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19/09/2025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19/09/2025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Bài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PowerPoint 03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sz="4800" i="1" dirty="0" err="1">
                <a:solidFill>
                  <a:srgbClr val="FFFFFF"/>
                </a:solidFill>
              </a:rPr>
              <a:t>Tiêu</a:t>
            </a:r>
            <a:r>
              <a:rPr lang="en-gb" sz="4800" i="1" dirty="0">
                <a:solidFill>
                  <a:srgbClr val="FFFFFF"/>
                </a:solidFill>
              </a:rPr>
              <a:t> </a:t>
            </a:r>
            <a:r>
              <a:rPr lang="en-gb" sz="4800" i="1" dirty="0" err="1">
                <a:solidFill>
                  <a:srgbClr val="FFFFFF"/>
                </a:solidFill>
              </a:rPr>
              <a:t>đề</a:t>
            </a:r>
            <a:r>
              <a:rPr lang="en-gb" sz="4800" i="1" dirty="0">
                <a:solidFill>
                  <a:srgbClr val="FFFFFF"/>
                </a:solidFill>
              </a:rPr>
              <a:t> </a:t>
            </a:r>
            <a:r>
              <a:rPr lang="en-gb" sz="4800" i="1" dirty="0" err="1">
                <a:solidFill>
                  <a:srgbClr val="FFFFFF"/>
                </a:solidFill>
              </a:rPr>
              <a:t>nè</a:t>
            </a:r>
            <a:endParaRPr lang="en-gb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 err="1">
                <a:solidFill>
                  <a:srgbClr val="FFFFFF"/>
                </a:solidFill>
              </a:rPr>
              <a:t>Thích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được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nghỉ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học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77B1-AB71-47C3-88FE-8F8566B5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chơi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112F-5604-4DE7-AFD6-7821386B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ngủ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27D8-1626-4B1A-A349-2C1A8385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19/09/2025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54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{F7D3B246-11E0-40B4-B21C-422B8872E659}tf56160789_win32</Template>
  <TotalTime>1</TotalTime>
  <Words>18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Franklin Gothic Book</vt:lpstr>
      <vt:lpstr>1_RetrospectVTI</vt:lpstr>
      <vt:lpstr>Bài tập PowerPoint 03</vt:lpstr>
      <vt:lpstr>Tiêu đề nè</vt:lpstr>
      <vt:lpstr>Thích đi chơi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03</dc:title>
  <dc:creator>Do Tien Phuc</dc:creator>
  <cp:lastModifiedBy>Do Tien Phuc</cp:lastModifiedBy>
  <cp:revision>1</cp:revision>
  <dcterms:created xsi:type="dcterms:W3CDTF">2025-09-19T14:37:43Z</dcterms:created>
  <dcterms:modified xsi:type="dcterms:W3CDTF">2025-09-19T14:39:20Z</dcterms:modified>
</cp:coreProperties>
</file>