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/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2CDA162-BCAE-4504-962C-5A66F923184E}" type="datetime1">
              <a:rPr lang="en-GB" smtClean="0"/>
              <a:t>19/09/2025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F43C5CE-B951-46C4-A401-0B7044A144D7}" type="datetime1">
              <a:rPr lang="en-GB" noProof="0" smtClean="0"/>
              <a:t>19/09/2025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sz="1800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GB" sz="1800" noProof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GB" noProof="0"/>
              <a:t>Click to edit Master text styles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GB" noProof="0"/>
              <a:t>Second level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GB" noProof="0"/>
              <a:t>Third level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GB" noProof="0"/>
              <a:t>Fourth level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GB" noProof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FD77612D-2FF1-41F1-B06C-993D0CB223B4}" type="datetime1">
              <a:rPr lang="en-GB" noProof="0" smtClean="0"/>
              <a:t>19/09/2025</a:t>
            </a:fld>
            <a:endParaRPr lang="en-GB" noProof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sz="1800" noProof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sz="1800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GB" noProof="0"/>
              <a:t>Click to edit Master text styles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GB" noProof="0"/>
              <a:t>Second level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GB" noProof="0"/>
              <a:t>Third level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GB" noProof="0"/>
              <a:t>Fourth level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GB" sz="1800" noProof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9AA869D-6524-4238-A462-379AA51CF39C}" type="datetime1">
              <a:rPr lang="en-GB" noProof="0" smtClean="0"/>
              <a:t>19/09/2025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en-US" sz="66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Bài</a:t>
            </a:r>
            <a:r>
              <a:rPr lang="en-US" sz="6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66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tập</a:t>
            </a:r>
            <a:r>
              <a:rPr lang="en-US" sz="6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PowerPoint 02</a:t>
            </a:r>
            <a:endParaRPr lang="en-GB" sz="8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GB" sz="4000" dirty="0" err="1">
                <a:solidFill>
                  <a:schemeClr val="bg1"/>
                </a:solidFill>
                <a:latin typeface="+mj-lt"/>
              </a:rPr>
              <a:t>Đỗ</a:t>
            </a:r>
            <a:r>
              <a:rPr lang="en-GB" sz="4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+mj-lt"/>
              </a:rPr>
              <a:t>Tiến</a:t>
            </a:r>
            <a:r>
              <a:rPr lang="en-GB" sz="4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4000" dirty="0" err="1">
                <a:solidFill>
                  <a:schemeClr val="bg1"/>
                </a:solidFill>
                <a:latin typeface="+mj-lt"/>
              </a:rPr>
              <a:t>Phúc</a:t>
            </a:r>
            <a:endParaRPr lang="en-GB" sz="4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PowerPoint programme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051048_TF10001108_Win32" id="{5BF6C6A7-BFBC-4914-8091-07DBEAC449A6}" vid="{907DD5C8-3EB0-4FDE-98F2-419D5E14C6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{6C84222D-E9A4-4767-8A60-058CE401B4D1}tf10001108_win32</Template>
  <TotalTime>1</TotalTime>
  <Words>8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Segoe UI</vt:lpstr>
      <vt:lpstr>Segoe UI Light</vt:lpstr>
      <vt:lpstr>WelcomeDoc</vt:lpstr>
      <vt:lpstr>Bài tập PowerPoint 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PowerPoint 02</dc:title>
  <dc:creator>Do Tien Phuc</dc:creator>
  <cp:keywords/>
  <cp:lastModifiedBy>Do Tien Phuc</cp:lastModifiedBy>
  <cp:revision>1</cp:revision>
  <dcterms:created xsi:type="dcterms:W3CDTF">2025-09-19T14:36:13Z</dcterms:created>
  <dcterms:modified xsi:type="dcterms:W3CDTF">2025-09-19T14:37:27Z</dcterms:modified>
  <cp:version/>
</cp:coreProperties>
</file>