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6" r:id="rId7"/>
    <p:sldId id="259" r:id="rId8"/>
    <p:sldId id="261" r:id="rId9"/>
    <p:sldId id="262" r:id="rId10"/>
    <p:sldId id="263" r:id="rId11"/>
    <p:sldId id="267" r:id="rId12"/>
    <p:sldId id="268" r:id="rId13"/>
    <p:sldId id="271" r:id="rId14"/>
    <p:sldId id="269" r:id="rId15"/>
    <p:sldId id="270" r:id="rId16"/>
    <p:sldId id="272" r:id="rId17"/>
    <p:sldId id="273" r:id="rId18"/>
    <p:sldId id="274" r:id="rId19"/>
    <p:sldId id="275" r:id="rId20"/>
    <p:sldId id="276" r:id="rId21"/>
    <p:sldId id="280" r:id="rId22"/>
    <p:sldId id="281" r:id="rId23"/>
    <p:sldId id="308"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83" d="100"/>
          <a:sy n="83"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5F169-85A5-4D49-9F33-41EFB01AC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80903C5-54CA-44B1-8A3E-5C07944593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2CD56E7-E9F2-4A41-B663-D7B5D17593EF}"/>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5" name="Footer Placeholder 4">
            <a:extLst>
              <a:ext uri="{FF2B5EF4-FFF2-40B4-BE49-F238E27FC236}">
                <a16:creationId xmlns:a16="http://schemas.microsoft.com/office/drawing/2014/main" id="{32FD24EE-E34C-4E50-AB40-9E05D84A5FC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00B634F-3CC9-4E15-A800-B8152029C1DE}"/>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2052814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E79A-21E3-4BD8-9D7B-0EA3DF854A83}"/>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E0C2A7B-02AC-4408-9681-17E7528719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E92BBC7-7C9E-49D0-AC4B-7B0A848F52AA}"/>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5" name="Footer Placeholder 4">
            <a:extLst>
              <a:ext uri="{FF2B5EF4-FFF2-40B4-BE49-F238E27FC236}">
                <a16:creationId xmlns:a16="http://schemas.microsoft.com/office/drawing/2014/main" id="{928D0139-EF83-472E-B0AB-17817A1FA4E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62EA2FA-1E5A-4334-87C4-A59DD5F9E495}"/>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19332940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6E0BDB-F6EE-4535-BEBE-CE4FF9B6AD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30B4427-35CE-48D5-AC17-39AF42B070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DEF205A-2E57-4944-97CB-8BA9F48B92FA}"/>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5" name="Footer Placeholder 4">
            <a:extLst>
              <a:ext uri="{FF2B5EF4-FFF2-40B4-BE49-F238E27FC236}">
                <a16:creationId xmlns:a16="http://schemas.microsoft.com/office/drawing/2014/main" id="{8E67CC2D-6834-4830-A718-5349E2011DA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34C31EE-FA92-4E99-BFF9-E51A9AA7DD8D}"/>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4157717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A25E-565B-40C5-B3BB-5E09375BEB1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C6D238B7-805B-4F18-9BB3-E90B84ED0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C2D4B59-4333-44D8-AF4B-CDD6ED389DEF}"/>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5" name="Footer Placeholder 4">
            <a:extLst>
              <a:ext uri="{FF2B5EF4-FFF2-40B4-BE49-F238E27FC236}">
                <a16:creationId xmlns:a16="http://schemas.microsoft.com/office/drawing/2014/main" id="{A9AB4F7B-D102-426F-934E-803245A888A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A0E87BB-4AD2-4EDC-B1C4-049155634F41}"/>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28552614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C7683-8C63-42DE-98B9-D97B2648FB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AED6A7B1-42D6-47D9-A229-EE9361DEFD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E6837-54CC-4C63-8EF1-00EB2929F29C}"/>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5" name="Footer Placeholder 4">
            <a:extLst>
              <a:ext uri="{FF2B5EF4-FFF2-40B4-BE49-F238E27FC236}">
                <a16:creationId xmlns:a16="http://schemas.microsoft.com/office/drawing/2014/main" id="{F3CC58FC-C987-44C3-B6C8-882003CB7D7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1098E52-3235-43C7-8F24-8D5CA36A8F19}"/>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4639002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1292-E344-4505-858C-E66FBBC7B2E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1F79AA5-54AD-44BD-82E9-17304362E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654495D-DA57-455F-8457-56FEB78F86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1784109-5DB9-455B-96DC-7DEA998C1EF2}"/>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6" name="Footer Placeholder 5">
            <a:extLst>
              <a:ext uri="{FF2B5EF4-FFF2-40B4-BE49-F238E27FC236}">
                <a16:creationId xmlns:a16="http://schemas.microsoft.com/office/drawing/2014/main" id="{10EF6D15-D38D-4C32-8A08-5969898DDF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004196E-0DDF-4DA3-9D17-E52982B797E0}"/>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1775977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9D61-8127-4F12-A45A-DEDEA5A9BD3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9E5E17F-A2FD-4916-8D65-817D409AB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267A0-95D5-4B88-9EB7-98D3E0BCC0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C1ECEF9-C616-435E-9662-C6D7B7E1F7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51ADE-B535-4CCF-9CCF-E8317FF2BF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0E3CE3A6-D497-4477-8A83-C831273D7CB0}"/>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8" name="Footer Placeholder 7">
            <a:extLst>
              <a:ext uri="{FF2B5EF4-FFF2-40B4-BE49-F238E27FC236}">
                <a16:creationId xmlns:a16="http://schemas.microsoft.com/office/drawing/2014/main" id="{14284ADB-7107-4D62-B864-BC6CEBBBC85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0498F1D-37FB-402B-8EBC-A90819C03828}"/>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3678434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E680-87C5-48E7-883C-377EA8999B2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F4B4EF3A-7A31-4559-8533-9DA34D5FF146}"/>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4" name="Footer Placeholder 3">
            <a:extLst>
              <a:ext uri="{FF2B5EF4-FFF2-40B4-BE49-F238E27FC236}">
                <a16:creationId xmlns:a16="http://schemas.microsoft.com/office/drawing/2014/main" id="{D8E9A560-D4C8-4B2D-B564-5E31D4ECE925}"/>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5AC0CDC3-AE9A-4A26-AA75-D8E802A59E69}"/>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3775002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4E5DA-D313-4C7D-B966-A21FEEDC55A6}"/>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3" name="Footer Placeholder 2">
            <a:extLst>
              <a:ext uri="{FF2B5EF4-FFF2-40B4-BE49-F238E27FC236}">
                <a16:creationId xmlns:a16="http://schemas.microsoft.com/office/drawing/2014/main" id="{3677222A-F25C-4A2A-91F8-510A5EEF48B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515C0CB-B6FE-4E67-97E3-E0AB6ADCC6C3}"/>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740203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9977-8E0D-4E85-810F-241AA2757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E6D47CAB-190D-4FE1-90B1-A38CB29A6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E2D4A8F-6106-4136-8455-D1C4BC8706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0CB1D-F350-4C51-A313-48E6025B57B6}"/>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6" name="Footer Placeholder 5">
            <a:extLst>
              <a:ext uri="{FF2B5EF4-FFF2-40B4-BE49-F238E27FC236}">
                <a16:creationId xmlns:a16="http://schemas.microsoft.com/office/drawing/2014/main" id="{E7E25F9A-6C6F-427E-9EA3-FC701C48E64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362AB19-8B3D-44F0-B592-59B0AE346524}"/>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6616923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6665-3DE2-4405-94DB-F6F70A1A6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8209F3A-9BF4-4591-B8AD-3E082A435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8AD34DAF-7D90-4CE1-AF81-BC9BC17EA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FE20B-CD66-4FCF-9A76-44463394D3D6}"/>
              </a:ext>
            </a:extLst>
          </p:cNvPr>
          <p:cNvSpPr>
            <a:spLocks noGrp="1"/>
          </p:cNvSpPr>
          <p:nvPr>
            <p:ph type="dt" sz="half" idx="10"/>
          </p:nvPr>
        </p:nvSpPr>
        <p:spPr/>
        <p:txBody>
          <a:bodyPr/>
          <a:lstStyle/>
          <a:p>
            <a:fld id="{723CB7FF-BB6C-4217-8F47-E1B33FF00CFF}" type="datetimeFigureOut">
              <a:rPr lang="en-PK" smtClean="0"/>
              <a:t>08/28/2022</a:t>
            </a:fld>
            <a:endParaRPr lang="en-PK"/>
          </a:p>
        </p:txBody>
      </p:sp>
      <p:sp>
        <p:nvSpPr>
          <p:cNvPr id="6" name="Footer Placeholder 5">
            <a:extLst>
              <a:ext uri="{FF2B5EF4-FFF2-40B4-BE49-F238E27FC236}">
                <a16:creationId xmlns:a16="http://schemas.microsoft.com/office/drawing/2014/main" id="{B6ED9DFB-BD0B-43AC-BB9F-0A0360D9D70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4F41AB9-52AB-46C5-B57C-61733E6D9B24}"/>
              </a:ext>
            </a:extLst>
          </p:cNvPr>
          <p:cNvSpPr>
            <a:spLocks noGrp="1"/>
          </p:cNvSpPr>
          <p:nvPr>
            <p:ph type="sldNum" sz="quarter" idx="12"/>
          </p:nvPr>
        </p:nvSpPr>
        <p:spPr/>
        <p:txBody>
          <a:bodyPr/>
          <a:lstStyle/>
          <a:p>
            <a:fld id="{FD7AC475-4AA8-40F9-94B9-D903C8E5F9EA}" type="slidenum">
              <a:rPr lang="en-PK" smtClean="0"/>
              <a:t>‹#›</a:t>
            </a:fld>
            <a:endParaRPr lang="en-PK"/>
          </a:p>
        </p:txBody>
      </p:sp>
    </p:spTree>
    <p:extLst>
      <p:ext uri="{BB962C8B-B14F-4D97-AF65-F5344CB8AC3E}">
        <p14:creationId xmlns:p14="http://schemas.microsoft.com/office/powerpoint/2010/main" val="2102969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036E0-7E01-40D3-9048-DA6BDA458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AEA818A-56C5-4CD9-9B47-42EA52CDC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75B89AE1-0C67-4D06-8D5B-328EA71BF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CB7FF-BB6C-4217-8F47-E1B33FF00CFF}" type="datetimeFigureOut">
              <a:rPr lang="en-PK" smtClean="0"/>
              <a:t>08/28/2022</a:t>
            </a:fld>
            <a:endParaRPr lang="en-PK"/>
          </a:p>
        </p:txBody>
      </p:sp>
      <p:sp>
        <p:nvSpPr>
          <p:cNvPr id="5" name="Footer Placeholder 4">
            <a:extLst>
              <a:ext uri="{FF2B5EF4-FFF2-40B4-BE49-F238E27FC236}">
                <a16:creationId xmlns:a16="http://schemas.microsoft.com/office/drawing/2014/main" id="{6C2D24D6-CA0B-4FB0-AA53-60BE4AA92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C974EED-2E8F-478B-B461-F4C0C19C7F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AC475-4AA8-40F9-94B9-D903C8E5F9EA}" type="slidenum">
              <a:rPr lang="en-PK" smtClean="0"/>
              <a:t>‹#›</a:t>
            </a:fld>
            <a:endParaRPr lang="en-PK"/>
          </a:p>
        </p:txBody>
      </p:sp>
    </p:spTree>
    <p:extLst>
      <p:ext uri="{BB962C8B-B14F-4D97-AF65-F5344CB8AC3E}">
        <p14:creationId xmlns:p14="http://schemas.microsoft.com/office/powerpoint/2010/main" val="1050525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4602-2431-455C-A445-9C720A5D7D01}"/>
              </a:ext>
            </a:extLst>
          </p:cNvPr>
          <p:cNvSpPr>
            <a:spLocks noGrp="1"/>
          </p:cNvSpPr>
          <p:nvPr>
            <p:ph type="ctrTitle"/>
          </p:nvPr>
        </p:nvSpPr>
        <p:spPr/>
        <p:txBody>
          <a:bodyPr/>
          <a:lstStyle/>
          <a:p>
            <a:r>
              <a:rPr lang="en-US" dirty="0"/>
              <a:t>AVL Tree</a:t>
            </a:r>
            <a:endParaRPr lang="en-PK" dirty="0"/>
          </a:p>
        </p:txBody>
      </p:sp>
      <p:sp>
        <p:nvSpPr>
          <p:cNvPr id="3" name="Subtitle 2">
            <a:extLst>
              <a:ext uri="{FF2B5EF4-FFF2-40B4-BE49-F238E27FC236}">
                <a16:creationId xmlns:a16="http://schemas.microsoft.com/office/drawing/2014/main" id="{A655421B-38BA-4130-9ACD-180A29243B9B}"/>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42296868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889" y="315863"/>
            <a:ext cx="15113777" cy="622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FE14FA-D32B-16BF-827C-F3B38CBD02AE}"/>
              </a:ext>
            </a:extLst>
          </p:cNvPr>
          <p:cNvSpPr/>
          <p:nvPr/>
        </p:nvSpPr>
        <p:spPr>
          <a:xfrm>
            <a:off x="-1457840" y="685904"/>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3188789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071" y="1859340"/>
            <a:ext cx="8216829" cy="313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1765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additive="base">
                                        <p:cTn id="12" dur="500" fill="hold"/>
                                        <p:tgtEl>
                                          <p:spTgt spid="1028"/>
                                        </p:tgtEl>
                                        <p:attrNameLst>
                                          <p:attrName>ppt_x</p:attrName>
                                        </p:attrNameLst>
                                      </p:cBhvr>
                                      <p:tavLst>
                                        <p:tav tm="0">
                                          <p:val>
                                            <p:strVal val="1+#ppt_w/2"/>
                                          </p:val>
                                        </p:tav>
                                        <p:tav tm="100000">
                                          <p:val>
                                            <p:strVal val="#ppt_x"/>
                                          </p:val>
                                        </p:tav>
                                      </p:tavLst>
                                    </p:anim>
                                    <p:anim calcmode="lin" valueType="num">
                                      <p:cBhvr additive="base">
                                        <p:cTn id="13"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710" y="778429"/>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8567225"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9E2D455F-07FB-41F9-8565-30FBD20345A7}"/>
              </a:ext>
            </a:extLst>
          </p:cNvPr>
          <p:cNvSpPr/>
          <p:nvPr/>
        </p:nvSpPr>
        <p:spPr>
          <a:xfrm>
            <a:off x="-336548" y="1234439"/>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381932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920" y="778427"/>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8692552" y="778427"/>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66C71618-ED26-4F8F-973E-3EC46EE16CE9}"/>
              </a:ext>
            </a:extLst>
          </p:cNvPr>
          <p:cNvSpPr/>
          <p:nvPr/>
        </p:nvSpPr>
        <p:spPr>
          <a:xfrm>
            <a:off x="289714" y="623193"/>
            <a:ext cx="4754880" cy="661463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 name="Rectangle 1">
            <a:extLst>
              <a:ext uri="{FF2B5EF4-FFF2-40B4-BE49-F238E27FC236}">
                <a16:creationId xmlns:a16="http://schemas.microsoft.com/office/drawing/2014/main" id="{F4C6320C-F574-1BA8-7AE9-E90F315F8EFC}"/>
              </a:ext>
            </a:extLst>
          </p:cNvPr>
          <p:cNvSpPr/>
          <p:nvPr/>
        </p:nvSpPr>
        <p:spPr>
          <a:xfrm rot="20601911">
            <a:off x="7889587" y="2182204"/>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252296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96" y="902120"/>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9839283" y="1738971"/>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193700C4-3810-41C9-A0E3-D89F188F666E}"/>
              </a:ext>
            </a:extLst>
          </p:cNvPr>
          <p:cNvSpPr/>
          <p:nvPr/>
        </p:nvSpPr>
        <p:spPr>
          <a:xfrm rot="1755581">
            <a:off x="-3551829" y="281673"/>
            <a:ext cx="6550767"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 name="Rectangle 1">
            <a:extLst>
              <a:ext uri="{FF2B5EF4-FFF2-40B4-BE49-F238E27FC236}">
                <a16:creationId xmlns:a16="http://schemas.microsoft.com/office/drawing/2014/main" id="{877E5085-927E-9733-A649-2FBD64412853}"/>
              </a:ext>
            </a:extLst>
          </p:cNvPr>
          <p:cNvSpPr/>
          <p:nvPr/>
        </p:nvSpPr>
        <p:spPr>
          <a:xfrm rot="19939469">
            <a:off x="-2324889" y="2507516"/>
            <a:ext cx="6550767"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4" name="Rectangle 3">
            <a:extLst>
              <a:ext uri="{FF2B5EF4-FFF2-40B4-BE49-F238E27FC236}">
                <a16:creationId xmlns:a16="http://schemas.microsoft.com/office/drawing/2014/main" id="{B7113685-B02B-D200-94A5-06050363CB7E}"/>
              </a:ext>
            </a:extLst>
          </p:cNvPr>
          <p:cNvSpPr/>
          <p:nvPr/>
        </p:nvSpPr>
        <p:spPr>
          <a:xfrm>
            <a:off x="7978260" y="3170729"/>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715594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502357" cy="3139321"/>
          </a:xfrm>
          <a:prstGeom prst="rect">
            <a:avLst/>
          </a:prstGeom>
          <a:noFill/>
        </p:spPr>
        <p:txBody>
          <a:bodyPr wrap="square">
            <a:spAutoFit/>
          </a:bodyPr>
          <a:lstStyle/>
          <a:p>
            <a:pPr algn="l"/>
            <a:r>
              <a:rPr lang="en-US" b="1" i="0" dirty="0">
                <a:solidFill>
                  <a:srgbClr val="292929"/>
                </a:solidFill>
                <a:effectLst/>
                <a:latin typeface="charter"/>
              </a:rPr>
              <a:t>Left Right Rotation </a:t>
            </a:r>
          </a:p>
          <a:p>
            <a:pPr algn="l"/>
            <a:r>
              <a:rPr lang="en-US" b="1" i="0" dirty="0">
                <a:solidFill>
                  <a:srgbClr val="292929"/>
                </a:solidFill>
                <a:effectLst/>
                <a:latin typeface="charter"/>
              </a:rPr>
              <a:t>(Double — LR Rotation)</a:t>
            </a:r>
            <a:endParaRPr lang="en-US" b="0" i="0" dirty="0">
              <a:solidFill>
                <a:srgbClr val="292929"/>
              </a:solidFill>
              <a:effectLst/>
              <a:latin typeface="charter"/>
            </a:endParaRPr>
          </a:p>
          <a:p>
            <a:pPr algn="l"/>
            <a:r>
              <a:rPr lang="en-US" b="0" i="0" dirty="0">
                <a:solidFill>
                  <a:srgbClr val="292929"/>
                </a:solidFill>
                <a:effectLst/>
                <a:latin typeface="charter"/>
              </a:rPr>
              <a:t>The LR Rotation is combination of single left rotation followed by single right rotation. In LR Rotation, first every node moves one position to left then one position to right from the current position. To understand LR Rotation, let us consider following insertion operations into an AVL Tree</a:t>
            </a:r>
          </a:p>
        </p:txBody>
      </p:sp>
      <p:pic>
        <p:nvPicPr>
          <p:cNvPr id="1028" name="Picture 4">
            <a:extLst>
              <a:ext uri="{FF2B5EF4-FFF2-40B4-BE49-F238E27FC236}">
                <a16:creationId xmlns:a16="http://schemas.microsoft.com/office/drawing/2014/main" id="{C5A57432-7CC0-44EF-86C0-2E1E45A267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6901" y="902120"/>
            <a:ext cx="13875161" cy="53011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F1E3645-7989-4A98-A119-2E309280BAD4}"/>
              </a:ext>
            </a:extLst>
          </p:cNvPr>
          <p:cNvSpPr/>
          <p:nvPr/>
        </p:nvSpPr>
        <p:spPr>
          <a:xfrm>
            <a:off x="9098692" y="834133"/>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193700C4-3810-41C9-A0E3-D89F188F666E}"/>
              </a:ext>
            </a:extLst>
          </p:cNvPr>
          <p:cNvSpPr/>
          <p:nvPr/>
        </p:nvSpPr>
        <p:spPr>
          <a:xfrm>
            <a:off x="-3262846" y="1288982"/>
            <a:ext cx="6790385"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7" name="Rectangle 6">
            <a:extLst>
              <a:ext uri="{FF2B5EF4-FFF2-40B4-BE49-F238E27FC236}">
                <a16:creationId xmlns:a16="http://schemas.microsoft.com/office/drawing/2014/main" id="{E03D0F20-C365-477D-A1BA-9A2D2A308B35}"/>
              </a:ext>
            </a:extLst>
          </p:cNvPr>
          <p:cNvSpPr/>
          <p:nvPr/>
        </p:nvSpPr>
        <p:spPr>
          <a:xfrm>
            <a:off x="7978260" y="3083719"/>
            <a:ext cx="6186615"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2" name="Rectangle 1">
            <a:extLst>
              <a:ext uri="{FF2B5EF4-FFF2-40B4-BE49-F238E27FC236}">
                <a16:creationId xmlns:a16="http://schemas.microsoft.com/office/drawing/2014/main" id="{4E28BEA9-83C5-552D-2719-0078497B5242}"/>
              </a:ext>
            </a:extLst>
          </p:cNvPr>
          <p:cNvSpPr/>
          <p:nvPr/>
        </p:nvSpPr>
        <p:spPr>
          <a:xfrm>
            <a:off x="-1037486" y="-3147328"/>
            <a:ext cx="6790385" cy="629465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3721077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3617259" y="1824559"/>
            <a:ext cx="8435576" cy="3208882"/>
          </a:xfrm>
          <a:prstGeom prst="rect">
            <a:avLst/>
          </a:prstGeom>
        </p:spPr>
      </p:pic>
    </p:spTree>
    <p:extLst>
      <p:ext uri="{BB962C8B-B14F-4D97-AF65-F5344CB8AC3E}">
        <p14:creationId xmlns:p14="http://schemas.microsoft.com/office/powerpoint/2010/main" val="3252776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4791379"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910945" y="457200"/>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a:off x="0"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995790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1382602"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941425" y="480061"/>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a:off x="0"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682070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2029813"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860938" y="1143940"/>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a:off x="0"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4" name="Rectangle 3">
            <a:extLst>
              <a:ext uri="{FF2B5EF4-FFF2-40B4-BE49-F238E27FC236}">
                <a16:creationId xmlns:a16="http://schemas.microsoft.com/office/drawing/2014/main" id="{928DBA54-7BEF-6F5F-62C0-D0832A7D04EA}"/>
              </a:ext>
            </a:extLst>
          </p:cNvPr>
          <p:cNvSpPr/>
          <p:nvPr/>
        </p:nvSpPr>
        <p:spPr>
          <a:xfrm rot="19681173">
            <a:off x="8151363" y="623455"/>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42234320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15C94-5CB3-4313-A91C-1A5D60A2A543}"/>
              </a:ext>
            </a:extLst>
          </p:cNvPr>
          <p:cNvPicPr>
            <a:picLocks noChangeAspect="1"/>
          </p:cNvPicPr>
          <p:nvPr/>
        </p:nvPicPr>
        <p:blipFill>
          <a:blip r:embed="rId2"/>
          <a:stretch>
            <a:fillRect/>
          </a:stretch>
        </p:blipFill>
        <p:spPr>
          <a:xfrm>
            <a:off x="4087460" y="746827"/>
            <a:ext cx="4017079" cy="5364345"/>
          </a:xfrm>
          <a:prstGeom prst="rect">
            <a:avLst/>
          </a:prstGeom>
        </p:spPr>
      </p:pic>
    </p:spTree>
    <p:extLst>
      <p:ext uri="{BB962C8B-B14F-4D97-AF65-F5344CB8AC3E}">
        <p14:creationId xmlns:p14="http://schemas.microsoft.com/office/powerpoint/2010/main" val="1145666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1983031"/>
            <a:ext cx="3233415" cy="3693319"/>
          </a:xfrm>
          <a:prstGeom prst="rect">
            <a:avLst/>
          </a:prstGeom>
          <a:noFill/>
        </p:spPr>
        <p:txBody>
          <a:bodyPr wrap="square">
            <a:spAutoFit/>
          </a:bodyPr>
          <a:lstStyle/>
          <a:p>
            <a:r>
              <a:rPr lang="en-US" b="1" dirty="0"/>
              <a:t>Right Left Rotation </a:t>
            </a:r>
          </a:p>
          <a:p>
            <a:r>
              <a:rPr lang="en-US" b="1" dirty="0"/>
              <a:t>(Double — RL Rotation)</a:t>
            </a:r>
            <a:endParaRPr lang="en-US" dirty="0"/>
          </a:p>
          <a:p>
            <a:r>
              <a:rPr lang="en-US" dirty="0"/>
              <a:t>The RL Rotation is combination of single right rotation followed by single left rotation. In RL Rotation, first every node moves one position to right then one position to left from the current position. To understand RL Rotation, let us consider following insertion operations into an AVL Tree</a:t>
            </a:r>
          </a:p>
          <a:p>
            <a:pPr algn="l"/>
            <a:endParaRPr lang="en-US" b="0" i="0" dirty="0">
              <a:solidFill>
                <a:srgbClr val="292929"/>
              </a:solidFill>
              <a:effectLst/>
              <a:latin typeface="charter"/>
            </a:endParaRPr>
          </a:p>
        </p:txBody>
      </p:sp>
      <p:pic>
        <p:nvPicPr>
          <p:cNvPr id="2" name="Picture 1">
            <a:extLst>
              <a:ext uri="{FF2B5EF4-FFF2-40B4-BE49-F238E27FC236}">
                <a16:creationId xmlns:a16="http://schemas.microsoft.com/office/drawing/2014/main" id="{15122BA7-E705-4062-9CB8-9BF76502EC33}"/>
              </a:ext>
            </a:extLst>
          </p:cNvPr>
          <p:cNvPicPr>
            <a:picLocks noChangeAspect="1"/>
          </p:cNvPicPr>
          <p:nvPr/>
        </p:nvPicPr>
        <p:blipFill>
          <a:blip r:embed="rId2"/>
          <a:stretch>
            <a:fillRect/>
          </a:stretch>
        </p:blipFill>
        <p:spPr>
          <a:xfrm>
            <a:off x="-6360875" y="724020"/>
            <a:ext cx="14221813" cy="5409959"/>
          </a:xfrm>
          <a:prstGeom prst="rect">
            <a:avLst/>
          </a:prstGeom>
        </p:spPr>
      </p:pic>
      <p:sp>
        <p:nvSpPr>
          <p:cNvPr id="3" name="Rectangle 2">
            <a:extLst>
              <a:ext uri="{FF2B5EF4-FFF2-40B4-BE49-F238E27FC236}">
                <a16:creationId xmlns:a16="http://schemas.microsoft.com/office/drawing/2014/main" id="{51C8C119-64B9-4D28-9D8A-DC9A5232EAD9}"/>
              </a:ext>
            </a:extLst>
          </p:cNvPr>
          <p:cNvSpPr/>
          <p:nvPr/>
        </p:nvSpPr>
        <p:spPr>
          <a:xfrm>
            <a:off x="7860938" y="1143940"/>
            <a:ext cx="4558146" cy="59583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6" name="Rectangle 5">
            <a:extLst>
              <a:ext uri="{FF2B5EF4-FFF2-40B4-BE49-F238E27FC236}">
                <a16:creationId xmlns:a16="http://schemas.microsoft.com/office/drawing/2014/main" id="{F26572A6-7C5A-4128-8E3F-9D55B97A4F9A}"/>
              </a:ext>
            </a:extLst>
          </p:cNvPr>
          <p:cNvSpPr/>
          <p:nvPr/>
        </p:nvSpPr>
        <p:spPr>
          <a:xfrm rot="20510052">
            <a:off x="-1252602" y="623455"/>
            <a:ext cx="4558146" cy="62345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008356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t>3,2,1,4,5,6,7,16,15,14</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484051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75000"/>
                  </a:schemeClr>
                </a:solidFill>
              </a:rPr>
              <a:t>3,2,1,4,5,6,7,16,15,14</a:t>
            </a:r>
          </a:p>
        </p:txBody>
      </p:sp>
    </p:spTree>
    <p:extLst>
      <p:ext uri="{BB962C8B-B14F-4D97-AF65-F5344CB8AC3E}">
        <p14:creationId xmlns:p14="http://schemas.microsoft.com/office/powerpoint/2010/main" val="9453430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b="1" dirty="0">
                <a:solidFill>
                  <a:srgbClr val="FF0000"/>
                </a:solidFill>
              </a:rPr>
              <a:t>3</a:t>
            </a:r>
            <a:r>
              <a:rPr lang="en-US" dirty="0">
                <a:solidFill>
                  <a:schemeClr val="bg1">
                    <a:lumMod val="75000"/>
                  </a:schemeClr>
                </a:solidFill>
              </a:rPr>
              <a:t>,2,1,4,5,6,7,16,15,14</a:t>
            </a:r>
          </a:p>
        </p:txBody>
      </p:sp>
    </p:spTree>
    <p:extLst>
      <p:ext uri="{BB962C8B-B14F-4D97-AF65-F5344CB8AC3E}">
        <p14:creationId xmlns:p14="http://schemas.microsoft.com/office/powerpoint/2010/main" val="575546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a:t>
            </a:r>
            <a:r>
              <a:rPr lang="en-US" b="1" dirty="0">
                <a:solidFill>
                  <a:srgbClr val="FF0000"/>
                </a:solidFill>
              </a:rPr>
              <a:t>2</a:t>
            </a:r>
            <a:r>
              <a:rPr lang="en-US" dirty="0">
                <a:solidFill>
                  <a:schemeClr val="bg1">
                    <a:lumMod val="75000"/>
                  </a:schemeClr>
                </a:solidFill>
              </a:rPr>
              <a:t>,1,4,5,6,7,16,15,14</a:t>
            </a:r>
          </a:p>
        </p:txBody>
      </p:sp>
      <p:grpSp>
        <p:nvGrpSpPr>
          <p:cNvPr id="2" name="Group 1">
            <a:extLst>
              <a:ext uri="{FF2B5EF4-FFF2-40B4-BE49-F238E27FC236}">
                <a16:creationId xmlns:a16="http://schemas.microsoft.com/office/drawing/2014/main" id="{28EB16A7-DB9D-AA54-1CDC-7A530C6E6739}"/>
              </a:ext>
            </a:extLst>
          </p:cNvPr>
          <p:cNvGrpSpPr/>
          <p:nvPr/>
        </p:nvGrpSpPr>
        <p:grpSpPr>
          <a:xfrm>
            <a:off x="4853709" y="614073"/>
            <a:ext cx="715680" cy="1100851"/>
            <a:chOff x="4853709" y="614073"/>
            <a:chExt cx="715680" cy="1100851"/>
          </a:xfrm>
        </p:grpSpPr>
        <p:sp>
          <p:nvSpPr>
            <p:cNvPr id="3" name="Oval 2">
              <a:extLst>
                <a:ext uri="{FF2B5EF4-FFF2-40B4-BE49-F238E27FC236}">
                  <a16:creationId xmlns:a16="http://schemas.microsoft.com/office/drawing/2014/main" id="{D7593AB9-D13D-206F-84CC-7009753EC57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4" name="Straight Connector 3">
              <a:extLst>
                <a:ext uri="{FF2B5EF4-FFF2-40B4-BE49-F238E27FC236}">
                  <a16:creationId xmlns:a16="http://schemas.microsoft.com/office/drawing/2014/main" id="{465EFB5F-6135-4DAF-6B58-F318AD8941E8}"/>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55145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a:t>
            </a:r>
            <a:r>
              <a:rPr lang="en-US" b="1" dirty="0">
                <a:solidFill>
                  <a:srgbClr val="FF0000"/>
                </a:solidFill>
              </a:rPr>
              <a:t>1</a:t>
            </a:r>
            <a:r>
              <a:rPr lang="en-US" dirty="0">
                <a:solidFill>
                  <a:schemeClr val="bg1">
                    <a:lumMod val="75000"/>
                  </a:schemeClr>
                </a:solidFill>
              </a:rPr>
              <a:t>,</a:t>
            </a:r>
            <a:r>
              <a:rPr lang="en-US" dirty="0">
                <a:solidFill>
                  <a:schemeClr val="bg1">
                    <a:lumMod val="95000"/>
                  </a:schemeClr>
                </a:solidFill>
              </a:rPr>
              <a:t>4,5,6,7,16,15,14</a:t>
            </a:r>
          </a:p>
        </p:txBody>
      </p:sp>
      <p:grpSp>
        <p:nvGrpSpPr>
          <p:cNvPr id="2" name="Group 1">
            <a:extLst>
              <a:ext uri="{FF2B5EF4-FFF2-40B4-BE49-F238E27FC236}">
                <a16:creationId xmlns:a16="http://schemas.microsoft.com/office/drawing/2014/main" id="{28EB16A7-DB9D-AA54-1CDC-7A530C6E6739}"/>
              </a:ext>
            </a:extLst>
          </p:cNvPr>
          <p:cNvGrpSpPr/>
          <p:nvPr/>
        </p:nvGrpSpPr>
        <p:grpSpPr>
          <a:xfrm>
            <a:off x="4853709" y="614073"/>
            <a:ext cx="715680" cy="1100851"/>
            <a:chOff x="4853709" y="614073"/>
            <a:chExt cx="715680" cy="1100851"/>
          </a:xfrm>
        </p:grpSpPr>
        <p:sp>
          <p:nvSpPr>
            <p:cNvPr id="3" name="Oval 2">
              <a:extLst>
                <a:ext uri="{FF2B5EF4-FFF2-40B4-BE49-F238E27FC236}">
                  <a16:creationId xmlns:a16="http://schemas.microsoft.com/office/drawing/2014/main" id="{D7593AB9-D13D-206F-84CC-7009753EC57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4" name="Straight Connector 3">
              <a:extLst>
                <a:ext uri="{FF2B5EF4-FFF2-40B4-BE49-F238E27FC236}">
                  <a16:creationId xmlns:a16="http://schemas.microsoft.com/office/drawing/2014/main" id="{465EFB5F-6135-4DAF-6B58-F318AD8941E8}"/>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668428B2-432B-C472-6D46-6AE8DA2D9D2C}"/>
              </a:ext>
            </a:extLst>
          </p:cNvPr>
          <p:cNvGrpSpPr/>
          <p:nvPr/>
        </p:nvGrpSpPr>
        <p:grpSpPr>
          <a:xfrm>
            <a:off x="4239461" y="1699684"/>
            <a:ext cx="715680" cy="1100851"/>
            <a:chOff x="4853709" y="614073"/>
            <a:chExt cx="715680" cy="1100851"/>
          </a:xfrm>
        </p:grpSpPr>
        <p:sp>
          <p:nvSpPr>
            <p:cNvPr id="7" name="Oval 6">
              <a:extLst>
                <a:ext uri="{FF2B5EF4-FFF2-40B4-BE49-F238E27FC236}">
                  <a16:creationId xmlns:a16="http://schemas.microsoft.com/office/drawing/2014/main" id="{F1121FCE-619F-164C-D076-93230D403114}"/>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D9BCDB5F-E85C-470B-4854-232F14D1C91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70616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sp>
        <p:nvSpPr>
          <p:cNvPr id="8" name="TextBox 7">
            <a:extLst>
              <a:ext uri="{FF2B5EF4-FFF2-40B4-BE49-F238E27FC236}">
                <a16:creationId xmlns:a16="http://schemas.microsoft.com/office/drawing/2014/main" id="{6EA54FEE-A823-474A-15D0-28ACAB8EF553}"/>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a:t>
            </a:r>
            <a:r>
              <a:rPr lang="en-US" b="1" dirty="0">
                <a:solidFill>
                  <a:srgbClr val="FF0000"/>
                </a:solidFill>
              </a:rPr>
              <a:t>1</a:t>
            </a:r>
            <a:r>
              <a:rPr lang="en-US" dirty="0">
                <a:solidFill>
                  <a:schemeClr val="bg1">
                    <a:lumMod val="75000"/>
                  </a:schemeClr>
                </a:solidFill>
              </a:rPr>
              <a:t>,</a:t>
            </a:r>
            <a:r>
              <a:rPr lang="en-US" dirty="0">
                <a:solidFill>
                  <a:schemeClr val="bg1">
                    <a:lumMod val="95000"/>
                  </a:schemeClr>
                </a:solidFill>
              </a:rPr>
              <a:t>4,5,6,7,16,15,14</a:t>
            </a:r>
          </a:p>
        </p:txBody>
      </p:sp>
      <p:grpSp>
        <p:nvGrpSpPr>
          <p:cNvPr id="2" name="Group 1">
            <a:extLst>
              <a:ext uri="{FF2B5EF4-FFF2-40B4-BE49-F238E27FC236}">
                <a16:creationId xmlns:a16="http://schemas.microsoft.com/office/drawing/2014/main" id="{28EB16A7-DB9D-AA54-1CDC-7A530C6E6739}"/>
              </a:ext>
            </a:extLst>
          </p:cNvPr>
          <p:cNvGrpSpPr/>
          <p:nvPr/>
        </p:nvGrpSpPr>
        <p:grpSpPr>
          <a:xfrm>
            <a:off x="4853709" y="614073"/>
            <a:ext cx="715680" cy="1100851"/>
            <a:chOff x="4853709" y="614073"/>
            <a:chExt cx="715680" cy="1100851"/>
          </a:xfrm>
        </p:grpSpPr>
        <p:sp>
          <p:nvSpPr>
            <p:cNvPr id="3" name="Oval 2">
              <a:extLst>
                <a:ext uri="{FF2B5EF4-FFF2-40B4-BE49-F238E27FC236}">
                  <a16:creationId xmlns:a16="http://schemas.microsoft.com/office/drawing/2014/main" id="{D7593AB9-D13D-206F-84CC-7009753EC57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cxnSp>
          <p:nvCxnSpPr>
            <p:cNvPr id="4" name="Straight Connector 3">
              <a:extLst>
                <a:ext uri="{FF2B5EF4-FFF2-40B4-BE49-F238E27FC236}">
                  <a16:creationId xmlns:a16="http://schemas.microsoft.com/office/drawing/2014/main" id="{465EFB5F-6135-4DAF-6B58-F318AD8941E8}"/>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668428B2-432B-C472-6D46-6AE8DA2D9D2C}"/>
              </a:ext>
            </a:extLst>
          </p:cNvPr>
          <p:cNvGrpSpPr/>
          <p:nvPr/>
        </p:nvGrpSpPr>
        <p:grpSpPr>
          <a:xfrm>
            <a:off x="4239461" y="1699684"/>
            <a:ext cx="715680" cy="1100851"/>
            <a:chOff x="4853709" y="614073"/>
            <a:chExt cx="715680" cy="1100851"/>
          </a:xfrm>
        </p:grpSpPr>
        <p:sp>
          <p:nvSpPr>
            <p:cNvPr id="7" name="Oval 6">
              <a:extLst>
                <a:ext uri="{FF2B5EF4-FFF2-40B4-BE49-F238E27FC236}">
                  <a16:creationId xmlns:a16="http://schemas.microsoft.com/office/drawing/2014/main" id="{F1121FCE-619F-164C-D076-93230D403114}"/>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9" name="Straight Connector 8">
              <a:extLst>
                <a:ext uri="{FF2B5EF4-FFF2-40B4-BE49-F238E27FC236}">
                  <a16:creationId xmlns:a16="http://schemas.microsoft.com/office/drawing/2014/main" id="{D9BCDB5F-E85C-470B-4854-232F14D1C91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3" name="Freeform: Shape 22">
            <a:extLst>
              <a:ext uri="{FF2B5EF4-FFF2-40B4-BE49-F238E27FC236}">
                <a16:creationId xmlns:a16="http://schemas.microsoft.com/office/drawing/2014/main" id="{A4303375-37CF-D622-265F-BFAA14B358B0}"/>
              </a:ext>
            </a:extLst>
          </p:cNvPr>
          <p:cNvSpPr/>
          <p:nvPr/>
        </p:nvSpPr>
        <p:spPr>
          <a:xfrm rot="6798560">
            <a:off x="4623345" y="980228"/>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484A90C-7648-06F7-31F6-5AC13B24FD45}"/>
              </a:ext>
            </a:extLst>
          </p:cNvPr>
          <p:cNvSpPr/>
          <p:nvPr/>
        </p:nvSpPr>
        <p:spPr>
          <a:xfrm rot="17304036">
            <a:off x="5605753" y="789391"/>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828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a:t>
            </a:r>
            <a:r>
              <a:rPr lang="en-US" b="1" dirty="0">
                <a:solidFill>
                  <a:srgbClr val="FF0000"/>
                </a:solidFill>
              </a:rPr>
              <a:t>1</a:t>
            </a:r>
            <a:r>
              <a:rPr lang="en-US" dirty="0">
                <a:solidFill>
                  <a:schemeClr val="bg1">
                    <a:lumMod val="75000"/>
                  </a:schemeClr>
                </a:solidFill>
              </a:rPr>
              <a:t>,</a:t>
            </a:r>
            <a:r>
              <a:rPr lang="en-US" dirty="0">
                <a:solidFill>
                  <a:schemeClr val="bg1">
                    <a:lumMod val="95000"/>
                  </a:schemeClr>
                </a:solidFill>
              </a:rPr>
              <a:t>4,5,6,7,16,15,14</a:t>
            </a:r>
          </a:p>
        </p:txBody>
      </p:sp>
    </p:spTree>
    <p:extLst>
      <p:ext uri="{BB962C8B-B14F-4D97-AF65-F5344CB8AC3E}">
        <p14:creationId xmlns:p14="http://schemas.microsoft.com/office/powerpoint/2010/main" val="17772241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a:t>
            </a:r>
            <a:r>
              <a:rPr lang="en-US" b="1" dirty="0">
                <a:solidFill>
                  <a:srgbClr val="FF0000"/>
                </a:solidFill>
              </a:rPr>
              <a:t>4</a:t>
            </a:r>
            <a:r>
              <a:rPr lang="en-US" dirty="0">
                <a:solidFill>
                  <a:schemeClr val="bg1">
                    <a:lumMod val="50000"/>
                  </a:schemeClr>
                </a:solidFill>
              </a:rPr>
              <a:t>,</a:t>
            </a:r>
            <a:r>
              <a:rPr lang="en-US" dirty="0">
                <a:solidFill>
                  <a:schemeClr val="bg1">
                    <a:lumMod val="95000"/>
                  </a:schemeClr>
                </a:solidFill>
              </a:rPr>
              <a:t>5,6,7,16,15,14</a:t>
            </a:r>
          </a:p>
        </p:txBody>
      </p:sp>
      <p:grpSp>
        <p:nvGrpSpPr>
          <p:cNvPr id="3" name="Group 2">
            <a:extLst>
              <a:ext uri="{FF2B5EF4-FFF2-40B4-BE49-F238E27FC236}">
                <a16:creationId xmlns:a16="http://schemas.microsoft.com/office/drawing/2014/main" id="{AB58434E-DFB8-8284-BDDB-61A887462B21}"/>
              </a:ext>
            </a:extLst>
          </p:cNvPr>
          <p:cNvGrpSpPr/>
          <p:nvPr/>
        </p:nvGrpSpPr>
        <p:grpSpPr>
          <a:xfrm>
            <a:off x="6332169" y="1714924"/>
            <a:ext cx="713480" cy="1100851"/>
            <a:chOff x="5760669" y="614073"/>
            <a:chExt cx="713480" cy="1100851"/>
          </a:xfrm>
        </p:grpSpPr>
        <p:sp>
          <p:nvSpPr>
            <p:cNvPr id="4" name="Oval 3">
              <a:extLst>
                <a:ext uri="{FF2B5EF4-FFF2-40B4-BE49-F238E27FC236}">
                  <a16:creationId xmlns:a16="http://schemas.microsoft.com/office/drawing/2014/main" id="{16B0FF6A-2741-7819-7DFA-0FE9310F5483}"/>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8" name="Straight Connector 7">
              <a:extLst>
                <a:ext uri="{FF2B5EF4-FFF2-40B4-BE49-F238E27FC236}">
                  <a16:creationId xmlns:a16="http://schemas.microsoft.com/office/drawing/2014/main" id="{F2E898C0-C0E1-45AD-5967-010A0B72550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045069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a:t>
            </a:r>
            <a:r>
              <a:rPr lang="en-US" b="1" dirty="0">
                <a:solidFill>
                  <a:srgbClr val="FF0000"/>
                </a:solidFill>
              </a:rPr>
              <a:t>5</a:t>
            </a:r>
            <a:r>
              <a:rPr lang="en-US" dirty="0">
                <a:solidFill>
                  <a:schemeClr val="bg1">
                    <a:lumMod val="50000"/>
                  </a:schemeClr>
                </a:solidFill>
              </a:rPr>
              <a:t>,</a:t>
            </a:r>
            <a:r>
              <a:rPr lang="en-US" dirty="0">
                <a:solidFill>
                  <a:schemeClr val="bg1">
                    <a:lumMod val="95000"/>
                  </a:schemeClr>
                </a:solidFill>
              </a:rPr>
              <a:t>6,7,16,15,14</a:t>
            </a:r>
          </a:p>
        </p:txBody>
      </p:sp>
      <p:grpSp>
        <p:nvGrpSpPr>
          <p:cNvPr id="3" name="Group 2">
            <a:extLst>
              <a:ext uri="{FF2B5EF4-FFF2-40B4-BE49-F238E27FC236}">
                <a16:creationId xmlns:a16="http://schemas.microsoft.com/office/drawing/2014/main" id="{AB58434E-DFB8-8284-BDDB-61A887462B21}"/>
              </a:ext>
            </a:extLst>
          </p:cNvPr>
          <p:cNvGrpSpPr/>
          <p:nvPr/>
        </p:nvGrpSpPr>
        <p:grpSpPr>
          <a:xfrm>
            <a:off x="6332169" y="1714924"/>
            <a:ext cx="713480" cy="1100851"/>
            <a:chOff x="5760669" y="614073"/>
            <a:chExt cx="713480" cy="1100851"/>
          </a:xfrm>
        </p:grpSpPr>
        <p:sp>
          <p:nvSpPr>
            <p:cNvPr id="4" name="Oval 3">
              <a:extLst>
                <a:ext uri="{FF2B5EF4-FFF2-40B4-BE49-F238E27FC236}">
                  <a16:creationId xmlns:a16="http://schemas.microsoft.com/office/drawing/2014/main" id="{16B0FF6A-2741-7819-7DFA-0FE9310F5483}"/>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8" name="Straight Connector 7">
              <a:extLst>
                <a:ext uri="{FF2B5EF4-FFF2-40B4-BE49-F238E27FC236}">
                  <a16:creationId xmlns:a16="http://schemas.microsoft.com/office/drawing/2014/main" id="{F2E898C0-C0E1-45AD-5967-010A0B72550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6109D603-B4BF-595C-21B2-9C3153F52E74}"/>
              </a:ext>
            </a:extLst>
          </p:cNvPr>
          <p:cNvGrpSpPr/>
          <p:nvPr/>
        </p:nvGrpSpPr>
        <p:grpSpPr>
          <a:xfrm>
            <a:off x="6926529" y="2815775"/>
            <a:ext cx="713480" cy="1100851"/>
            <a:chOff x="5760669" y="614073"/>
            <a:chExt cx="713480" cy="1100851"/>
          </a:xfrm>
        </p:grpSpPr>
        <p:sp>
          <p:nvSpPr>
            <p:cNvPr id="10" name="Oval 9">
              <a:extLst>
                <a:ext uri="{FF2B5EF4-FFF2-40B4-BE49-F238E27FC236}">
                  <a16:creationId xmlns:a16="http://schemas.microsoft.com/office/drawing/2014/main" id="{947CC158-1158-54F7-9A38-CD5125E849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 name="Straight Connector 10">
              <a:extLst>
                <a:ext uri="{FF2B5EF4-FFF2-40B4-BE49-F238E27FC236}">
                  <a16:creationId xmlns:a16="http://schemas.microsoft.com/office/drawing/2014/main" id="{5BC18C6F-450F-58AE-3503-7645EEBCD87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07578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466" y="2104745"/>
            <a:ext cx="7739820" cy="26485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spTree>
    <p:extLst>
      <p:ext uri="{BB962C8B-B14F-4D97-AF65-F5344CB8AC3E}">
        <p14:creationId xmlns:p14="http://schemas.microsoft.com/office/powerpoint/2010/main" val="3584576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1+#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13480" cy="1100851"/>
            <a:chOff x="5760669" y="614073"/>
            <a:chExt cx="713480" cy="1100851"/>
          </a:xfrm>
        </p:grpSpPr>
        <p:sp>
          <p:nvSpPr>
            <p:cNvPr id="6" name="Oval 5">
              <a:extLst>
                <a:ext uri="{FF2B5EF4-FFF2-40B4-BE49-F238E27FC236}">
                  <a16:creationId xmlns:a16="http://schemas.microsoft.com/office/drawing/2014/main" id="{C83DF468-F52E-FC5D-F16B-B9547E06CEEC}"/>
                </a:ext>
              </a:extLst>
            </p:cNvPr>
            <p:cNvSpPr/>
            <p:nvPr/>
          </p:nvSpPr>
          <p:spPr>
            <a:xfrm>
              <a:off x="6075837" y="131661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853709" y="614073"/>
            <a:ext cx="715680" cy="1100851"/>
            <a:chOff x="4853709" y="614073"/>
            <a:chExt cx="715680" cy="1100851"/>
          </a:xfrm>
        </p:grpSpPr>
        <p:sp>
          <p:nvSpPr>
            <p:cNvPr id="7" name="Oval 6">
              <a:extLst>
                <a:ext uri="{FF2B5EF4-FFF2-40B4-BE49-F238E27FC236}">
                  <a16:creationId xmlns:a16="http://schemas.microsoft.com/office/drawing/2014/main" id="{A5A84DD1-E9E7-B1F3-CC1F-A30B634C6E97}"/>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a:t>
            </a:r>
            <a:r>
              <a:rPr lang="en-US" b="1" dirty="0">
                <a:solidFill>
                  <a:srgbClr val="FF0000"/>
                </a:solidFill>
              </a:rPr>
              <a:t>5</a:t>
            </a:r>
            <a:r>
              <a:rPr lang="en-US" dirty="0">
                <a:solidFill>
                  <a:schemeClr val="bg1">
                    <a:lumMod val="50000"/>
                  </a:schemeClr>
                </a:solidFill>
              </a:rPr>
              <a:t>,</a:t>
            </a:r>
            <a:r>
              <a:rPr lang="en-US" dirty="0">
                <a:solidFill>
                  <a:schemeClr val="bg1">
                    <a:lumMod val="95000"/>
                  </a:schemeClr>
                </a:solidFill>
              </a:rPr>
              <a:t>6,7,16,15,14</a:t>
            </a:r>
          </a:p>
        </p:txBody>
      </p:sp>
      <p:grpSp>
        <p:nvGrpSpPr>
          <p:cNvPr id="3" name="Group 2">
            <a:extLst>
              <a:ext uri="{FF2B5EF4-FFF2-40B4-BE49-F238E27FC236}">
                <a16:creationId xmlns:a16="http://schemas.microsoft.com/office/drawing/2014/main" id="{AB58434E-DFB8-8284-BDDB-61A887462B21}"/>
              </a:ext>
            </a:extLst>
          </p:cNvPr>
          <p:cNvGrpSpPr/>
          <p:nvPr/>
        </p:nvGrpSpPr>
        <p:grpSpPr>
          <a:xfrm>
            <a:off x="6332169" y="1714924"/>
            <a:ext cx="713480" cy="1100851"/>
            <a:chOff x="5760669" y="614073"/>
            <a:chExt cx="713480" cy="1100851"/>
          </a:xfrm>
        </p:grpSpPr>
        <p:sp>
          <p:nvSpPr>
            <p:cNvPr id="4" name="Oval 3">
              <a:extLst>
                <a:ext uri="{FF2B5EF4-FFF2-40B4-BE49-F238E27FC236}">
                  <a16:creationId xmlns:a16="http://schemas.microsoft.com/office/drawing/2014/main" id="{16B0FF6A-2741-7819-7DFA-0FE9310F5483}"/>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8" name="Straight Connector 7">
              <a:extLst>
                <a:ext uri="{FF2B5EF4-FFF2-40B4-BE49-F238E27FC236}">
                  <a16:creationId xmlns:a16="http://schemas.microsoft.com/office/drawing/2014/main" id="{F2E898C0-C0E1-45AD-5967-010A0B725506}"/>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9" name="Group 8">
            <a:extLst>
              <a:ext uri="{FF2B5EF4-FFF2-40B4-BE49-F238E27FC236}">
                <a16:creationId xmlns:a16="http://schemas.microsoft.com/office/drawing/2014/main" id="{6109D603-B4BF-595C-21B2-9C3153F52E74}"/>
              </a:ext>
            </a:extLst>
          </p:cNvPr>
          <p:cNvGrpSpPr/>
          <p:nvPr/>
        </p:nvGrpSpPr>
        <p:grpSpPr>
          <a:xfrm>
            <a:off x="6926529" y="2815775"/>
            <a:ext cx="713480" cy="1100851"/>
            <a:chOff x="5760669" y="614073"/>
            <a:chExt cx="713480" cy="1100851"/>
          </a:xfrm>
        </p:grpSpPr>
        <p:sp>
          <p:nvSpPr>
            <p:cNvPr id="10" name="Oval 9">
              <a:extLst>
                <a:ext uri="{FF2B5EF4-FFF2-40B4-BE49-F238E27FC236}">
                  <a16:creationId xmlns:a16="http://schemas.microsoft.com/office/drawing/2014/main" id="{947CC158-1158-54F7-9A38-CD5125E849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1" name="Straight Connector 10">
              <a:extLst>
                <a:ext uri="{FF2B5EF4-FFF2-40B4-BE49-F238E27FC236}">
                  <a16:creationId xmlns:a16="http://schemas.microsoft.com/office/drawing/2014/main" id="{5BC18C6F-450F-58AE-3503-7645EEBCD87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Freeform: Shape 11">
            <a:extLst>
              <a:ext uri="{FF2B5EF4-FFF2-40B4-BE49-F238E27FC236}">
                <a16:creationId xmlns:a16="http://schemas.microsoft.com/office/drawing/2014/main" id="{EEB9653C-4AD0-249E-1AD0-7BE5667439B7}"/>
              </a:ext>
            </a:extLst>
          </p:cNvPr>
          <p:cNvSpPr/>
          <p:nvPr/>
        </p:nvSpPr>
        <p:spPr>
          <a:xfrm rot="3480233">
            <a:off x="6092606" y="2352206"/>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33CD94A-1AFD-1456-5AAA-52002C49F753}"/>
              </a:ext>
            </a:extLst>
          </p:cNvPr>
          <p:cNvSpPr/>
          <p:nvPr/>
        </p:nvSpPr>
        <p:spPr>
          <a:xfrm rot="13985709">
            <a:off x="6484530" y="1454594"/>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721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a:t>
            </a:r>
            <a:r>
              <a:rPr lang="en-US" b="1" dirty="0">
                <a:solidFill>
                  <a:srgbClr val="FF0000"/>
                </a:solidFill>
              </a:rPr>
              <a:t>5</a:t>
            </a:r>
            <a:r>
              <a:rPr lang="en-US" dirty="0">
                <a:solidFill>
                  <a:schemeClr val="bg1">
                    <a:lumMod val="50000"/>
                  </a:schemeClr>
                </a:solidFill>
              </a:rPr>
              <a:t>,</a:t>
            </a:r>
            <a:r>
              <a:rPr lang="en-US" dirty="0">
                <a:solidFill>
                  <a:schemeClr val="bg1">
                    <a:lumMod val="95000"/>
                  </a:schemeClr>
                </a:solidFill>
              </a:rPr>
              <a:t>6,7,16,15,14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BB17A492-396C-DA46-4F61-86C42FE96347}"/>
              </a:ext>
            </a:extLst>
          </p:cNvPr>
          <p:cNvGrpSpPr/>
          <p:nvPr/>
        </p:nvGrpSpPr>
        <p:grpSpPr>
          <a:xfrm>
            <a:off x="5548764" y="1714924"/>
            <a:ext cx="715680" cy="1100851"/>
            <a:chOff x="4853709" y="614073"/>
            <a:chExt cx="715680" cy="1100851"/>
          </a:xfrm>
        </p:grpSpPr>
        <p:sp>
          <p:nvSpPr>
            <p:cNvPr id="28" name="Oval 27">
              <a:extLst>
                <a:ext uri="{FF2B5EF4-FFF2-40B4-BE49-F238E27FC236}">
                  <a16:creationId xmlns:a16="http://schemas.microsoft.com/office/drawing/2014/main" id="{BD6D9BC8-E5DD-9F7C-CFB6-78B9AE0417E5}"/>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9" name="Straight Connector 28">
              <a:extLst>
                <a:ext uri="{FF2B5EF4-FFF2-40B4-BE49-F238E27FC236}">
                  <a16:creationId xmlns:a16="http://schemas.microsoft.com/office/drawing/2014/main" id="{7637C445-7C11-B76C-0740-81FA83EE0D9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65847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BB17A492-396C-DA46-4F61-86C42FE96347}"/>
              </a:ext>
            </a:extLst>
          </p:cNvPr>
          <p:cNvGrpSpPr/>
          <p:nvPr/>
        </p:nvGrpSpPr>
        <p:grpSpPr>
          <a:xfrm>
            <a:off x="5548764" y="1714924"/>
            <a:ext cx="715680" cy="1100851"/>
            <a:chOff x="4853709" y="614073"/>
            <a:chExt cx="715680" cy="1100851"/>
          </a:xfrm>
        </p:grpSpPr>
        <p:sp>
          <p:nvSpPr>
            <p:cNvPr id="28" name="Oval 27">
              <a:extLst>
                <a:ext uri="{FF2B5EF4-FFF2-40B4-BE49-F238E27FC236}">
                  <a16:creationId xmlns:a16="http://schemas.microsoft.com/office/drawing/2014/main" id="{BD6D9BC8-E5DD-9F7C-CFB6-78B9AE0417E5}"/>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9" name="Straight Connector 28">
              <a:extLst>
                <a:ext uri="{FF2B5EF4-FFF2-40B4-BE49-F238E27FC236}">
                  <a16:creationId xmlns:a16="http://schemas.microsoft.com/office/drawing/2014/main" id="{7637C445-7C11-B76C-0740-81FA83EE0D9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8B41AB30-5134-2A30-857C-1141604847ED}"/>
              </a:ext>
            </a:extLst>
          </p:cNvPr>
          <p:cNvGrpSpPr/>
          <p:nvPr/>
        </p:nvGrpSpPr>
        <p:grpSpPr>
          <a:xfrm>
            <a:off x="7014524" y="2815775"/>
            <a:ext cx="713480" cy="1100851"/>
            <a:chOff x="5760669" y="614073"/>
            <a:chExt cx="713480" cy="1100851"/>
          </a:xfrm>
        </p:grpSpPr>
        <p:sp>
          <p:nvSpPr>
            <p:cNvPr id="4" name="Oval 3">
              <a:extLst>
                <a:ext uri="{FF2B5EF4-FFF2-40B4-BE49-F238E27FC236}">
                  <a16:creationId xmlns:a16="http://schemas.microsoft.com/office/drawing/2014/main" id="{C59A0A5C-16D7-4EBB-B534-EFA9EDB28B6A}"/>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8" name="Straight Connector 7">
              <a:extLst>
                <a:ext uri="{FF2B5EF4-FFF2-40B4-BE49-F238E27FC236}">
                  <a16:creationId xmlns:a16="http://schemas.microsoft.com/office/drawing/2014/main" id="{D7AE7375-7305-796E-28C9-8BE8660C4DE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64396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BB17A492-396C-DA46-4F61-86C42FE96347}"/>
              </a:ext>
            </a:extLst>
          </p:cNvPr>
          <p:cNvGrpSpPr/>
          <p:nvPr/>
        </p:nvGrpSpPr>
        <p:grpSpPr>
          <a:xfrm>
            <a:off x="5548764" y="1714924"/>
            <a:ext cx="715680" cy="1100851"/>
            <a:chOff x="4853709" y="614073"/>
            <a:chExt cx="715680" cy="1100851"/>
          </a:xfrm>
        </p:grpSpPr>
        <p:sp>
          <p:nvSpPr>
            <p:cNvPr id="28" name="Oval 27">
              <a:extLst>
                <a:ext uri="{FF2B5EF4-FFF2-40B4-BE49-F238E27FC236}">
                  <a16:creationId xmlns:a16="http://schemas.microsoft.com/office/drawing/2014/main" id="{BD6D9BC8-E5DD-9F7C-CFB6-78B9AE0417E5}"/>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9" name="Straight Connector 28">
              <a:extLst>
                <a:ext uri="{FF2B5EF4-FFF2-40B4-BE49-F238E27FC236}">
                  <a16:creationId xmlns:a16="http://schemas.microsoft.com/office/drawing/2014/main" id="{7637C445-7C11-B76C-0740-81FA83EE0D9C}"/>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8B41AB30-5134-2A30-857C-1141604847ED}"/>
              </a:ext>
            </a:extLst>
          </p:cNvPr>
          <p:cNvGrpSpPr/>
          <p:nvPr/>
        </p:nvGrpSpPr>
        <p:grpSpPr>
          <a:xfrm>
            <a:off x="7014524" y="2815775"/>
            <a:ext cx="713480" cy="1100851"/>
            <a:chOff x="5760669" y="614073"/>
            <a:chExt cx="713480" cy="1100851"/>
          </a:xfrm>
        </p:grpSpPr>
        <p:sp>
          <p:nvSpPr>
            <p:cNvPr id="4" name="Oval 3">
              <a:extLst>
                <a:ext uri="{FF2B5EF4-FFF2-40B4-BE49-F238E27FC236}">
                  <a16:creationId xmlns:a16="http://schemas.microsoft.com/office/drawing/2014/main" id="{C59A0A5C-16D7-4EBB-B534-EFA9EDB28B6A}"/>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8" name="Straight Connector 7">
              <a:extLst>
                <a:ext uri="{FF2B5EF4-FFF2-40B4-BE49-F238E27FC236}">
                  <a16:creationId xmlns:a16="http://schemas.microsoft.com/office/drawing/2014/main" id="{D7AE7375-7305-796E-28C9-8BE8660C4DE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9" name="Freeform: Shape 8">
            <a:extLst>
              <a:ext uri="{FF2B5EF4-FFF2-40B4-BE49-F238E27FC236}">
                <a16:creationId xmlns:a16="http://schemas.microsoft.com/office/drawing/2014/main" id="{F7B2DE1D-2E05-E31D-AB61-3B5C19691792}"/>
              </a:ext>
            </a:extLst>
          </p:cNvPr>
          <p:cNvSpPr/>
          <p:nvPr/>
        </p:nvSpPr>
        <p:spPr>
          <a:xfrm rot="14730162" flipH="1">
            <a:off x="6283482" y="982300"/>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E99696D-890D-9F9B-54D2-9117E1897831}"/>
              </a:ext>
            </a:extLst>
          </p:cNvPr>
          <p:cNvSpPr/>
          <p:nvPr/>
        </p:nvSpPr>
        <p:spPr>
          <a:xfrm rot="7667347" flipH="1">
            <a:off x="4887629" y="519835"/>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4808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37" name="Group 36">
            <a:extLst>
              <a:ext uri="{FF2B5EF4-FFF2-40B4-BE49-F238E27FC236}">
                <a16:creationId xmlns:a16="http://schemas.microsoft.com/office/drawing/2014/main" id="{87437548-E4D8-80A7-C6FD-085AC9380E71}"/>
              </a:ext>
            </a:extLst>
          </p:cNvPr>
          <p:cNvGrpSpPr/>
          <p:nvPr/>
        </p:nvGrpSpPr>
        <p:grpSpPr>
          <a:xfrm>
            <a:off x="5760669" y="614073"/>
            <a:ext cx="796030" cy="1129832"/>
            <a:chOff x="5760669" y="614073"/>
            <a:chExt cx="796030" cy="1129832"/>
          </a:xfrm>
        </p:grpSpPr>
        <p:sp>
          <p:nvSpPr>
            <p:cNvPr id="6" name="Oval 5">
              <a:extLst>
                <a:ext uri="{FF2B5EF4-FFF2-40B4-BE49-F238E27FC236}">
                  <a16:creationId xmlns:a16="http://schemas.microsoft.com/office/drawing/2014/main" id="{C83DF468-F52E-FC5D-F16B-B9547E06CEEC}"/>
                </a:ext>
              </a:extLst>
            </p:cNvPr>
            <p:cNvSpPr/>
            <p:nvPr/>
          </p:nvSpPr>
          <p:spPr>
            <a:xfrm>
              <a:off x="6158387"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8BA005CD-9EFE-BBEF-0C4B-0754DBAF8624}"/>
              </a:ext>
            </a:extLst>
          </p:cNvPr>
          <p:cNvGrpSpPr/>
          <p:nvPr/>
        </p:nvGrpSpPr>
        <p:grpSpPr>
          <a:xfrm>
            <a:off x="4799141" y="614073"/>
            <a:ext cx="776136" cy="1129832"/>
            <a:chOff x="4799141" y="614073"/>
            <a:chExt cx="776136" cy="1129832"/>
          </a:xfrm>
        </p:grpSpPr>
        <p:sp>
          <p:nvSpPr>
            <p:cNvPr id="7" name="Oval 6">
              <a:extLst>
                <a:ext uri="{FF2B5EF4-FFF2-40B4-BE49-F238E27FC236}">
                  <a16:creationId xmlns:a16="http://schemas.microsoft.com/office/drawing/2014/main" id="{A5A84DD1-E9E7-B1F3-CC1F-A30B634C6E97}"/>
                </a:ext>
              </a:extLst>
            </p:cNvPr>
            <p:cNvSpPr/>
            <p:nvPr/>
          </p:nvSpPr>
          <p:spPr>
            <a:xfrm>
              <a:off x="4799141" y="134559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5026637" y="614073"/>
              <a:ext cx="54864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24" name="Group 23">
            <a:extLst>
              <a:ext uri="{FF2B5EF4-FFF2-40B4-BE49-F238E27FC236}">
                <a16:creationId xmlns:a16="http://schemas.microsoft.com/office/drawing/2014/main" id="{2E6386E9-CE9E-89C6-5785-72C99AE99919}"/>
              </a:ext>
            </a:extLst>
          </p:cNvPr>
          <p:cNvGrpSpPr/>
          <p:nvPr/>
        </p:nvGrpSpPr>
        <p:grpSpPr>
          <a:xfrm>
            <a:off x="6455724" y="1714924"/>
            <a:ext cx="713480" cy="1100851"/>
            <a:chOff x="5760669" y="614073"/>
            <a:chExt cx="713480" cy="1100851"/>
          </a:xfrm>
        </p:grpSpPr>
        <p:sp>
          <p:nvSpPr>
            <p:cNvPr id="25" name="Oval 24">
              <a:extLst>
                <a:ext uri="{FF2B5EF4-FFF2-40B4-BE49-F238E27FC236}">
                  <a16:creationId xmlns:a16="http://schemas.microsoft.com/office/drawing/2014/main" id="{3DB102B6-CE3C-2469-C7CD-B285B9D1EEED}"/>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26" name="Straight Connector 25">
              <a:extLst>
                <a:ext uri="{FF2B5EF4-FFF2-40B4-BE49-F238E27FC236}">
                  <a16:creationId xmlns:a16="http://schemas.microsoft.com/office/drawing/2014/main" id="{BD209E61-BF35-620A-7017-D7B01827785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8" name="Oval 27">
            <a:extLst>
              <a:ext uri="{FF2B5EF4-FFF2-40B4-BE49-F238E27FC236}">
                <a16:creationId xmlns:a16="http://schemas.microsoft.com/office/drawing/2014/main" id="{BD6D9BC8-E5DD-9F7C-CFB6-78B9AE0417E5}"/>
              </a:ext>
            </a:extLst>
          </p:cNvPr>
          <p:cNvSpPr/>
          <p:nvPr/>
        </p:nvSpPr>
        <p:spPr>
          <a:xfrm>
            <a:off x="5548764" y="2417463"/>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grpSp>
        <p:nvGrpSpPr>
          <p:cNvPr id="3" name="Group 2">
            <a:extLst>
              <a:ext uri="{FF2B5EF4-FFF2-40B4-BE49-F238E27FC236}">
                <a16:creationId xmlns:a16="http://schemas.microsoft.com/office/drawing/2014/main" id="{8B41AB30-5134-2A30-857C-1141604847ED}"/>
              </a:ext>
            </a:extLst>
          </p:cNvPr>
          <p:cNvGrpSpPr/>
          <p:nvPr/>
        </p:nvGrpSpPr>
        <p:grpSpPr>
          <a:xfrm>
            <a:off x="7014524" y="2815775"/>
            <a:ext cx="713480" cy="1100851"/>
            <a:chOff x="5760669" y="614073"/>
            <a:chExt cx="713480" cy="1100851"/>
          </a:xfrm>
        </p:grpSpPr>
        <p:sp>
          <p:nvSpPr>
            <p:cNvPr id="4" name="Oval 3">
              <a:extLst>
                <a:ext uri="{FF2B5EF4-FFF2-40B4-BE49-F238E27FC236}">
                  <a16:creationId xmlns:a16="http://schemas.microsoft.com/office/drawing/2014/main" id="{C59A0A5C-16D7-4EBB-B534-EFA9EDB28B6A}"/>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8" name="Straight Connector 7">
              <a:extLst>
                <a:ext uri="{FF2B5EF4-FFF2-40B4-BE49-F238E27FC236}">
                  <a16:creationId xmlns:a16="http://schemas.microsoft.com/office/drawing/2014/main" id="{D7AE7375-7305-796E-28C9-8BE8660C4DE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98910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a:t>
            </a:r>
            <a:r>
              <a:rPr lang="en-US" b="1" dirty="0">
                <a:solidFill>
                  <a:srgbClr val="FF0000"/>
                </a:solidFill>
              </a:rPr>
              <a:t>6</a:t>
            </a:r>
            <a:r>
              <a:rPr lang="en-US" dirty="0">
                <a:solidFill>
                  <a:schemeClr val="bg1">
                    <a:lumMod val="50000"/>
                  </a:schemeClr>
                </a:solidFill>
              </a:rPr>
              <a:t>,</a:t>
            </a:r>
            <a:r>
              <a:rPr lang="en-US" dirty="0">
                <a:solidFill>
                  <a:schemeClr val="bg1">
                    <a:lumMod val="95000"/>
                  </a:schemeClr>
                </a:solidFill>
              </a:rPr>
              <a:t>7,16,15,14</a:t>
            </a:r>
          </a:p>
        </p:txBody>
      </p: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61237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C81BEFF1-E448-153D-EDDB-2778793306FF}"/>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a:t>
            </a:r>
            <a:r>
              <a:rPr lang="en-US" b="1" dirty="0">
                <a:solidFill>
                  <a:srgbClr val="FF0000"/>
                </a:solidFill>
              </a:rPr>
              <a:t>7</a:t>
            </a:r>
            <a:r>
              <a:rPr lang="en-US" dirty="0">
                <a:solidFill>
                  <a:schemeClr val="bg1">
                    <a:lumMod val="50000"/>
                  </a:schemeClr>
                </a:solidFill>
              </a:rPr>
              <a:t>,</a:t>
            </a:r>
            <a:r>
              <a:rPr lang="en-US" dirty="0">
                <a:solidFill>
                  <a:schemeClr val="bg1">
                    <a:lumMod val="95000"/>
                  </a:schemeClr>
                </a:solidFill>
              </a:rPr>
              <a:t>16,15,14</a:t>
            </a:r>
          </a:p>
        </p:txBody>
      </p: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07AC7BCD-286B-0E17-F595-32CBA33253BE}"/>
              </a:ext>
            </a:extLst>
          </p:cNvPr>
          <p:cNvGrpSpPr/>
          <p:nvPr/>
        </p:nvGrpSpPr>
        <p:grpSpPr>
          <a:xfrm>
            <a:off x="7376818" y="2813800"/>
            <a:ext cx="713480" cy="1100851"/>
            <a:chOff x="5760669" y="614073"/>
            <a:chExt cx="713480" cy="1100851"/>
          </a:xfrm>
        </p:grpSpPr>
        <p:sp>
          <p:nvSpPr>
            <p:cNvPr id="4" name="Oval 3">
              <a:extLst>
                <a:ext uri="{FF2B5EF4-FFF2-40B4-BE49-F238E27FC236}">
                  <a16:creationId xmlns:a16="http://schemas.microsoft.com/office/drawing/2014/main" id="{F9D04DBE-4F7E-30EB-A117-BF9B29A09B00}"/>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7" name="Straight Connector 6">
              <a:extLst>
                <a:ext uri="{FF2B5EF4-FFF2-40B4-BE49-F238E27FC236}">
                  <a16:creationId xmlns:a16="http://schemas.microsoft.com/office/drawing/2014/main" id="{AFBBB21F-92DC-0151-889C-2CBE4F3811F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404108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 name="Group 2">
            <a:extLst>
              <a:ext uri="{FF2B5EF4-FFF2-40B4-BE49-F238E27FC236}">
                <a16:creationId xmlns:a16="http://schemas.microsoft.com/office/drawing/2014/main" id="{07AC7BCD-286B-0E17-F595-32CBA33253BE}"/>
              </a:ext>
            </a:extLst>
          </p:cNvPr>
          <p:cNvGrpSpPr/>
          <p:nvPr/>
        </p:nvGrpSpPr>
        <p:grpSpPr>
          <a:xfrm>
            <a:off x="7376818" y="2813800"/>
            <a:ext cx="713480" cy="1100851"/>
            <a:chOff x="5760669" y="614073"/>
            <a:chExt cx="713480" cy="1100851"/>
          </a:xfrm>
        </p:grpSpPr>
        <p:sp>
          <p:nvSpPr>
            <p:cNvPr id="4" name="Oval 3">
              <a:extLst>
                <a:ext uri="{FF2B5EF4-FFF2-40B4-BE49-F238E27FC236}">
                  <a16:creationId xmlns:a16="http://schemas.microsoft.com/office/drawing/2014/main" id="{F9D04DBE-4F7E-30EB-A117-BF9B29A09B00}"/>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7" name="Straight Connector 6">
              <a:extLst>
                <a:ext uri="{FF2B5EF4-FFF2-40B4-BE49-F238E27FC236}">
                  <a16:creationId xmlns:a16="http://schemas.microsoft.com/office/drawing/2014/main" id="{AFBBB21F-92DC-0151-889C-2CBE4F3811F0}"/>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a:t>
            </a:r>
            <a:r>
              <a:rPr lang="en-US" b="1" dirty="0">
                <a:solidFill>
                  <a:srgbClr val="FF0000"/>
                </a:solidFill>
              </a:rPr>
              <a:t>7</a:t>
            </a:r>
            <a:r>
              <a:rPr lang="en-US" dirty="0">
                <a:solidFill>
                  <a:schemeClr val="bg1">
                    <a:lumMod val="50000"/>
                  </a:schemeClr>
                </a:solidFill>
              </a:rPr>
              <a:t>,</a:t>
            </a:r>
            <a:r>
              <a:rPr lang="en-US" dirty="0">
                <a:solidFill>
                  <a:schemeClr val="bg1">
                    <a:lumMod val="95000"/>
                  </a:schemeClr>
                </a:solidFill>
              </a:rPr>
              <a:t>16,15,14</a:t>
            </a:r>
          </a:p>
        </p:txBody>
      </p:sp>
      <p:sp>
        <p:nvSpPr>
          <p:cNvPr id="12" name="Freeform: Shape 11">
            <a:extLst>
              <a:ext uri="{FF2B5EF4-FFF2-40B4-BE49-F238E27FC236}">
                <a16:creationId xmlns:a16="http://schemas.microsoft.com/office/drawing/2014/main" id="{FA67FBAA-0667-CACC-64E1-E075C7889133}"/>
              </a:ext>
            </a:extLst>
          </p:cNvPr>
          <p:cNvSpPr/>
          <p:nvPr/>
        </p:nvSpPr>
        <p:spPr>
          <a:xfrm rot="14730162" flipH="1">
            <a:off x="7303361" y="2095465"/>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30395A5-3CEB-1F44-0063-DC6FD0285B4D}"/>
              </a:ext>
            </a:extLst>
          </p:cNvPr>
          <p:cNvSpPr/>
          <p:nvPr/>
        </p:nvSpPr>
        <p:spPr>
          <a:xfrm rot="4721886" flipH="1">
            <a:off x="6147342" y="1983194"/>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2135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a:t>
            </a:r>
            <a:r>
              <a:rPr lang="en-US" b="1" dirty="0">
                <a:solidFill>
                  <a:srgbClr val="FF0000"/>
                </a:solidFill>
              </a:rPr>
              <a:t>7</a:t>
            </a:r>
            <a:r>
              <a:rPr lang="en-US" dirty="0">
                <a:solidFill>
                  <a:schemeClr val="bg1">
                    <a:lumMod val="50000"/>
                  </a:schemeClr>
                </a:solidFill>
              </a:rPr>
              <a:t>,</a:t>
            </a:r>
            <a:r>
              <a:rPr lang="en-US" dirty="0">
                <a:solidFill>
                  <a:schemeClr val="bg1">
                    <a:lumMod val="95000"/>
                  </a:schemeClr>
                </a:solidFill>
              </a:rPr>
              <a:t>16,15,14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635039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a:t>
            </a:r>
            <a:r>
              <a:rPr lang="en-US" b="1" dirty="0">
                <a:solidFill>
                  <a:srgbClr val="FF0000"/>
                </a:solidFill>
              </a:rPr>
              <a:t>16</a:t>
            </a:r>
            <a:r>
              <a:rPr lang="en-US" dirty="0">
                <a:solidFill>
                  <a:schemeClr val="bg1">
                    <a:lumMod val="50000"/>
                  </a:schemeClr>
                </a:solidFill>
              </a:rPr>
              <a:t>,</a:t>
            </a:r>
            <a:r>
              <a:rPr lang="en-US" dirty="0">
                <a:solidFill>
                  <a:schemeClr val="bg1">
                    <a:lumMod val="95000"/>
                  </a:schemeClr>
                </a:solidFill>
              </a:rPr>
              <a:t>15,14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13480" cy="1100851"/>
            <a:chOff x="7399438" y="2794981"/>
            <a:chExt cx="713480"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694214" y="3497520"/>
              <a:ext cx="418704" cy="369332"/>
            </a:xfrm>
            <a:prstGeom prst="rect">
              <a:avLst/>
            </a:prstGeom>
            <a:noFill/>
          </p:spPr>
          <p:txBody>
            <a:bodyPr wrap="none" rtlCol="0">
              <a:spAutoFit/>
            </a:bodyPr>
            <a:lstStyle/>
            <a:p>
              <a:r>
                <a:rPr lang="en-US" dirty="0"/>
                <a:t>16</a:t>
              </a:r>
            </a:p>
          </p:txBody>
        </p:sp>
      </p:grpSp>
    </p:spTree>
    <p:extLst>
      <p:ext uri="{BB962C8B-B14F-4D97-AF65-F5344CB8AC3E}">
        <p14:creationId xmlns:p14="http://schemas.microsoft.com/office/powerpoint/2010/main" val="3771777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017" y="925522"/>
            <a:ext cx="14631972" cy="5006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03B4095-DAF6-2FCA-99DE-5EF31D380872}"/>
              </a:ext>
            </a:extLst>
          </p:cNvPr>
          <p:cNvSpPr/>
          <p:nvPr/>
        </p:nvSpPr>
        <p:spPr>
          <a:xfrm>
            <a:off x="-553116"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E69E424F-B919-41E8-868C-901052B1E773}"/>
              </a:ext>
            </a:extLst>
          </p:cNvPr>
          <p:cNvSpPr/>
          <p:nvPr/>
        </p:nvSpPr>
        <p:spPr>
          <a:xfrm>
            <a:off x="8687137"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17322835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13480" cy="1100851"/>
            <a:chOff x="7399438" y="2794981"/>
            <a:chExt cx="713480"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694214" y="349752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7097438" y="3877416"/>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94214" y="3497520"/>
              <a:ext cx="418704" cy="369332"/>
            </a:xfrm>
            <a:prstGeom prst="rect">
              <a:avLst/>
            </a:prstGeom>
            <a:noFill/>
          </p:spPr>
          <p:txBody>
            <a:bodyPr wrap="none" rtlCol="0">
              <a:spAutoFit/>
            </a:bodyPr>
            <a:lstStyle/>
            <a:p>
              <a:r>
                <a:rPr lang="en-US" dirty="0"/>
                <a:t>15</a:t>
              </a:r>
            </a:p>
          </p:txBody>
        </p:sp>
      </p:grpSp>
    </p:spTree>
    <p:extLst>
      <p:ext uri="{BB962C8B-B14F-4D97-AF65-F5344CB8AC3E}">
        <p14:creationId xmlns:p14="http://schemas.microsoft.com/office/powerpoint/2010/main" val="11563522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13480" cy="1100851"/>
            <a:chOff x="7399438" y="2794981"/>
            <a:chExt cx="713480"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694214" y="349752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7097438" y="3877416"/>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94214" y="3497520"/>
              <a:ext cx="418704" cy="369332"/>
            </a:xfrm>
            <a:prstGeom prst="rect">
              <a:avLst/>
            </a:prstGeom>
            <a:noFill/>
          </p:spPr>
          <p:txBody>
            <a:bodyPr wrap="none" rtlCol="0">
              <a:spAutoFit/>
            </a:bodyPr>
            <a:lstStyle/>
            <a:p>
              <a:r>
                <a:rPr lang="en-US" dirty="0"/>
                <a:t>15</a:t>
              </a:r>
            </a:p>
          </p:txBody>
        </p:sp>
      </p:grpSp>
      <p:sp>
        <p:nvSpPr>
          <p:cNvPr id="3" name="Freeform: Shape 2">
            <a:extLst>
              <a:ext uri="{FF2B5EF4-FFF2-40B4-BE49-F238E27FC236}">
                <a16:creationId xmlns:a16="http://schemas.microsoft.com/office/drawing/2014/main" id="{2EA201D0-992B-B224-6481-34E6CCF658F5}"/>
              </a:ext>
            </a:extLst>
          </p:cNvPr>
          <p:cNvSpPr/>
          <p:nvPr/>
        </p:nvSpPr>
        <p:spPr>
          <a:xfrm rot="17829570" flipH="1">
            <a:off x="7565411" y="4504132"/>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4286B50-3E02-1C3B-3DC4-EC395F1C6434}"/>
              </a:ext>
            </a:extLst>
          </p:cNvPr>
          <p:cNvSpPr/>
          <p:nvPr/>
        </p:nvSpPr>
        <p:spPr>
          <a:xfrm rot="7184960" flipH="1">
            <a:off x="7159876" y="3709011"/>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3527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3386B14E-F96C-F77A-13DD-4F5474829499}"/>
              </a:ext>
            </a:extLst>
          </p:cNvPr>
          <p:cNvGrpSpPr/>
          <p:nvPr/>
        </p:nvGrpSpPr>
        <p:grpSpPr>
          <a:xfrm>
            <a:off x="6771980" y="1727238"/>
            <a:ext cx="713480" cy="1100851"/>
            <a:chOff x="5760669" y="614073"/>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6075837" y="1316612"/>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C65BC75B-733B-E76B-2E24-0673E5DF9342}"/>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15</a:t>
              </a:r>
            </a:p>
          </p:txBody>
        </p:sp>
      </p:grpSp>
      <p:sp>
        <p:nvSpPr>
          <p:cNvPr id="3" name="Freeform: Shape 2">
            <a:extLst>
              <a:ext uri="{FF2B5EF4-FFF2-40B4-BE49-F238E27FC236}">
                <a16:creationId xmlns:a16="http://schemas.microsoft.com/office/drawing/2014/main" id="{2EA201D0-992B-B224-6481-34E6CCF658F5}"/>
              </a:ext>
            </a:extLst>
          </p:cNvPr>
          <p:cNvSpPr/>
          <p:nvPr/>
        </p:nvSpPr>
        <p:spPr>
          <a:xfrm rot="14560428" flipH="1">
            <a:off x="7838226" y="3135494"/>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4286B50-3E02-1C3B-3DC4-EC395F1C6434}"/>
              </a:ext>
            </a:extLst>
          </p:cNvPr>
          <p:cNvSpPr/>
          <p:nvPr/>
        </p:nvSpPr>
        <p:spPr>
          <a:xfrm rot="5564024" flipH="1">
            <a:off x="6757379" y="3015521"/>
            <a:ext cx="505460" cy="162393"/>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9989D22-9E24-DD69-D411-FB1BD7104581}"/>
              </a:ext>
            </a:extLst>
          </p:cNvPr>
          <p:cNvGrpSpPr/>
          <p:nvPr/>
        </p:nvGrpSpPr>
        <p:grpSpPr>
          <a:xfrm>
            <a:off x="8008148" y="3881342"/>
            <a:ext cx="733872" cy="1100851"/>
            <a:chOff x="7399438" y="2794981"/>
            <a:chExt cx="733872" cy="1100851"/>
          </a:xfrm>
        </p:grpSpPr>
        <p:grpSp>
          <p:nvGrpSpPr>
            <p:cNvPr id="24" name="Group 23">
              <a:extLst>
                <a:ext uri="{FF2B5EF4-FFF2-40B4-BE49-F238E27FC236}">
                  <a16:creationId xmlns:a16="http://schemas.microsoft.com/office/drawing/2014/main" id="{3B527471-B9CD-21E0-632E-C042671B1C9A}"/>
                </a:ext>
              </a:extLst>
            </p:cNvPr>
            <p:cNvGrpSpPr/>
            <p:nvPr/>
          </p:nvGrpSpPr>
          <p:grpSpPr>
            <a:xfrm>
              <a:off x="7399438" y="2794981"/>
              <a:ext cx="713480" cy="1100851"/>
              <a:chOff x="7399438" y="2794981"/>
              <a:chExt cx="713480" cy="1100851"/>
            </a:xfrm>
          </p:grpSpPr>
          <p:sp>
            <p:nvSpPr>
              <p:cNvPr id="26" name="Oval 25">
                <a:extLst>
                  <a:ext uri="{FF2B5EF4-FFF2-40B4-BE49-F238E27FC236}">
                    <a16:creationId xmlns:a16="http://schemas.microsoft.com/office/drawing/2014/main" id="{28771E0E-566D-5CFC-0B1A-6EA9CD2C4EA3}"/>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B7674735-6DA9-C33D-2407-1432389D8C94}"/>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25" name="TextBox 24">
              <a:extLst>
                <a:ext uri="{FF2B5EF4-FFF2-40B4-BE49-F238E27FC236}">
                  <a16:creationId xmlns:a16="http://schemas.microsoft.com/office/drawing/2014/main" id="{93A7A875-A0D6-2501-C55C-007E04D7CCC5}"/>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spTree>
    <p:extLst>
      <p:ext uri="{BB962C8B-B14F-4D97-AF65-F5344CB8AC3E}">
        <p14:creationId xmlns:p14="http://schemas.microsoft.com/office/powerpoint/2010/main" val="1231752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a:t>
            </a:r>
            <a:r>
              <a:rPr lang="en-US" b="1" dirty="0">
                <a:solidFill>
                  <a:srgbClr val="FF0000"/>
                </a:solidFill>
              </a:rPr>
              <a:t>15</a:t>
            </a:r>
            <a:r>
              <a:rPr lang="en-US" dirty="0">
                <a:solidFill>
                  <a:schemeClr val="bg1">
                    <a:lumMod val="50000"/>
                  </a:schemeClr>
                </a:solidFill>
              </a:rPr>
              <a:t>,</a:t>
            </a:r>
            <a:r>
              <a:rPr lang="en-US" dirty="0">
                <a:solidFill>
                  <a:schemeClr val="bg1">
                    <a:lumMod val="95000"/>
                  </a:schemeClr>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765425" y="3512010"/>
              <a:ext cx="301686" cy="369332"/>
            </a:xfrm>
            <a:prstGeom prst="rect">
              <a:avLst/>
            </a:prstGeom>
            <a:noFill/>
          </p:spPr>
          <p:txBody>
            <a:bodyPr wrap="none" rtlCol="0">
              <a:spAutoFit/>
            </a:bodyPr>
            <a:lstStyle/>
            <a:p>
              <a:r>
                <a:rPr lang="en-US" dirty="0"/>
                <a:t>7</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25508" cy="1100851"/>
            <a:chOff x="6771980" y="1727238"/>
            <a:chExt cx="725508"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078784" y="2451512"/>
              <a:ext cx="418704" cy="369332"/>
            </a:xfrm>
            <a:prstGeom prst="rect">
              <a:avLst/>
            </a:prstGeom>
            <a:noFill/>
          </p:spPr>
          <p:txBody>
            <a:bodyPr wrap="none" rtlCol="0">
              <a:spAutoFit/>
            </a:bodyPr>
            <a:lstStyle/>
            <a:p>
              <a:r>
                <a:rPr lang="en-US" dirty="0"/>
                <a:t>15</a:t>
              </a:r>
            </a:p>
          </p:txBody>
        </p:sp>
      </p:grpSp>
    </p:spTree>
    <p:extLst>
      <p:ext uri="{BB962C8B-B14F-4D97-AF65-F5344CB8AC3E}">
        <p14:creationId xmlns:p14="http://schemas.microsoft.com/office/powerpoint/2010/main" val="3925739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765425" y="3512010"/>
              <a:ext cx="301686" cy="369332"/>
            </a:xfrm>
            <a:prstGeom prst="rect">
              <a:avLst/>
            </a:prstGeom>
            <a:noFill/>
          </p:spPr>
          <p:txBody>
            <a:bodyPr wrap="none" rtlCol="0">
              <a:spAutoFit/>
            </a:bodyPr>
            <a:lstStyle/>
            <a:p>
              <a:r>
                <a:rPr lang="en-US" dirty="0"/>
                <a:t>7</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25508" cy="1100851"/>
            <a:chOff x="6771980" y="1727238"/>
            <a:chExt cx="725508"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078784" y="2451512"/>
              <a:ext cx="418704" cy="369332"/>
            </a:xfrm>
            <a:prstGeom prst="rect">
              <a:avLst/>
            </a:prstGeom>
            <a:noFill/>
          </p:spPr>
          <p:txBody>
            <a:bodyPr wrap="none" rtlCol="0">
              <a:spAutoFit/>
            </a:bodyPr>
            <a:lstStyle/>
            <a:p>
              <a:r>
                <a:rPr lang="en-US" dirty="0"/>
                <a:t>15</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Tree>
    <p:extLst>
      <p:ext uri="{BB962C8B-B14F-4D97-AF65-F5344CB8AC3E}">
        <p14:creationId xmlns:p14="http://schemas.microsoft.com/office/powerpoint/2010/main" val="3734503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765425" y="3512010"/>
              <a:ext cx="301686" cy="369332"/>
            </a:xfrm>
            <a:prstGeom prst="rect">
              <a:avLst/>
            </a:prstGeom>
            <a:noFill/>
          </p:spPr>
          <p:txBody>
            <a:bodyPr wrap="none" rtlCol="0">
              <a:spAutoFit/>
            </a:bodyPr>
            <a:lstStyle/>
            <a:p>
              <a:r>
                <a:rPr lang="en-US" dirty="0"/>
                <a:t>7</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25508" cy="1100851"/>
            <a:chOff x="6771980" y="1727238"/>
            <a:chExt cx="725508"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078784" y="2451512"/>
              <a:ext cx="418704" cy="369332"/>
            </a:xfrm>
            <a:prstGeom prst="rect">
              <a:avLst/>
            </a:prstGeom>
            <a:noFill/>
          </p:spPr>
          <p:txBody>
            <a:bodyPr wrap="none" rtlCol="0">
              <a:spAutoFit/>
            </a:bodyPr>
            <a:lstStyle/>
            <a:p>
              <a:r>
                <a:rPr lang="en-US" dirty="0"/>
                <a:t>15</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
        <p:nvSpPr>
          <p:cNvPr id="29" name="Freeform: Shape 28">
            <a:extLst>
              <a:ext uri="{FF2B5EF4-FFF2-40B4-BE49-F238E27FC236}">
                <a16:creationId xmlns:a16="http://schemas.microsoft.com/office/drawing/2014/main" id="{32490061-8008-55D8-6A3C-585C2ACBE73E}"/>
              </a:ext>
            </a:extLst>
          </p:cNvPr>
          <p:cNvSpPr/>
          <p:nvPr/>
        </p:nvSpPr>
        <p:spPr>
          <a:xfrm rot="18174166" flipH="1">
            <a:off x="6956205" y="3367783"/>
            <a:ext cx="505460" cy="188476"/>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EB70E47-2BFA-BF13-F38A-9860AF01C574}"/>
              </a:ext>
            </a:extLst>
          </p:cNvPr>
          <p:cNvSpPr/>
          <p:nvPr/>
        </p:nvSpPr>
        <p:spPr>
          <a:xfrm rot="7186518" flipH="1">
            <a:off x="6488111" y="2801795"/>
            <a:ext cx="505460" cy="162393"/>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381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15</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13480" cy="1100851"/>
            <a:chOff x="6771980" y="1727238"/>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154471" y="2442204"/>
              <a:ext cx="301686" cy="369332"/>
            </a:xfrm>
            <a:prstGeom prst="rect">
              <a:avLst/>
            </a:prstGeom>
            <a:noFill/>
          </p:spPr>
          <p:txBody>
            <a:bodyPr wrap="none" rtlCol="0">
              <a:spAutoFit/>
            </a:bodyPr>
            <a:lstStyle/>
            <a:p>
              <a:r>
                <a:rPr lang="en-US" dirty="0"/>
                <a:t>7</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Tree>
    <p:extLst>
      <p:ext uri="{BB962C8B-B14F-4D97-AF65-F5344CB8AC3E}">
        <p14:creationId xmlns:p14="http://schemas.microsoft.com/office/powerpoint/2010/main" val="38955864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76606" y="2794981"/>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15</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13480" cy="1100851"/>
            <a:chOff x="6771980" y="1727238"/>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154471" y="2442204"/>
              <a:ext cx="301686" cy="369332"/>
            </a:xfrm>
            <a:prstGeom prst="rect">
              <a:avLst/>
            </a:prstGeom>
            <a:noFill/>
          </p:spPr>
          <p:txBody>
            <a:bodyPr wrap="none" rtlCol="0">
              <a:spAutoFit/>
            </a:bodyPr>
            <a:lstStyle/>
            <a:p>
              <a:r>
                <a:rPr lang="en-US" dirty="0"/>
                <a:t>7</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6770242" y="3876782"/>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14</a:t>
              </a:r>
            </a:p>
          </p:txBody>
        </p:sp>
      </p:grpSp>
    </p:spTree>
    <p:extLst>
      <p:ext uri="{BB962C8B-B14F-4D97-AF65-F5344CB8AC3E}">
        <p14:creationId xmlns:p14="http://schemas.microsoft.com/office/powerpoint/2010/main" val="2855358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7399438" y="2794981"/>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15</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7099417" y="3876686"/>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14</a:t>
              </a:r>
            </a:p>
          </p:txBody>
        </p:sp>
      </p:grpSp>
      <p:grpSp>
        <p:nvGrpSpPr>
          <p:cNvPr id="25" name="Group 24">
            <a:extLst>
              <a:ext uri="{FF2B5EF4-FFF2-40B4-BE49-F238E27FC236}">
                <a16:creationId xmlns:a16="http://schemas.microsoft.com/office/drawing/2014/main" id="{D0156C8F-DE7C-F248-67EC-7BEC166B5ED2}"/>
              </a:ext>
            </a:extLst>
          </p:cNvPr>
          <p:cNvGrpSpPr/>
          <p:nvPr/>
        </p:nvGrpSpPr>
        <p:grpSpPr>
          <a:xfrm>
            <a:off x="6771980" y="1727238"/>
            <a:ext cx="713480" cy="1100851"/>
            <a:chOff x="6771980" y="1727238"/>
            <a:chExt cx="713480" cy="1100851"/>
          </a:xfrm>
        </p:grpSpPr>
        <p:sp>
          <p:nvSpPr>
            <p:cNvPr id="10" name="Oval 9">
              <a:extLst>
                <a:ext uri="{FF2B5EF4-FFF2-40B4-BE49-F238E27FC236}">
                  <a16:creationId xmlns:a16="http://schemas.microsoft.com/office/drawing/2014/main" id="{B9DE1554-5E6B-0E9F-F846-AE29B992779F}"/>
                </a:ext>
              </a:extLst>
            </p:cNvPr>
            <p:cNvSpPr/>
            <p:nvPr/>
          </p:nvSpPr>
          <p:spPr>
            <a:xfrm>
              <a:off x="7087148" y="2429777"/>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E1C126FF-4394-6280-E9DD-CA2F82D13C93}"/>
                </a:ext>
              </a:extLst>
            </p:cNvPr>
            <p:cNvCxnSpPr>
              <a:cxnSpLocks/>
            </p:cNvCxnSpPr>
            <p:nvPr/>
          </p:nvCxnSpPr>
          <p:spPr>
            <a:xfrm>
              <a:off x="6771980" y="1727238"/>
              <a:ext cx="41148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72026C6-E475-B938-997F-64ED5F5BE11F}"/>
                </a:ext>
              </a:extLst>
            </p:cNvPr>
            <p:cNvSpPr txBox="1"/>
            <p:nvPr/>
          </p:nvSpPr>
          <p:spPr>
            <a:xfrm>
              <a:off x="7154471" y="2442204"/>
              <a:ext cx="301686" cy="369332"/>
            </a:xfrm>
            <a:prstGeom prst="rect">
              <a:avLst/>
            </a:prstGeom>
            <a:noFill/>
          </p:spPr>
          <p:txBody>
            <a:bodyPr wrap="none" rtlCol="0">
              <a:spAutoFit/>
            </a:bodyPr>
            <a:lstStyle/>
            <a:p>
              <a:r>
                <a:rPr lang="en-US" dirty="0"/>
                <a:t>7</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7997062" y="3876686"/>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sp>
        <p:nvSpPr>
          <p:cNvPr id="29" name="Freeform: Shape 28">
            <a:extLst>
              <a:ext uri="{FF2B5EF4-FFF2-40B4-BE49-F238E27FC236}">
                <a16:creationId xmlns:a16="http://schemas.microsoft.com/office/drawing/2014/main" id="{FFC0C109-E30B-5BA3-49C3-2D8274D8B33B}"/>
              </a:ext>
            </a:extLst>
          </p:cNvPr>
          <p:cNvSpPr/>
          <p:nvPr/>
        </p:nvSpPr>
        <p:spPr>
          <a:xfrm rot="15120029" flipH="1">
            <a:off x="7012477" y="1966104"/>
            <a:ext cx="505460" cy="170752"/>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8189D68-F365-529D-FC25-2E223CF0CCE0}"/>
              </a:ext>
            </a:extLst>
          </p:cNvPr>
          <p:cNvSpPr/>
          <p:nvPr/>
        </p:nvSpPr>
        <p:spPr>
          <a:xfrm rot="7572250" flipH="1">
            <a:off x="5947055" y="1730537"/>
            <a:ext cx="505460" cy="147122"/>
          </a:xfrm>
          <a:custGeom>
            <a:avLst/>
            <a:gdLst>
              <a:gd name="connsiteX0" fmla="*/ 0 w 914400"/>
              <a:gd name="connsiteY0" fmla="*/ 0 h 486038"/>
              <a:gd name="connsiteX1" fmla="*/ 198120 w 914400"/>
              <a:gd name="connsiteY1" fmla="*/ 388620 h 486038"/>
              <a:gd name="connsiteX2" fmla="*/ 548640 w 914400"/>
              <a:gd name="connsiteY2" fmla="*/ 464820 h 486038"/>
              <a:gd name="connsiteX3" fmla="*/ 914400 w 914400"/>
              <a:gd name="connsiteY3" fmla="*/ 76200 h 486038"/>
            </a:gdLst>
            <a:ahLst/>
            <a:cxnLst>
              <a:cxn ang="0">
                <a:pos x="connsiteX0" y="connsiteY0"/>
              </a:cxn>
              <a:cxn ang="0">
                <a:pos x="connsiteX1" y="connsiteY1"/>
              </a:cxn>
              <a:cxn ang="0">
                <a:pos x="connsiteX2" y="connsiteY2"/>
              </a:cxn>
              <a:cxn ang="0">
                <a:pos x="connsiteX3" y="connsiteY3"/>
              </a:cxn>
            </a:cxnLst>
            <a:rect l="l" t="t" r="r" b="b"/>
            <a:pathLst>
              <a:path w="914400" h="486038">
                <a:moveTo>
                  <a:pt x="0" y="0"/>
                </a:moveTo>
                <a:cubicBezTo>
                  <a:pt x="53340" y="155575"/>
                  <a:pt x="106680" y="311150"/>
                  <a:pt x="198120" y="388620"/>
                </a:cubicBezTo>
                <a:cubicBezTo>
                  <a:pt x="289560" y="466090"/>
                  <a:pt x="429260" y="516890"/>
                  <a:pt x="548640" y="464820"/>
                </a:cubicBezTo>
                <a:cubicBezTo>
                  <a:pt x="668020" y="412750"/>
                  <a:pt x="791210" y="244475"/>
                  <a:pt x="914400" y="76200"/>
                </a:cubicBezTo>
              </a:path>
            </a:pathLst>
          </a:custGeom>
          <a:noFill/>
          <a:ln>
            <a:solidFill>
              <a:schemeClr val="accent2">
                <a:lumMod val="50000"/>
              </a:schemeClr>
            </a:solidFill>
            <a:prstDash val="dash"/>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052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2C0C0A08-D530-B28F-B4BE-5B4FCF84755A}"/>
              </a:ext>
            </a:extLst>
          </p:cNvPr>
          <p:cNvSpPr/>
          <p:nvPr/>
        </p:nvSpPr>
        <p:spPr>
          <a:xfrm>
            <a:off x="5460172" y="244742"/>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6" name="Oval 5">
            <a:extLst>
              <a:ext uri="{FF2B5EF4-FFF2-40B4-BE49-F238E27FC236}">
                <a16:creationId xmlns:a16="http://schemas.microsoft.com/office/drawing/2014/main" id="{C83DF468-F52E-FC5D-F16B-B9547E06CEEC}"/>
              </a:ext>
            </a:extLst>
          </p:cNvPr>
          <p:cNvSpPr/>
          <p:nvPr/>
        </p:nvSpPr>
        <p:spPr>
          <a:xfrm>
            <a:off x="6475913"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cxnSp>
        <p:nvCxnSpPr>
          <p:cNvPr id="34" name="Straight Connector 33">
            <a:extLst>
              <a:ext uri="{FF2B5EF4-FFF2-40B4-BE49-F238E27FC236}">
                <a16:creationId xmlns:a16="http://schemas.microsoft.com/office/drawing/2014/main" id="{0C4659E3-1827-4EE7-3909-AE60DCFB0116}"/>
              </a:ext>
            </a:extLst>
          </p:cNvPr>
          <p:cNvCxnSpPr>
            <a:cxnSpLocks/>
          </p:cNvCxnSpPr>
          <p:nvPr/>
        </p:nvCxnSpPr>
        <p:spPr>
          <a:xfrm>
            <a:off x="5760669" y="614073"/>
            <a:ext cx="914400" cy="731520"/>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510F3B2-6DE7-A2AE-B639-C96E8798D123}"/>
              </a:ext>
            </a:extLst>
          </p:cNvPr>
          <p:cNvCxnSpPr>
            <a:cxnSpLocks/>
          </p:cNvCxnSpPr>
          <p:nvPr/>
        </p:nvCxnSpPr>
        <p:spPr>
          <a:xfrm flipH="1">
            <a:off x="4643587" y="613238"/>
            <a:ext cx="914400" cy="731520"/>
          </a:xfrm>
          <a:prstGeom prst="line">
            <a:avLst/>
          </a:prstGeom>
          <a:ln w="12700"/>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756BC8DA-C2CD-11B6-5253-77098BC8C377}"/>
              </a:ext>
            </a:extLst>
          </p:cNvPr>
          <p:cNvSpPr/>
          <p:nvPr/>
        </p:nvSpPr>
        <p:spPr>
          <a:xfrm>
            <a:off x="4414349" y="1345593"/>
            <a:ext cx="398312" cy="398312"/>
          </a:xfrm>
          <a:prstGeom prst="ellipse">
            <a:avLst/>
          </a:prstGeom>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grpSp>
        <p:nvGrpSpPr>
          <p:cNvPr id="19" name="Group 18">
            <a:extLst>
              <a:ext uri="{FF2B5EF4-FFF2-40B4-BE49-F238E27FC236}">
                <a16:creationId xmlns:a16="http://schemas.microsoft.com/office/drawing/2014/main" id="{6A9B15DA-12C3-D019-EEC9-FC24FCAF2A6B}"/>
              </a:ext>
            </a:extLst>
          </p:cNvPr>
          <p:cNvGrpSpPr/>
          <p:nvPr/>
        </p:nvGrpSpPr>
        <p:grpSpPr>
          <a:xfrm>
            <a:off x="4710416" y="1727238"/>
            <a:ext cx="713480" cy="1100851"/>
            <a:chOff x="5760669" y="614073"/>
            <a:chExt cx="713480" cy="1100851"/>
          </a:xfrm>
        </p:grpSpPr>
        <p:sp>
          <p:nvSpPr>
            <p:cNvPr id="20" name="Oval 19">
              <a:extLst>
                <a:ext uri="{FF2B5EF4-FFF2-40B4-BE49-F238E27FC236}">
                  <a16:creationId xmlns:a16="http://schemas.microsoft.com/office/drawing/2014/main" id="{6C7875D5-F7C5-EA4C-7A05-232FB0BC9D58}"/>
                </a:ext>
              </a:extLst>
            </p:cNvPr>
            <p:cNvSpPr/>
            <p:nvPr/>
          </p:nvSpPr>
          <p:spPr>
            <a:xfrm>
              <a:off x="6075837"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21" name="Straight Connector 20">
              <a:extLst>
                <a:ext uri="{FF2B5EF4-FFF2-40B4-BE49-F238E27FC236}">
                  <a16:creationId xmlns:a16="http://schemas.microsoft.com/office/drawing/2014/main" id="{1A1BE819-2519-88DA-2BFC-798E8D5900AD}"/>
                </a:ext>
              </a:extLst>
            </p:cNvPr>
            <p:cNvCxnSpPr>
              <a:cxnSpLocks/>
            </p:cNvCxnSpPr>
            <p:nvPr/>
          </p:nvCxnSpPr>
          <p:spPr>
            <a:xfrm>
              <a:off x="576066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EA8E277D-E37F-588F-8B65-1A9053E59D42}"/>
              </a:ext>
            </a:extLst>
          </p:cNvPr>
          <p:cNvGrpSpPr/>
          <p:nvPr/>
        </p:nvGrpSpPr>
        <p:grpSpPr>
          <a:xfrm>
            <a:off x="3803456" y="1727238"/>
            <a:ext cx="715680" cy="1100851"/>
            <a:chOff x="4853709" y="614073"/>
            <a:chExt cx="715680" cy="1100851"/>
          </a:xfrm>
        </p:grpSpPr>
        <p:sp>
          <p:nvSpPr>
            <p:cNvPr id="23" name="Oval 22">
              <a:extLst>
                <a:ext uri="{FF2B5EF4-FFF2-40B4-BE49-F238E27FC236}">
                  <a16:creationId xmlns:a16="http://schemas.microsoft.com/office/drawing/2014/main" id="{7EA2641A-11E8-4B4C-1C4F-1C9840FE69BB}"/>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27" name="Straight Connector 26">
              <a:extLst>
                <a:ext uri="{FF2B5EF4-FFF2-40B4-BE49-F238E27FC236}">
                  <a16:creationId xmlns:a16="http://schemas.microsoft.com/office/drawing/2014/main" id="{5E7B1511-920E-9FDA-4514-53680D9930B4}"/>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8" name="TextBox 7">
            <a:extLst>
              <a:ext uri="{FF2B5EF4-FFF2-40B4-BE49-F238E27FC236}">
                <a16:creationId xmlns:a16="http://schemas.microsoft.com/office/drawing/2014/main" id="{B803EB9B-8024-9171-AD82-68578EE5FC5C}"/>
              </a:ext>
            </a:extLst>
          </p:cNvPr>
          <p:cNvSpPr txBox="1"/>
          <p:nvPr/>
        </p:nvSpPr>
        <p:spPr>
          <a:xfrm>
            <a:off x="239391" y="244741"/>
            <a:ext cx="2314575" cy="369332"/>
          </a:xfrm>
          <a:prstGeom prst="rect">
            <a:avLst/>
          </a:prstGeom>
          <a:noFill/>
        </p:spPr>
        <p:txBody>
          <a:bodyPr wrap="square">
            <a:spAutoFit/>
          </a:bodyPr>
          <a:lstStyle/>
          <a:p>
            <a:r>
              <a:rPr lang="en-US" dirty="0">
                <a:solidFill>
                  <a:schemeClr val="bg1">
                    <a:lumMod val="50000"/>
                  </a:schemeClr>
                </a:solidFill>
              </a:rPr>
              <a:t>3,2,1,4,5,6,7,16,15,</a:t>
            </a:r>
            <a:r>
              <a:rPr lang="en-US" b="1" dirty="0">
                <a:solidFill>
                  <a:srgbClr val="FF0000"/>
                </a:solidFill>
              </a:rPr>
              <a:t>14</a:t>
            </a:r>
          </a:p>
        </p:txBody>
      </p:sp>
      <p:grpSp>
        <p:nvGrpSpPr>
          <p:cNvPr id="2" name="Group 1">
            <a:extLst>
              <a:ext uri="{FF2B5EF4-FFF2-40B4-BE49-F238E27FC236}">
                <a16:creationId xmlns:a16="http://schemas.microsoft.com/office/drawing/2014/main" id="{BD999FA6-04F5-7C64-9C9C-7D0358DC3052}"/>
              </a:ext>
            </a:extLst>
          </p:cNvPr>
          <p:cNvGrpSpPr/>
          <p:nvPr/>
        </p:nvGrpSpPr>
        <p:grpSpPr>
          <a:xfrm>
            <a:off x="5873153" y="1727238"/>
            <a:ext cx="715680" cy="1100851"/>
            <a:chOff x="4853709" y="614073"/>
            <a:chExt cx="715680" cy="1100851"/>
          </a:xfrm>
        </p:grpSpPr>
        <p:sp>
          <p:nvSpPr>
            <p:cNvPr id="14" name="Oval 13">
              <a:extLst>
                <a:ext uri="{FF2B5EF4-FFF2-40B4-BE49-F238E27FC236}">
                  <a16:creationId xmlns:a16="http://schemas.microsoft.com/office/drawing/2014/main" id="{58CB7E88-8410-FBAB-4A4D-5D7B2702ADBC}"/>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cxnSp>
          <p:nvCxnSpPr>
            <p:cNvPr id="15" name="Straight Connector 14">
              <a:extLst>
                <a:ext uri="{FF2B5EF4-FFF2-40B4-BE49-F238E27FC236}">
                  <a16:creationId xmlns:a16="http://schemas.microsoft.com/office/drawing/2014/main" id="{4C099C77-DDAF-850D-1624-DDDC1FC5566F}"/>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26" name="Group 25">
            <a:extLst>
              <a:ext uri="{FF2B5EF4-FFF2-40B4-BE49-F238E27FC236}">
                <a16:creationId xmlns:a16="http://schemas.microsoft.com/office/drawing/2014/main" id="{97727E93-EB7B-E576-AFCE-3BA763FE649B}"/>
              </a:ext>
            </a:extLst>
          </p:cNvPr>
          <p:cNvGrpSpPr/>
          <p:nvPr/>
        </p:nvGrpSpPr>
        <p:grpSpPr>
          <a:xfrm>
            <a:off x="6794943" y="1714924"/>
            <a:ext cx="733872" cy="1100851"/>
            <a:chOff x="7399438" y="2794981"/>
            <a:chExt cx="733872" cy="1100851"/>
          </a:xfrm>
        </p:grpSpPr>
        <p:grpSp>
          <p:nvGrpSpPr>
            <p:cNvPr id="13" name="Group 12">
              <a:extLst>
                <a:ext uri="{FF2B5EF4-FFF2-40B4-BE49-F238E27FC236}">
                  <a16:creationId xmlns:a16="http://schemas.microsoft.com/office/drawing/2014/main" id="{0840EF63-B5D4-263C-EE20-6EBD7B6C2C2B}"/>
                </a:ext>
              </a:extLst>
            </p:cNvPr>
            <p:cNvGrpSpPr/>
            <p:nvPr/>
          </p:nvGrpSpPr>
          <p:grpSpPr>
            <a:xfrm>
              <a:off x="7399438" y="2794981"/>
              <a:ext cx="713480" cy="1100851"/>
              <a:chOff x="7399438" y="2794981"/>
              <a:chExt cx="713480" cy="1100851"/>
            </a:xfrm>
          </p:grpSpPr>
          <p:sp>
            <p:nvSpPr>
              <p:cNvPr id="4" name="Oval 3">
                <a:extLst>
                  <a:ext uri="{FF2B5EF4-FFF2-40B4-BE49-F238E27FC236}">
                    <a16:creationId xmlns:a16="http://schemas.microsoft.com/office/drawing/2014/main" id="{5F04E3EB-2088-0B13-BB8A-0482DF89B22C}"/>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85CFEBD-EE7E-90CC-DDD2-9440C1389576}"/>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599EF365-2D22-B706-CE7A-9E8F82FE65B7}"/>
                </a:ext>
              </a:extLst>
            </p:cNvPr>
            <p:cNvSpPr txBox="1"/>
            <p:nvPr/>
          </p:nvSpPr>
          <p:spPr>
            <a:xfrm>
              <a:off x="7714606" y="3512010"/>
              <a:ext cx="418704" cy="369332"/>
            </a:xfrm>
            <a:prstGeom prst="rect">
              <a:avLst/>
            </a:prstGeom>
            <a:noFill/>
          </p:spPr>
          <p:txBody>
            <a:bodyPr wrap="none" rtlCol="0">
              <a:spAutoFit/>
            </a:bodyPr>
            <a:lstStyle/>
            <a:p>
              <a:r>
                <a:rPr lang="en-US" dirty="0"/>
                <a:t>15</a:t>
              </a:r>
            </a:p>
          </p:txBody>
        </p:sp>
      </p:grpSp>
      <p:grpSp>
        <p:nvGrpSpPr>
          <p:cNvPr id="31" name="Group 30">
            <a:extLst>
              <a:ext uri="{FF2B5EF4-FFF2-40B4-BE49-F238E27FC236}">
                <a16:creationId xmlns:a16="http://schemas.microsoft.com/office/drawing/2014/main" id="{143451A6-706E-4CC6-FF16-95FFDC8F6AF6}"/>
              </a:ext>
            </a:extLst>
          </p:cNvPr>
          <p:cNvGrpSpPr/>
          <p:nvPr/>
        </p:nvGrpSpPr>
        <p:grpSpPr>
          <a:xfrm flipH="1">
            <a:off x="6494922" y="2796629"/>
            <a:ext cx="713480" cy="1100851"/>
            <a:chOff x="7399438" y="2794981"/>
            <a:chExt cx="713480" cy="1100851"/>
          </a:xfrm>
        </p:grpSpPr>
        <p:grpSp>
          <p:nvGrpSpPr>
            <p:cNvPr id="32" name="Group 31">
              <a:extLst>
                <a:ext uri="{FF2B5EF4-FFF2-40B4-BE49-F238E27FC236}">
                  <a16:creationId xmlns:a16="http://schemas.microsoft.com/office/drawing/2014/main" id="{4C0A0EA1-B18A-480D-654F-151A7B44EAE3}"/>
                </a:ext>
              </a:extLst>
            </p:cNvPr>
            <p:cNvGrpSpPr/>
            <p:nvPr/>
          </p:nvGrpSpPr>
          <p:grpSpPr>
            <a:xfrm>
              <a:off x="7399438" y="2794981"/>
              <a:ext cx="713480" cy="1100851"/>
              <a:chOff x="7399438" y="2794981"/>
              <a:chExt cx="713480" cy="1100851"/>
            </a:xfrm>
          </p:grpSpPr>
          <p:sp>
            <p:nvSpPr>
              <p:cNvPr id="36" name="Oval 35">
                <a:extLst>
                  <a:ext uri="{FF2B5EF4-FFF2-40B4-BE49-F238E27FC236}">
                    <a16:creationId xmlns:a16="http://schemas.microsoft.com/office/drawing/2014/main" id="{A38BDE54-5110-4890-D2D4-5EA5621D405D}"/>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D1857806-4851-ABF1-24EA-FA2A0EACAEB8}"/>
                  </a:ext>
                </a:extLst>
              </p:cNvPr>
              <p:cNvCxnSpPr>
                <a:cxnSpLocks/>
              </p:cNvCxnSpPr>
              <p:nvPr/>
            </p:nvCxnSpPr>
            <p:spPr>
              <a:xfrm>
                <a:off x="7399438" y="2794981"/>
                <a:ext cx="411480" cy="73152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F90F8DBB-325A-3592-C61D-412B8BAE6F4C}"/>
                </a:ext>
              </a:extLst>
            </p:cNvPr>
            <p:cNvSpPr txBox="1"/>
            <p:nvPr/>
          </p:nvSpPr>
          <p:spPr>
            <a:xfrm>
              <a:off x="7689646" y="3507354"/>
              <a:ext cx="418704" cy="369332"/>
            </a:xfrm>
            <a:prstGeom prst="rect">
              <a:avLst/>
            </a:prstGeom>
            <a:noFill/>
          </p:spPr>
          <p:txBody>
            <a:bodyPr wrap="none" rtlCol="0">
              <a:spAutoFit/>
            </a:bodyPr>
            <a:lstStyle/>
            <a:p>
              <a:r>
                <a:rPr lang="en-US" dirty="0"/>
                <a:t>14</a:t>
              </a:r>
            </a:p>
          </p:txBody>
        </p:sp>
      </p:grpSp>
      <p:grpSp>
        <p:nvGrpSpPr>
          <p:cNvPr id="3" name="Group 2">
            <a:extLst>
              <a:ext uri="{FF2B5EF4-FFF2-40B4-BE49-F238E27FC236}">
                <a16:creationId xmlns:a16="http://schemas.microsoft.com/office/drawing/2014/main" id="{44BC7C30-5A8B-BC5E-BD49-7943D0CA0DC9}"/>
              </a:ext>
            </a:extLst>
          </p:cNvPr>
          <p:cNvGrpSpPr/>
          <p:nvPr/>
        </p:nvGrpSpPr>
        <p:grpSpPr>
          <a:xfrm>
            <a:off x="7392567" y="2796629"/>
            <a:ext cx="733872" cy="1100851"/>
            <a:chOff x="7399438" y="2794981"/>
            <a:chExt cx="733872" cy="1100851"/>
          </a:xfrm>
        </p:grpSpPr>
        <p:grpSp>
          <p:nvGrpSpPr>
            <p:cNvPr id="9" name="Group 8">
              <a:extLst>
                <a:ext uri="{FF2B5EF4-FFF2-40B4-BE49-F238E27FC236}">
                  <a16:creationId xmlns:a16="http://schemas.microsoft.com/office/drawing/2014/main" id="{FC0D65F4-133B-AAF8-8EB7-53784E1D6B4B}"/>
                </a:ext>
              </a:extLst>
            </p:cNvPr>
            <p:cNvGrpSpPr/>
            <p:nvPr/>
          </p:nvGrpSpPr>
          <p:grpSpPr>
            <a:xfrm>
              <a:off x="7399438" y="2794981"/>
              <a:ext cx="713480" cy="1100851"/>
              <a:chOff x="7399438" y="2794981"/>
              <a:chExt cx="713480" cy="1100851"/>
            </a:xfrm>
          </p:grpSpPr>
          <p:sp>
            <p:nvSpPr>
              <p:cNvPr id="17" name="Oval 16">
                <a:extLst>
                  <a:ext uri="{FF2B5EF4-FFF2-40B4-BE49-F238E27FC236}">
                    <a16:creationId xmlns:a16="http://schemas.microsoft.com/office/drawing/2014/main" id="{B4370EC9-DA08-9F6A-36E2-B6CBA7A1E357}"/>
                  </a:ext>
                </a:extLst>
              </p:cNvPr>
              <p:cNvSpPr/>
              <p:nvPr/>
            </p:nvSpPr>
            <p:spPr>
              <a:xfrm>
                <a:off x="7714606" y="3497520"/>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5DA675E1-411A-A047-2E1F-B56D41ECBB3B}"/>
                  </a:ext>
                </a:extLst>
              </p:cNvPr>
              <p:cNvCxnSpPr>
                <a:cxnSpLocks/>
              </p:cNvCxnSpPr>
              <p:nvPr/>
            </p:nvCxnSpPr>
            <p:spPr>
              <a:xfrm>
                <a:off x="7399438" y="2794981"/>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A8115B11-D040-D667-4D3A-D4ABCE62E9A1}"/>
                </a:ext>
              </a:extLst>
            </p:cNvPr>
            <p:cNvSpPr txBox="1"/>
            <p:nvPr/>
          </p:nvSpPr>
          <p:spPr>
            <a:xfrm>
              <a:off x="7714606" y="3512010"/>
              <a:ext cx="418704" cy="369332"/>
            </a:xfrm>
            <a:prstGeom prst="rect">
              <a:avLst/>
            </a:prstGeom>
            <a:noFill/>
          </p:spPr>
          <p:txBody>
            <a:bodyPr wrap="none" rtlCol="0">
              <a:spAutoFit/>
            </a:bodyPr>
            <a:lstStyle/>
            <a:p>
              <a:r>
                <a:rPr lang="en-US" dirty="0"/>
                <a:t>16</a:t>
              </a:r>
            </a:p>
          </p:txBody>
        </p:sp>
      </p:grpSp>
      <p:grpSp>
        <p:nvGrpSpPr>
          <p:cNvPr id="38" name="Group 37">
            <a:extLst>
              <a:ext uri="{FF2B5EF4-FFF2-40B4-BE49-F238E27FC236}">
                <a16:creationId xmlns:a16="http://schemas.microsoft.com/office/drawing/2014/main" id="{075CBE8D-228E-2539-3A40-7C1DF6D424A4}"/>
              </a:ext>
            </a:extLst>
          </p:cNvPr>
          <p:cNvGrpSpPr/>
          <p:nvPr/>
        </p:nvGrpSpPr>
        <p:grpSpPr>
          <a:xfrm>
            <a:off x="5322581" y="2828089"/>
            <a:ext cx="715680" cy="1100851"/>
            <a:chOff x="4853709" y="614073"/>
            <a:chExt cx="715680" cy="1100851"/>
          </a:xfrm>
        </p:grpSpPr>
        <p:sp>
          <p:nvSpPr>
            <p:cNvPr id="39" name="Oval 38">
              <a:extLst>
                <a:ext uri="{FF2B5EF4-FFF2-40B4-BE49-F238E27FC236}">
                  <a16:creationId xmlns:a16="http://schemas.microsoft.com/office/drawing/2014/main" id="{5063ABE4-B4D8-A0CA-B430-9C83541AEF34}"/>
                </a:ext>
              </a:extLst>
            </p:cNvPr>
            <p:cNvSpPr/>
            <p:nvPr/>
          </p:nvSpPr>
          <p:spPr>
            <a:xfrm>
              <a:off x="4853709" y="1316612"/>
              <a:ext cx="398312" cy="39831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cxnSp>
          <p:nvCxnSpPr>
            <p:cNvPr id="40" name="Straight Connector 39">
              <a:extLst>
                <a:ext uri="{FF2B5EF4-FFF2-40B4-BE49-F238E27FC236}">
                  <a16:creationId xmlns:a16="http://schemas.microsoft.com/office/drawing/2014/main" id="{1EC23BE9-B863-021E-0262-C4637B411981}"/>
                </a:ext>
              </a:extLst>
            </p:cNvPr>
            <p:cNvCxnSpPr>
              <a:cxnSpLocks/>
            </p:cNvCxnSpPr>
            <p:nvPr/>
          </p:nvCxnSpPr>
          <p:spPr>
            <a:xfrm flipH="1">
              <a:off x="5157909" y="614073"/>
              <a:ext cx="411480" cy="731520"/>
            </a:xfrm>
            <a:prstGeom prst="line">
              <a:avLst/>
            </a:prstGeom>
            <a:ln w="127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064514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986" y="925522"/>
            <a:ext cx="14631972" cy="5006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95DE8D4-9914-D42C-BFD7-A5429007FB1D}"/>
              </a:ext>
            </a:extLst>
          </p:cNvPr>
          <p:cNvSpPr/>
          <p:nvPr/>
        </p:nvSpPr>
        <p:spPr>
          <a:xfrm>
            <a:off x="8687137" y="488851"/>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5E2E3A52-AF57-CA0E-D49B-FAA2B0196C09}"/>
              </a:ext>
            </a:extLst>
          </p:cNvPr>
          <p:cNvSpPr/>
          <p:nvPr/>
        </p:nvSpPr>
        <p:spPr>
          <a:xfrm>
            <a:off x="-892716" y="977705"/>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935565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r>
              <a:rPr lang="en-US" b="1" dirty="0"/>
              <a:t>Left Rotation (Single LL)</a:t>
            </a:r>
          </a:p>
          <a:p>
            <a:r>
              <a:rPr lang="en-US" dirty="0"/>
              <a:t>In LL Rotation every node moves one position to left from the current position. To understand LL Rotation, let us consider following insertion operations into an AVL Tree</a:t>
            </a:r>
            <a:endParaRPr lang="en-PK" dirty="0"/>
          </a:p>
        </p:txBody>
      </p:sp>
      <p:pic>
        <p:nvPicPr>
          <p:cNvPr id="1026" name="Picture 2">
            <a:extLst>
              <a:ext uri="{FF2B5EF4-FFF2-40B4-BE49-F238E27FC236}">
                <a16:creationId xmlns:a16="http://schemas.microsoft.com/office/drawing/2014/main" id="{79F5223A-6FAE-4ACB-8433-EA12B25A9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835" y="925523"/>
            <a:ext cx="14631972" cy="50069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3816AC7-F645-BC15-91E6-C2A113745E04}"/>
              </a:ext>
            </a:extLst>
          </p:cNvPr>
          <p:cNvSpPr/>
          <p:nvPr/>
        </p:nvSpPr>
        <p:spPr>
          <a:xfrm>
            <a:off x="-336548" y="633230"/>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747507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071" y="1834514"/>
            <a:ext cx="7740968" cy="3188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671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1+#ppt_w/2"/>
                                          </p:val>
                                        </p:tav>
                                        <p:tav tm="100000">
                                          <p:val>
                                            <p:strVal val="#ppt_x"/>
                                          </p:val>
                                        </p:tav>
                                      </p:tavLst>
                                    </p:anim>
                                    <p:anim calcmode="lin" valueType="num">
                                      <p:cBhvr additive="base">
                                        <p:cTn id="13"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028" y="315862"/>
            <a:ext cx="15113777" cy="622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347725B-760C-54E4-7139-6C80940FCF9A}"/>
              </a:ext>
            </a:extLst>
          </p:cNvPr>
          <p:cNvSpPr/>
          <p:nvPr/>
        </p:nvSpPr>
        <p:spPr>
          <a:xfrm>
            <a:off x="-336548" y="633230"/>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E1BECEA0-FE2B-5E6F-837B-F5860654763B}"/>
              </a:ext>
            </a:extLst>
          </p:cNvPr>
          <p:cNvSpPr/>
          <p:nvPr/>
        </p:nvSpPr>
        <p:spPr>
          <a:xfrm>
            <a:off x="9524846" y="633229"/>
            <a:ext cx="4754880" cy="58802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3799281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44E4C7-30DD-4E65-8E01-892406F94CAE}"/>
              </a:ext>
            </a:extLst>
          </p:cNvPr>
          <p:cNvSpPr txBox="1"/>
          <p:nvPr/>
        </p:nvSpPr>
        <p:spPr>
          <a:xfrm>
            <a:off x="289714" y="2413337"/>
            <a:ext cx="3502357" cy="2031325"/>
          </a:xfrm>
          <a:prstGeom prst="rect">
            <a:avLst/>
          </a:prstGeom>
          <a:noFill/>
        </p:spPr>
        <p:txBody>
          <a:bodyPr wrap="square">
            <a:spAutoFit/>
          </a:bodyPr>
          <a:lstStyle/>
          <a:p>
            <a:pPr algn="l"/>
            <a:r>
              <a:rPr lang="en-US" b="1" i="0" dirty="0">
                <a:solidFill>
                  <a:srgbClr val="292929"/>
                </a:solidFill>
                <a:effectLst/>
                <a:latin typeface="charter"/>
              </a:rPr>
              <a:t>Right Rotation (Single RR)</a:t>
            </a:r>
            <a:endParaRPr lang="en-US" b="0" i="0" dirty="0">
              <a:solidFill>
                <a:srgbClr val="292929"/>
              </a:solidFill>
              <a:effectLst/>
              <a:latin typeface="charter"/>
            </a:endParaRPr>
          </a:p>
          <a:p>
            <a:pPr algn="l"/>
            <a:r>
              <a:rPr lang="en-US" b="0" i="0" dirty="0">
                <a:solidFill>
                  <a:srgbClr val="292929"/>
                </a:solidFill>
                <a:effectLst/>
                <a:latin typeface="charter"/>
              </a:rPr>
              <a:t>In RR Rotation every node moves one position to right from the current position. To understand RR Rotation, let us consider following insertion operations into an AVL Tree</a:t>
            </a:r>
          </a:p>
        </p:txBody>
      </p:sp>
      <p:pic>
        <p:nvPicPr>
          <p:cNvPr id="2050" name="Picture 2">
            <a:extLst>
              <a:ext uri="{FF2B5EF4-FFF2-40B4-BE49-F238E27FC236}">
                <a16:creationId xmlns:a16="http://schemas.microsoft.com/office/drawing/2014/main" id="{B2DB4033-A54B-43B8-B0A0-1A89AABC2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889" y="315862"/>
            <a:ext cx="15113777" cy="622627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D0F320F-5132-8672-B457-2B4F5B9E3493}"/>
              </a:ext>
            </a:extLst>
          </p:cNvPr>
          <p:cNvSpPr/>
          <p:nvPr/>
        </p:nvSpPr>
        <p:spPr>
          <a:xfrm>
            <a:off x="-962809" y="180474"/>
            <a:ext cx="4754880" cy="63616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
        <p:nvSpPr>
          <p:cNvPr id="3" name="Rectangle 2">
            <a:extLst>
              <a:ext uri="{FF2B5EF4-FFF2-40B4-BE49-F238E27FC236}">
                <a16:creationId xmlns:a16="http://schemas.microsoft.com/office/drawing/2014/main" id="{C4287948-7D66-B793-F0C6-F46F76A65AF2}"/>
              </a:ext>
            </a:extLst>
          </p:cNvPr>
          <p:cNvSpPr/>
          <p:nvPr/>
        </p:nvSpPr>
        <p:spPr>
          <a:xfrm>
            <a:off x="9524846" y="180473"/>
            <a:ext cx="4754880" cy="63616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K"/>
          </a:p>
        </p:txBody>
      </p:sp>
    </p:spTree>
    <p:extLst>
      <p:ext uri="{BB962C8B-B14F-4D97-AF65-F5344CB8AC3E}">
        <p14:creationId xmlns:p14="http://schemas.microsoft.com/office/powerpoint/2010/main" val="755149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1109</Words>
  <Application>Microsoft Office PowerPoint</Application>
  <PresentationFormat>Widescreen</PresentationFormat>
  <Paragraphs>256</Paragraphs>
  <Slides>49</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charter</vt:lpstr>
      <vt:lpstr>Office Theme</vt:lpstr>
      <vt:lpstr>AVL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6</cp:revision>
  <dcterms:created xsi:type="dcterms:W3CDTF">2022-08-23T10:40:58Z</dcterms:created>
  <dcterms:modified xsi:type="dcterms:W3CDTF">2022-08-28T19:44:21Z</dcterms:modified>
</cp:coreProperties>
</file>