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D520-5AD9-41C4-B04E-F4E123E61E91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A591-BFE5-42CA-8C32-56DC044D891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1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D520-5AD9-41C4-B04E-F4E123E61E91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A591-BFE5-42CA-8C32-56DC044D8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07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D520-5AD9-41C4-B04E-F4E123E61E91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A591-BFE5-42CA-8C32-56DC044D8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928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D520-5AD9-41C4-B04E-F4E123E61E91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A591-BFE5-42CA-8C32-56DC044D891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281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D520-5AD9-41C4-B04E-F4E123E61E91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A591-BFE5-42CA-8C32-56DC044D8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730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D520-5AD9-41C4-B04E-F4E123E61E91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A591-BFE5-42CA-8C32-56DC044D891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2505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D520-5AD9-41C4-B04E-F4E123E61E91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A591-BFE5-42CA-8C32-56DC044D8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912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D520-5AD9-41C4-B04E-F4E123E61E91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A591-BFE5-42CA-8C32-56DC044D8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291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D520-5AD9-41C4-B04E-F4E123E61E91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A591-BFE5-42CA-8C32-56DC044D8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74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D520-5AD9-41C4-B04E-F4E123E61E91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A591-BFE5-42CA-8C32-56DC044D8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57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D520-5AD9-41C4-B04E-F4E123E61E91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A591-BFE5-42CA-8C32-56DC044D8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7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D520-5AD9-41C4-B04E-F4E123E61E91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A591-BFE5-42CA-8C32-56DC044D8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0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D520-5AD9-41C4-B04E-F4E123E61E91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A591-BFE5-42CA-8C32-56DC044D8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5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D520-5AD9-41C4-B04E-F4E123E61E91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A591-BFE5-42CA-8C32-56DC044D8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54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D520-5AD9-41C4-B04E-F4E123E61E91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A591-BFE5-42CA-8C32-56DC044D8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5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D520-5AD9-41C4-B04E-F4E123E61E91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A591-BFE5-42CA-8C32-56DC044D8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88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D520-5AD9-41C4-B04E-F4E123E61E91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A591-BFE5-42CA-8C32-56DC044D8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82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CE5D520-5AD9-41C4-B04E-F4E123E61E91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7BDA591-BFE5-42CA-8C32-56DC044D8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057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/>
            </a:gs>
            <a:gs pos="49000">
              <a:schemeClr val="accent1"/>
            </a:gs>
            <a:gs pos="100000">
              <a:schemeClr val="accent1">
                <a:lumMod val="5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C0D8D2-53D0-BD0A-E828-D8130895B942}"/>
              </a:ext>
            </a:extLst>
          </p:cNvPr>
          <p:cNvSpPr/>
          <p:nvPr/>
        </p:nvSpPr>
        <p:spPr>
          <a:xfrm>
            <a:off x="3" y="4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BA2C99-A0FA-E873-BFB2-8BE88704E786}"/>
              </a:ext>
            </a:extLst>
          </p:cNvPr>
          <p:cNvSpPr/>
          <p:nvPr/>
        </p:nvSpPr>
        <p:spPr>
          <a:xfrm>
            <a:off x="342905" y="308617"/>
            <a:ext cx="8801097" cy="342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DCDE48-EF75-0E40-DAB7-8AC85ABB4B04}"/>
              </a:ext>
            </a:extLst>
          </p:cNvPr>
          <p:cNvSpPr/>
          <p:nvPr/>
        </p:nvSpPr>
        <p:spPr>
          <a:xfrm>
            <a:off x="0" y="4815869"/>
            <a:ext cx="9144000" cy="1714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6A1D5-5919-1CB3-5598-DAD6E30B0FD4}"/>
              </a:ext>
            </a:extLst>
          </p:cNvPr>
          <p:cNvSpPr/>
          <p:nvPr/>
        </p:nvSpPr>
        <p:spPr>
          <a:xfrm>
            <a:off x="0" y="4834883"/>
            <a:ext cx="9144000" cy="17146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49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CD500-6AAC-DCFB-E641-A2D8F75A3F79}"/>
              </a:ext>
            </a:extLst>
          </p:cNvPr>
          <p:cNvSpPr txBox="1"/>
          <p:nvPr/>
        </p:nvSpPr>
        <p:spPr>
          <a:xfrm>
            <a:off x="285750" y="-66663"/>
            <a:ext cx="443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Toy Company Sales: </a:t>
            </a:r>
            <a:r>
              <a:rPr lang="en-IN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2023 Performance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7FA4BEF-A594-0C42-4329-C8BBD75DB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" y="-19008"/>
            <a:ext cx="342900" cy="34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8BBF56-58AC-EB84-03FD-62459DF478BD}"/>
              </a:ext>
            </a:extLst>
          </p:cNvPr>
          <p:cNvSpPr txBox="1"/>
          <p:nvPr/>
        </p:nvSpPr>
        <p:spPr>
          <a:xfrm>
            <a:off x="6905624" y="4782115"/>
            <a:ext cx="231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 BI Developer: Asim Sheikh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4C8BC1-64C9-CCB1-6281-408E9A23C007}"/>
              </a:ext>
            </a:extLst>
          </p:cNvPr>
          <p:cNvSpPr/>
          <p:nvPr/>
        </p:nvSpPr>
        <p:spPr>
          <a:xfrm>
            <a:off x="857250" y="1712410"/>
            <a:ext cx="647700" cy="5848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83D27B-625D-BC8D-A59A-6EEDB4DFD7EA}"/>
              </a:ext>
            </a:extLst>
          </p:cNvPr>
          <p:cNvSpPr/>
          <p:nvPr/>
        </p:nvSpPr>
        <p:spPr>
          <a:xfrm>
            <a:off x="7124699" y="1712410"/>
            <a:ext cx="647700" cy="584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F5470B-D134-8AB6-3ACA-49873F7BA6FE}"/>
              </a:ext>
            </a:extLst>
          </p:cNvPr>
          <p:cNvSpPr/>
          <p:nvPr/>
        </p:nvSpPr>
        <p:spPr>
          <a:xfrm>
            <a:off x="1752600" y="1712410"/>
            <a:ext cx="647700" cy="5848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7CE921-A578-B51B-F4ED-9E4E3A2F8AD8}"/>
              </a:ext>
            </a:extLst>
          </p:cNvPr>
          <p:cNvSpPr/>
          <p:nvPr/>
        </p:nvSpPr>
        <p:spPr>
          <a:xfrm>
            <a:off x="2647950" y="1712410"/>
            <a:ext cx="647700" cy="5848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3B24D0-8E07-7F18-03D5-9EB0F2A62546}"/>
              </a:ext>
            </a:extLst>
          </p:cNvPr>
          <p:cNvSpPr/>
          <p:nvPr/>
        </p:nvSpPr>
        <p:spPr>
          <a:xfrm>
            <a:off x="3543300" y="1712410"/>
            <a:ext cx="647700" cy="5848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E9A997-21D3-B48C-C999-DFB4AC10BC60}"/>
              </a:ext>
            </a:extLst>
          </p:cNvPr>
          <p:cNvSpPr/>
          <p:nvPr/>
        </p:nvSpPr>
        <p:spPr>
          <a:xfrm>
            <a:off x="4438650" y="1712410"/>
            <a:ext cx="647700" cy="584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FB5270-9519-A40F-ED34-7BA13C79C0AB}"/>
              </a:ext>
            </a:extLst>
          </p:cNvPr>
          <p:cNvSpPr/>
          <p:nvPr/>
        </p:nvSpPr>
        <p:spPr>
          <a:xfrm>
            <a:off x="5334000" y="1712410"/>
            <a:ext cx="647700" cy="5848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E19C0C-C0DC-AFE0-2E8F-A5133C2749CD}"/>
              </a:ext>
            </a:extLst>
          </p:cNvPr>
          <p:cNvSpPr/>
          <p:nvPr/>
        </p:nvSpPr>
        <p:spPr>
          <a:xfrm>
            <a:off x="6229350" y="1712410"/>
            <a:ext cx="647700" cy="5848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9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/>
            </a:gs>
            <a:gs pos="49000">
              <a:schemeClr val="accent1"/>
            </a:gs>
            <a:gs pos="100000">
              <a:schemeClr val="accent1">
                <a:lumMod val="5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C0D8D2-53D0-BD0A-E828-D8130895B942}"/>
              </a:ext>
            </a:extLst>
          </p:cNvPr>
          <p:cNvSpPr/>
          <p:nvPr/>
        </p:nvSpPr>
        <p:spPr>
          <a:xfrm>
            <a:off x="3" y="4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BA2C99-A0FA-E873-BFB2-8BE88704E786}"/>
              </a:ext>
            </a:extLst>
          </p:cNvPr>
          <p:cNvSpPr/>
          <p:nvPr/>
        </p:nvSpPr>
        <p:spPr>
          <a:xfrm>
            <a:off x="342905" y="308617"/>
            <a:ext cx="8801097" cy="342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DCDE48-EF75-0E40-DAB7-8AC85ABB4B04}"/>
              </a:ext>
            </a:extLst>
          </p:cNvPr>
          <p:cNvSpPr/>
          <p:nvPr/>
        </p:nvSpPr>
        <p:spPr>
          <a:xfrm>
            <a:off x="14290" y="4919263"/>
            <a:ext cx="9129710" cy="162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6A1D5-5919-1CB3-5598-DAD6E30B0FD4}"/>
              </a:ext>
            </a:extLst>
          </p:cNvPr>
          <p:cNvSpPr/>
          <p:nvPr/>
        </p:nvSpPr>
        <p:spPr>
          <a:xfrm>
            <a:off x="14290" y="4981488"/>
            <a:ext cx="9129710" cy="16201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49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CD500-6AAC-DCFB-E641-A2D8F75A3F79}"/>
              </a:ext>
            </a:extLst>
          </p:cNvPr>
          <p:cNvSpPr txBox="1"/>
          <p:nvPr/>
        </p:nvSpPr>
        <p:spPr>
          <a:xfrm>
            <a:off x="285749" y="-66663"/>
            <a:ext cx="5400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Toy Company Sales: </a:t>
            </a:r>
            <a:r>
              <a:rPr lang="en-IN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2023 Performance Report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7FA4BEF-A594-0C42-4329-C8BBD75DB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" y="7639"/>
            <a:ext cx="342900" cy="34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8BBF56-58AC-EB84-03FD-62459DF478BD}"/>
              </a:ext>
            </a:extLst>
          </p:cNvPr>
          <p:cNvSpPr txBox="1"/>
          <p:nvPr/>
        </p:nvSpPr>
        <p:spPr>
          <a:xfrm>
            <a:off x="6925676" y="4907659"/>
            <a:ext cx="2302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 BI Developer: Asim Sheikh</a:t>
            </a:r>
          </a:p>
        </p:txBody>
      </p:sp>
    </p:spTree>
    <p:extLst>
      <p:ext uri="{BB962C8B-B14F-4D97-AF65-F5344CB8AC3E}">
        <p14:creationId xmlns:p14="http://schemas.microsoft.com/office/powerpoint/2010/main" val="17167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/>
            </a:gs>
            <a:gs pos="49000">
              <a:schemeClr val="accent1"/>
            </a:gs>
            <a:gs pos="100000">
              <a:schemeClr val="accent1">
                <a:lumMod val="5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C0D8D2-53D0-BD0A-E828-D8130895B942}"/>
              </a:ext>
            </a:extLst>
          </p:cNvPr>
          <p:cNvSpPr/>
          <p:nvPr/>
        </p:nvSpPr>
        <p:spPr>
          <a:xfrm>
            <a:off x="3" y="4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BA2C99-A0FA-E873-BFB2-8BE88704E786}"/>
              </a:ext>
            </a:extLst>
          </p:cNvPr>
          <p:cNvSpPr/>
          <p:nvPr/>
        </p:nvSpPr>
        <p:spPr>
          <a:xfrm>
            <a:off x="342905" y="308617"/>
            <a:ext cx="8801097" cy="342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DCDE48-EF75-0E40-DAB7-8AC85ABB4B04}"/>
              </a:ext>
            </a:extLst>
          </p:cNvPr>
          <p:cNvSpPr/>
          <p:nvPr/>
        </p:nvSpPr>
        <p:spPr>
          <a:xfrm>
            <a:off x="14290" y="4919263"/>
            <a:ext cx="9129710" cy="162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6A1D5-5919-1CB3-5598-DAD6E30B0FD4}"/>
              </a:ext>
            </a:extLst>
          </p:cNvPr>
          <p:cNvSpPr/>
          <p:nvPr/>
        </p:nvSpPr>
        <p:spPr>
          <a:xfrm>
            <a:off x="14290" y="4981488"/>
            <a:ext cx="9129710" cy="16201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49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CD500-6AAC-DCFB-E641-A2D8F75A3F79}"/>
              </a:ext>
            </a:extLst>
          </p:cNvPr>
          <p:cNvSpPr txBox="1"/>
          <p:nvPr/>
        </p:nvSpPr>
        <p:spPr>
          <a:xfrm>
            <a:off x="285749" y="-66663"/>
            <a:ext cx="5095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Toy Company Sales: </a:t>
            </a:r>
            <a:r>
              <a:rPr lang="en-IN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Product Performance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7FA4BEF-A594-0C42-4329-C8BBD75DB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" y="7639"/>
            <a:ext cx="342900" cy="34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8BBF56-58AC-EB84-03FD-62459DF478BD}"/>
              </a:ext>
            </a:extLst>
          </p:cNvPr>
          <p:cNvSpPr txBox="1"/>
          <p:nvPr/>
        </p:nvSpPr>
        <p:spPr>
          <a:xfrm>
            <a:off x="6925676" y="4907659"/>
            <a:ext cx="2302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 BI Developer: Asim Sheikh</a:t>
            </a:r>
          </a:p>
        </p:txBody>
      </p:sp>
    </p:spTree>
    <p:extLst>
      <p:ext uri="{BB962C8B-B14F-4D97-AF65-F5344CB8AC3E}">
        <p14:creationId xmlns:p14="http://schemas.microsoft.com/office/powerpoint/2010/main" val="283892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/>
            </a:gs>
            <a:gs pos="49000">
              <a:schemeClr val="accent1"/>
            </a:gs>
            <a:gs pos="100000">
              <a:schemeClr val="accent1">
                <a:lumMod val="5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C0D8D2-53D0-BD0A-E828-D8130895B942}"/>
              </a:ext>
            </a:extLst>
          </p:cNvPr>
          <p:cNvSpPr/>
          <p:nvPr/>
        </p:nvSpPr>
        <p:spPr>
          <a:xfrm>
            <a:off x="3" y="4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BA2C99-A0FA-E873-BFB2-8BE88704E786}"/>
              </a:ext>
            </a:extLst>
          </p:cNvPr>
          <p:cNvSpPr/>
          <p:nvPr/>
        </p:nvSpPr>
        <p:spPr>
          <a:xfrm>
            <a:off x="342905" y="308617"/>
            <a:ext cx="8801097" cy="342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DCDE48-EF75-0E40-DAB7-8AC85ABB4B04}"/>
              </a:ext>
            </a:extLst>
          </p:cNvPr>
          <p:cNvSpPr/>
          <p:nvPr/>
        </p:nvSpPr>
        <p:spPr>
          <a:xfrm>
            <a:off x="14290" y="4919263"/>
            <a:ext cx="9129710" cy="162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6A1D5-5919-1CB3-5598-DAD6E30B0FD4}"/>
              </a:ext>
            </a:extLst>
          </p:cNvPr>
          <p:cNvSpPr/>
          <p:nvPr/>
        </p:nvSpPr>
        <p:spPr>
          <a:xfrm>
            <a:off x="14290" y="4981488"/>
            <a:ext cx="9129710" cy="16201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49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CD500-6AAC-DCFB-E641-A2D8F75A3F79}"/>
              </a:ext>
            </a:extLst>
          </p:cNvPr>
          <p:cNvSpPr txBox="1"/>
          <p:nvPr/>
        </p:nvSpPr>
        <p:spPr>
          <a:xfrm>
            <a:off x="285749" y="-66663"/>
            <a:ext cx="5095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Toy Company Sales: </a:t>
            </a:r>
            <a:r>
              <a:rPr lang="en-IN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Store Performance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7FA4BEF-A594-0C42-4329-C8BBD75DB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" y="7639"/>
            <a:ext cx="342900" cy="34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8BBF56-58AC-EB84-03FD-62459DF478BD}"/>
              </a:ext>
            </a:extLst>
          </p:cNvPr>
          <p:cNvSpPr txBox="1"/>
          <p:nvPr/>
        </p:nvSpPr>
        <p:spPr>
          <a:xfrm>
            <a:off x="6925676" y="4907659"/>
            <a:ext cx="2302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 BI Developer: Asim Sheikh</a:t>
            </a:r>
          </a:p>
        </p:txBody>
      </p:sp>
    </p:spTree>
    <p:extLst>
      <p:ext uri="{BB962C8B-B14F-4D97-AF65-F5344CB8AC3E}">
        <p14:creationId xmlns:p14="http://schemas.microsoft.com/office/powerpoint/2010/main" val="163745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/>
            </a:gs>
            <a:gs pos="49000">
              <a:schemeClr val="accent1"/>
            </a:gs>
            <a:gs pos="100000">
              <a:schemeClr val="accent1">
                <a:lumMod val="5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C0D8D2-53D0-BD0A-E828-D8130895B942}"/>
              </a:ext>
            </a:extLst>
          </p:cNvPr>
          <p:cNvSpPr/>
          <p:nvPr/>
        </p:nvSpPr>
        <p:spPr>
          <a:xfrm>
            <a:off x="3" y="4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BA2C99-A0FA-E873-BFB2-8BE88704E786}"/>
              </a:ext>
            </a:extLst>
          </p:cNvPr>
          <p:cNvSpPr/>
          <p:nvPr/>
        </p:nvSpPr>
        <p:spPr>
          <a:xfrm>
            <a:off x="342905" y="308617"/>
            <a:ext cx="8801097" cy="342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DCDE48-EF75-0E40-DAB7-8AC85ABB4B04}"/>
              </a:ext>
            </a:extLst>
          </p:cNvPr>
          <p:cNvSpPr/>
          <p:nvPr/>
        </p:nvSpPr>
        <p:spPr>
          <a:xfrm>
            <a:off x="14290" y="4919263"/>
            <a:ext cx="9129710" cy="162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6A1D5-5919-1CB3-5598-DAD6E30B0FD4}"/>
              </a:ext>
            </a:extLst>
          </p:cNvPr>
          <p:cNvSpPr/>
          <p:nvPr/>
        </p:nvSpPr>
        <p:spPr>
          <a:xfrm>
            <a:off x="14290" y="4981488"/>
            <a:ext cx="9129710" cy="16201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49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CD500-6AAC-DCFB-E641-A2D8F75A3F79}"/>
              </a:ext>
            </a:extLst>
          </p:cNvPr>
          <p:cNvSpPr txBox="1"/>
          <p:nvPr/>
        </p:nvSpPr>
        <p:spPr>
          <a:xfrm>
            <a:off x="285749" y="-66663"/>
            <a:ext cx="5095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Toy Company Sales: </a:t>
            </a:r>
            <a:r>
              <a:rPr lang="en-IN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Goal Projection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7FA4BEF-A594-0C42-4329-C8BBD75DB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" y="7639"/>
            <a:ext cx="342900" cy="34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8BBF56-58AC-EB84-03FD-62459DF478BD}"/>
              </a:ext>
            </a:extLst>
          </p:cNvPr>
          <p:cNvSpPr txBox="1"/>
          <p:nvPr/>
        </p:nvSpPr>
        <p:spPr>
          <a:xfrm>
            <a:off x="6925676" y="4907659"/>
            <a:ext cx="2302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 BI Developer: Asim Sheikh</a:t>
            </a:r>
          </a:p>
        </p:txBody>
      </p:sp>
    </p:spTree>
    <p:extLst>
      <p:ext uri="{BB962C8B-B14F-4D97-AF65-F5344CB8AC3E}">
        <p14:creationId xmlns:p14="http://schemas.microsoft.com/office/powerpoint/2010/main" val="382717312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112</TotalTime>
  <Words>61</Words>
  <Application>Microsoft Office PowerPoint</Application>
  <PresentationFormat>On-screen Show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Century Gothic</vt:lpstr>
      <vt:lpstr>Segoe UI Black</vt:lpstr>
      <vt:lpstr>Segoe UI Light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asim sheikh</dc:creator>
  <cp:lastModifiedBy>asim sheikh</cp:lastModifiedBy>
  <cp:revision>5</cp:revision>
  <dcterms:created xsi:type="dcterms:W3CDTF">2024-02-19T09:58:14Z</dcterms:created>
  <dcterms:modified xsi:type="dcterms:W3CDTF">2024-02-20T12:51:55Z</dcterms:modified>
</cp:coreProperties>
</file>