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969" autoAdjust="0"/>
  </p:normalViewPr>
  <p:slideViewPr>
    <p:cSldViewPr snapToGrid="0">
      <p:cViewPr>
        <p:scale>
          <a:sx n="66" d="100"/>
          <a:sy n="66" d="100"/>
        </p:scale>
        <p:origin x="90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BD78-0BDE-887F-8E6B-530911274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A1880-1D1D-18D2-FC77-70419FC23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2348-0782-C4F4-CA7C-12DED3F1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5A0B-39E1-4ED2-8137-C72794E1639F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94A4-9643-4BFE-1DCD-3BA0FF37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7B9F-0A39-659B-057A-CBFCA134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A01C-C189-4041-AED1-A90596CBF6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6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1D99-6B6E-F649-8D42-705EEE6E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39B7A-1C5A-39CE-0106-0FB71D916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4BD8-DA33-F140-7BF2-7D2FDCD7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5A0B-39E1-4ED2-8137-C72794E1639F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B9E4A-2F0E-0ACE-7623-9B415B11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1F0E-788C-5FBF-EA1C-AE1FD81D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A01C-C189-4041-AED1-A90596CBF6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0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4CDA4-24B6-F74D-BABE-1699A1805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744EF-0134-3138-30EE-86CE3397D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44D22-2ED4-D1BC-32FA-5CF0D9C1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5A0B-39E1-4ED2-8137-C72794E1639F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8F3A-0F4E-FBAF-2BBC-E589EEF6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7CEDE-9A8E-0AAF-9D4D-FDCE9537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A01C-C189-4041-AED1-A90596CBF6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8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BF5F-F320-618A-469A-26065E4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B1C0-BB0B-1D66-9E56-55608917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295D2-DC81-56A0-C08C-5792D70D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5A0B-39E1-4ED2-8137-C72794E1639F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58B2C-0FE8-543B-CE66-83576803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06FA4-C15E-774A-11BA-E23A2670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A01C-C189-4041-AED1-A90596CBF6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6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B79-2D10-A756-C2AB-E85FA9E7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81EB-D9C4-8143-C488-8AC0BBF2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10B9A-82D7-D05C-481C-14CBC192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5A0B-39E1-4ED2-8137-C72794E1639F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E50FD-21D6-E756-F589-996BFD3E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4A08-74F7-0E81-C726-E09A396C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A01C-C189-4041-AED1-A90596CBF6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E585-7302-B6E2-1562-6FD760E2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F2202-6679-FC02-55F9-3603FF39A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5446F-73F5-C94D-5C07-9F3EC07F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A3D92-6C2E-2E19-F451-39BEED06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5A0B-39E1-4ED2-8137-C72794E1639F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A868F-5C63-AE40-DC91-E79A35C0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6A4A2-6334-D75A-89E3-7A83577B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A01C-C189-4041-AED1-A90596CBF6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F70D-437E-0162-C63C-57CE96DA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EF57D-4030-49A5-5630-FA22F6D18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37994-53E4-415B-CDC7-61E4592A3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C1E62-C846-CE2A-F4AC-4536D1B8B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061E5-F53E-10F8-AC46-AD504343C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8E368-E700-939C-3DA6-A59C7AF5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5A0B-39E1-4ED2-8137-C72794E1639F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621A4-8A63-CACC-B1EB-5612CA4A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7D670-9AC3-C109-7C84-37222A04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A01C-C189-4041-AED1-A90596CBF6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4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3BD8-8A3B-EFA1-46D6-CEED2200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F9D7A-080E-C7D7-B661-DA643138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5A0B-39E1-4ED2-8137-C72794E1639F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8B8E1-3F5D-3690-7C19-130718C5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8B08-2353-2CA4-D8ED-0B97EED4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A01C-C189-4041-AED1-A90596CBF6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0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3B758-6D77-2FDD-69C9-F5A8CFAC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5A0B-39E1-4ED2-8137-C72794E1639F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2618B-40C4-0E11-4BBB-FD7CDE8C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80E91-FBEC-7F91-6906-D26FCB66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A01C-C189-4041-AED1-A90596CBF6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8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33F5-B96C-E65D-85B8-D221D1DD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DD77-5660-4653-B8D7-67BB28E21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CE61A-9AD6-69BE-32BB-DC9854438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D0535-0739-8E38-FAF7-0AAD3EAC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5A0B-39E1-4ED2-8137-C72794E1639F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B946C-FBCB-A855-DF11-879E3B0A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264F0-7DBC-98D9-2804-93154664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A01C-C189-4041-AED1-A90596CBF6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8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6A6E-9316-E331-AD49-613F1844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21EFF-10AD-7B17-1932-FA1058FD3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9501-D43E-6D83-A143-54D285AE3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0C7B-9812-6F44-0974-E736D656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5A0B-39E1-4ED2-8137-C72794E1639F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5B8D9-3FC5-BC4E-D17E-7488D0D3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5A6B6-B6C8-3254-F23A-16357D9A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A01C-C189-4041-AED1-A90596CBF6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5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28615-8E40-9456-F376-E142DFE0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01C1B-34A3-8FD2-7D54-FAEB98E7E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A190E-36D2-3955-119F-52608E94C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5A0B-39E1-4ED2-8137-C72794E1639F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E7797-A049-D208-6C71-776A77168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20EAD-541D-9B73-FAFD-0578DE9F3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8A01C-C189-4041-AED1-A90596CBF6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49DD-6D32-16F5-2AE2-6BEF84561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43D43-796B-93E3-E215-FBBD1C9AB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3"/>
            <a:ext cx="9144000" cy="3512127"/>
          </a:xfrm>
        </p:spPr>
        <p:txBody>
          <a:bodyPr/>
          <a:lstStyle/>
          <a:p>
            <a:endParaRPr lang="en-US" dirty="0"/>
          </a:p>
          <a:p>
            <a:r>
              <a:rPr lang="en-US" sz="4000" b="1" u="sng" dirty="0">
                <a:latin typeface="Algerian" panose="04020705040A02060702" pitchFamily="82" charset="0"/>
              </a:rPr>
              <a:t>Unlocking Insights Of Global Air Transportation Network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050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9C9594-8DF9-AE40-F38A-79E2B851E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7594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06A366-6DE0-ECD1-D72D-83E23861F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0298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99AE6B-9A44-28B9-9B7B-5083E753E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413"/>
            <a:ext cx="12192000" cy="6854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6068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3EB09-62A4-7138-4A77-6DF0F2734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" y="0"/>
            <a:ext cx="12192000" cy="6854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0644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9298D9-A03D-DB65-1BB3-C45D327E5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8119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47889-9FFB-FC7D-234B-9A787225D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3682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FB619-DF9C-6E8E-1612-5EBB746DC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0229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7ACC5-BC5B-CAC4-9901-221F12146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8232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75262-B32F-CF3C-543C-CC9ABAC63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2472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F85BC9-48E2-46DE-6B26-5C65CE7FD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3425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3D1F7-FCD0-0373-6680-97774134E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21" y="0"/>
            <a:ext cx="6502757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5795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5AF69D-F37E-7501-49DC-9603D50D9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60" y="1090611"/>
            <a:ext cx="5057775" cy="466588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12FC07-ECDB-7B47-B23C-517DCA6B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03" y="1090612"/>
            <a:ext cx="5748337" cy="46767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3472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28D109-23AB-09F3-0B24-74E143629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3" y="261257"/>
            <a:ext cx="4629150" cy="63427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F9CEA5-D041-7930-3C7E-0A8DAC5C7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62" y="261257"/>
            <a:ext cx="5022761" cy="63427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1096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59254-D922-CC35-DDCD-C1C6C501D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7591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08116-D95F-33F6-3C01-49E18EBD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0122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A0B77-EF59-B8F1-B0CD-9CCCD2AF5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9"/>
            <a:ext cx="12192000" cy="6854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2076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8BFA5E-7C4D-3B4A-1854-C4AA0F955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412"/>
            <a:ext cx="12192000" cy="6854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0417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D19410-6C67-E189-8474-6AB0BE99F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413"/>
            <a:ext cx="12192000" cy="6854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365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Office PowerPoint</Application>
  <PresentationFormat>Widescreen</PresentationFormat>
  <Paragraphs>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kalai santhi E</dc:creator>
  <cp:lastModifiedBy>kalai santhi E</cp:lastModifiedBy>
  <cp:revision>2</cp:revision>
  <dcterms:created xsi:type="dcterms:W3CDTF">2023-10-13T16:10:50Z</dcterms:created>
  <dcterms:modified xsi:type="dcterms:W3CDTF">2023-10-13T16:47:11Z</dcterms:modified>
</cp:coreProperties>
</file>