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83" r:id="rId3"/>
    <p:sldId id="279" r:id="rId4"/>
    <p:sldId id="280" r:id="rId5"/>
    <p:sldId id="275" r:id="rId6"/>
    <p:sldId id="281" r:id="rId7"/>
    <p:sldId id="282" r:id="rId8"/>
    <p:sldId id="260" r:id="rId9"/>
    <p:sldId id="278" r:id="rId10"/>
    <p:sldId id="274" r:id="rId11"/>
    <p:sldId id="284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62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95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56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4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5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6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64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12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01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94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4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31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55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5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53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9340" y="2017059"/>
            <a:ext cx="7758953" cy="1385047"/>
          </a:xfrm>
        </p:spPr>
        <p:txBody>
          <a:bodyPr/>
          <a:lstStyle/>
          <a:p>
            <a:r>
              <a:rPr lang="en-US" b="1" dirty="0" smtClean="0"/>
              <a:t>PhoneBook Manager</a:t>
            </a:r>
            <a:endParaRPr lang="bn-B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4318" y="3590365"/>
            <a:ext cx="5593975" cy="198618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language implementation. </a:t>
            </a:r>
            <a:endParaRPr lang="bn-BD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7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allOver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3785" y="412124"/>
            <a:ext cx="9330828" cy="1120462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latin typeface="Berlin Sans FB" panose="020E0602020502020306" pitchFamily="34" charset="0"/>
              </a:rPr>
              <a:t>Implementation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" y="1532586"/>
            <a:ext cx="5715848" cy="4563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10" y="1532586"/>
            <a:ext cx="575607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6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7" y="437882"/>
            <a:ext cx="5009883" cy="2936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77" y="437882"/>
            <a:ext cx="5125791" cy="2936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71" y="3515932"/>
            <a:ext cx="5904305" cy="32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4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477871" y="2649071"/>
            <a:ext cx="6958567" cy="364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16172103252 : Sirajum Munir </a:t>
            </a:r>
            <a:r>
              <a:rPr lang="en-US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Tamim</a:t>
            </a:r>
            <a:endParaRPr lang="en-US" sz="23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16172103253 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: Maruf Ahmed </a:t>
            </a:r>
            <a:r>
              <a:rPr lang="en-US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Rahad</a:t>
            </a:r>
            <a:endParaRPr lang="en-US" sz="23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16172103258 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: Md. </a:t>
            </a:r>
            <a:r>
              <a:rPr lang="en-US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Rabiul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 Hasan </a:t>
            </a:r>
            <a:r>
              <a:rPr lang="en-US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Emon</a:t>
            </a:r>
            <a:endParaRPr lang="en-US" sz="23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16172103264 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Kamrun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Nahar</a:t>
            </a:r>
            <a:endParaRPr lang="en-US" sz="23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16172103268 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Israt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 Jahan </a:t>
            </a:r>
            <a:endParaRPr lang="en-US" sz="23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16172103269 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Fatema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en-US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Tuz</a:t>
            </a:r>
            <a:r>
              <a:rPr lang="en-US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 – </a:t>
            </a:r>
            <a:r>
              <a:rPr lang="en-US" sz="2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Zohora</a:t>
            </a:r>
            <a:endParaRPr lang="en-US" sz="2000" b="1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23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51729" y="2003612"/>
            <a:ext cx="7684709" cy="64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i="1" u="sng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Submitted by,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6600" y="811213"/>
            <a:ext cx="8915400" cy="31813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50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896035"/>
            <a:ext cx="6943165" cy="32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14:doors dir="ver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740" y="515156"/>
            <a:ext cx="2756647" cy="92368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 smtClean="0"/>
              <a:t>Index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550024" y="1627094"/>
            <a:ext cx="7954588" cy="4464613"/>
          </a:xfrm>
        </p:spPr>
        <p:txBody>
          <a:bodyPr/>
          <a:lstStyle/>
          <a:p>
            <a:pPr marL="12700" marR="5080" indent="0">
              <a:lnSpc>
                <a:spcPts val="3570"/>
              </a:lnSpc>
              <a:spcBef>
                <a:spcPts val="540"/>
              </a:spcBef>
              <a:buNone/>
            </a:pPr>
            <a:endParaRPr lang="en-US" sz="2400" dirty="0">
              <a:solidFill>
                <a:srgbClr val="C00000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3158490" algn="l"/>
              </a:tabLst>
            </a:pPr>
            <a:r>
              <a:rPr lang="en-US" sz="2400" spc="2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Introduction</a:t>
            </a:r>
            <a:r>
              <a:rPr lang="en-US" sz="2400" spc="-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lang="en-US" sz="2400" spc="4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Aim of the Project.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lang="en-US" sz="2400" spc="50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Advantage &amp; Disadvantage.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lang="en-US" sz="2400" spc="2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Hardware &amp; Software.</a:t>
            </a: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lang="en-US" sz="2400" spc="2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Modules.</a:t>
            </a:r>
            <a:endParaRPr lang="en-US" sz="2400" spc="25" dirty="0" smtClean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lang="en-US" sz="2400" spc="4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Example </a:t>
            </a:r>
            <a:r>
              <a:rPr lang="en-US" sz="2400" spc="4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of Implementation</a:t>
            </a:r>
            <a:r>
              <a:rPr lang="en-US" sz="2400" spc="-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340" y="437883"/>
            <a:ext cx="5799271" cy="974058"/>
          </a:xfrm>
        </p:spPr>
        <p:txBody>
          <a:bodyPr>
            <a:normAutofit/>
          </a:bodyPr>
          <a:lstStyle/>
          <a:p>
            <a:pPr algn="r"/>
            <a:r>
              <a:rPr lang="en-US" sz="5000" dirty="0" smtClean="0">
                <a:latin typeface="Berlin Sans FB" panose="020E0602020502020306" pitchFamily="34" charset="0"/>
              </a:rPr>
              <a:t>Introduction</a:t>
            </a:r>
            <a:endParaRPr lang="en-US" sz="5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90165" y="1775012"/>
            <a:ext cx="9514446" cy="4424082"/>
          </a:xfrm>
        </p:spPr>
        <p:txBody>
          <a:bodyPr>
            <a:normAutofit/>
          </a:bodyPr>
          <a:lstStyle/>
          <a:p>
            <a:pPr marL="355600" marR="5080" algn="just">
              <a:spcBef>
                <a:spcPts val="100"/>
              </a:spcBef>
              <a:tabLst>
                <a:tab pos="354965" algn="l"/>
              </a:tabLst>
            </a:pPr>
            <a:r>
              <a:rPr lang="en-US" sz="2400" spc="-1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Phonebook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a very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simple mini project in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C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that can help you  understand the basic concepts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of functions, file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handling and data 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structure. This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application will teach you how to add,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list,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modify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or 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edit,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search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and delete data to/from the</a:t>
            </a:r>
            <a:r>
              <a:rPr lang="en-US" sz="2400" spc="13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file</a:t>
            </a:r>
            <a:r>
              <a:rPr lang="en-US" sz="2400" spc="-15" dirty="0" smtClean="0">
                <a:solidFill>
                  <a:schemeClr val="tx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.</a:t>
            </a:r>
          </a:p>
          <a:p>
            <a:pPr marL="12700" marR="5080" indent="0">
              <a:spcBef>
                <a:spcPts val="100"/>
              </a:spcBef>
              <a:buNone/>
              <a:tabLst>
                <a:tab pos="354965" algn="l"/>
              </a:tabLst>
            </a:pPr>
            <a:endParaRPr lang="en-US" sz="2400" dirty="0">
              <a:latin typeface="Trebuchet MS"/>
              <a:cs typeface="Trebuchet MS"/>
            </a:endParaRPr>
          </a:p>
          <a:p>
            <a:pPr marL="355600" marR="5080" algn="just">
              <a:spcBef>
                <a:spcPts val="100"/>
              </a:spcBef>
              <a:tabLst>
                <a:tab pos="354965" algn="l"/>
              </a:tabLst>
            </a:pP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Adding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new records, listing them, modifying them and updating, 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search for contacts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saved, and deleting the phonebook records are the  basic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functions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which make up the main menu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of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this </a:t>
            </a:r>
            <a:r>
              <a:rPr lang="en-US" sz="2400" spc="-2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Phonebook 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application.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355600" marR="1884680"/>
            <a:endParaRPr lang="en-US" sz="2400" spc="-5" dirty="0" smtClean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12700" marR="1884680" indent="0">
              <a:buNone/>
            </a:pPr>
            <a:endParaRPr lang="en-US" sz="2400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9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90165" y="1250576"/>
            <a:ext cx="9507070" cy="4948518"/>
          </a:xfrm>
        </p:spPr>
        <p:txBody>
          <a:bodyPr>
            <a:normAutofit/>
          </a:bodyPr>
          <a:lstStyle/>
          <a:p>
            <a:pPr marL="12700" marR="1884680" indent="0">
              <a:buNone/>
            </a:pPr>
            <a:endParaRPr lang="en-US" sz="2400" spc="-5" dirty="0" smtClean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355600" marR="1884680" algn="just"/>
            <a:r>
              <a:rPr lang="en-US" sz="2400" spc="-15" dirty="0">
                <a:solidFill>
                  <a:schemeClr val="tx1"/>
                </a:solidFill>
                <a:latin typeface="Candara" panose="020E0502030303020204" pitchFamily="34" charset="0"/>
              </a:rPr>
              <a:t>Personal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</a:rPr>
              <a:t>information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such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</a:rPr>
              <a:t>as name, </a:t>
            </a:r>
            <a:r>
              <a:rPr lang="en-US" sz="2400" spc="-55" dirty="0">
                <a:solidFill>
                  <a:schemeClr val="tx1"/>
                </a:solidFill>
                <a:latin typeface="Candara" panose="020E0502030303020204" pitchFamily="34" charset="0"/>
              </a:rPr>
              <a:t>gender, </a:t>
            </a:r>
            <a:r>
              <a:rPr lang="en-US" sz="2400" spc="-10" dirty="0" smtClean="0">
                <a:solidFill>
                  <a:schemeClr val="tx1"/>
                </a:solidFill>
                <a:latin typeface="Candara" panose="020E0502030303020204" pitchFamily="34" charset="0"/>
              </a:rPr>
              <a:t>phone </a:t>
            </a:r>
            <a:r>
              <a:rPr lang="en-US" sz="2400" spc="-35" dirty="0" smtClean="0">
                <a:solidFill>
                  <a:schemeClr val="tx1"/>
                </a:solidFill>
                <a:latin typeface="Candara" panose="020E0502030303020204" pitchFamily="34" charset="0"/>
              </a:rPr>
              <a:t>number, email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</a:rPr>
              <a:t>and  address are asked while adding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a record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</a:rPr>
              <a:t>into the </a:t>
            </a:r>
            <a:r>
              <a:rPr lang="en-US" sz="2400" spc="-15" dirty="0">
                <a:solidFill>
                  <a:schemeClr val="tx1"/>
                </a:solidFill>
                <a:latin typeface="Candara" panose="020E0502030303020204" pitchFamily="34" charset="0"/>
              </a:rPr>
              <a:t>Phonebook.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These 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</a:rPr>
              <a:t>records can then be modified, listed,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searched for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</a:rPr>
              <a:t>and</a:t>
            </a:r>
            <a:r>
              <a:rPr lang="en-US" sz="2400" spc="180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Candara" panose="020E0502030303020204" pitchFamily="34" charset="0"/>
              </a:rPr>
              <a:t>removed</a:t>
            </a:r>
            <a:r>
              <a:rPr lang="en-US" sz="2400" spc="-15" dirty="0" smtClean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</a:p>
          <a:p>
            <a:pPr marL="12700" marR="1884680" indent="0">
              <a:buNone/>
            </a:pPr>
            <a:endParaRPr lang="en-US" sz="2400" spc="-15" dirty="0" smtClean="0">
              <a:solidFill>
                <a:srgbClr val="404040"/>
              </a:solidFill>
            </a:endParaRPr>
          </a:p>
          <a:p>
            <a:pPr marL="355600" marR="5080" algn="just">
              <a:spcBef>
                <a:spcPts val="100"/>
              </a:spcBef>
              <a:tabLst>
                <a:tab pos="354965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… </a:t>
            </a:r>
            <a:endParaRPr lang="en-US" sz="2400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24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340" y="437883"/>
            <a:ext cx="5799271" cy="974058"/>
          </a:xfrm>
        </p:spPr>
        <p:txBody>
          <a:bodyPr>
            <a:normAutofit/>
          </a:bodyPr>
          <a:lstStyle/>
          <a:p>
            <a:pPr algn="r"/>
            <a:r>
              <a:rPr lang="en-US" sz="5000" dirty="0" smtClean="0">
                <a:latin typeface="Berlin Sans FB" panose="020E0602020502020306" pitchFamily="34" charset="0"/>
              </a:rPr>
              <a:t>Aim of this Project</a:t>
            </a:r>
            <a:endParaRPr lang="en-US" sz="5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02859" y="1893194"/>
            <a:ext cx="8801752" cy="4305900"/>
          </a:xfrm>
        </p:spPr>
        <p:txBody>
          <a:bodyPr>
            <a:normAutofit/>
          </a:bodyPr>
          <a:lstStyle/>
          <a:p>
            <a:pPr marL="355600" marR="1884680"/>
            <a:r>
              <a:rPr lang="en-US" sz="2400" spc="-18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To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develop an </a:t>
            </a:r>
            <a:r>
              <a:rPr lang="en-US" sz="2400" spc="-2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“Phonebook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contact” application using </a:t>
            </a:r>
            <a:r>
              <a:rPr lang="en-US" sz="2400" spc="-55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 programming.</a:t>
            </a:r>
            <a:endParaRPr lang="en-US" sz="2400" spc="-6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355600" marR="5080"/>
            <a:r>
              <a:rPr lang="en-US" sz="2400" spc="-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This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program is very useful </a:t>
            </a:r>
            <a:r>
              <a:rPr lang="en-US" sz="2400" spc="-1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now-a-days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to store  </a:t>
            </a:r>
            <a:r>
              <a:rPr lang="en-US" sz="2400" spc="-4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complete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information under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single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</a:t>
            </a:r>
            <a:r>
              <a:rPr lang="en-US" sz="2400" spc="15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spc="-6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number</a:t>
            </a:r>
            <a:r>
              <a:rPr lang="en-US" sz="2400" spc="-60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imes New Roman"/>
            </a:endParaRPr>
          </a:p>
          <a:p>
            <a:pPr marL="355600" marR="1884680"/>
            <a:r>
              <a:rPr lang="en-US" sz="2400" spc="-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This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program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also has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options to deletion </a:t>
            </a:r>
            <a:r>
              <a:rPr lang="en-US" sz="2400" spc="-60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and 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modification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of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the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entered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</a:t>
            </a:r>
            <a:r>
              <a:rPr lang="en-US" sz="2400" spc="13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spc="-6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number</a:t>
            </a:r>
            <a:r>
              <a:rPr lang="en-US" sz="2400" spc="-60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.</a:t>
            </a:r>
          </a:p>
          <a:p>
            <a:pPr marL="355600" marR="1884680"/>
            <a:r>
              <a:rPr lang="en-US" sz="2400" spc="-18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To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develop an </a:t>
            </a:r>
            <a:r>
              <a:rPr lang="en-US" sz="2400" spc="-2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“Phonebook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contact” application using </a:t>
            </a:r>
            <a:r>
              <a:rPr lang="en-US" sz="2400" spc="-10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only </a:t>
            </a:r>
            <a:r>
              <a:rPr lang="en-US" sz="2400" spc="-55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 </a:t>
            </a:r>
            <a:r>
              <a:rPr lang="en-US" sz="2400" spc="-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 programming.</a:t>
            </a:r>
            <a:endParaRPr lang="en-US" sz="2400" spc="-60" dirty="0" smtClean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355600" marR="1884680"/>
            <a:endParaRPr lang="en-US" sz="2400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4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342" y="437883"/>
            <a:ext cx="8035270" cy="974058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Berlin Sans FB" panose="020E0602020502020306" pitchFamily="34" charset="0"/>
              </a:rPr>
              <a:t>Advantage &amp; Disadvantage</a:t>
            </a:r>
            <a:endParaRPr lang="en-US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02859" y="1893194"/>
            <a:ext cx="8801752" cy="4453818"/>
          </a:xfrm>
        </p:spPr>
        <p:txBody>
          <a:bodyPr>
            <a:normAutofit lnSpcReduction="10000"/>
          </a:bodyPr>
          <a:lstStyle/>
          <a:p>
            <a:pPr marL="355600" marR="1884680"/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It becomes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easy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for the user to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store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complete information( </a:t>
            </a:r>
            <a:r>
              <a:rPr lang="en-US" sz="2400" spc="-5" dirty="0" err="1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i.e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e-mail id,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address)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about his</a:t>
            </a:r>
            <a:r>
              <a:rPr lang="en-US" sz="2400" spc="2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 </a:t>
            </a:r>
            <a:endParaRPr lang="en-US" sz="2400" spc="-10" dirty="0" smtClean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It is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easy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for the user to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just search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his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required </a:t>
            </a:r>
            <a:r>
              <a:rPr lang="en-US" sz="2400" spc="-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 </a:t>
            </a: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number by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just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typing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name of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the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355600" marR="5080"/>
            <a:endParaRPr lang="en-US" sz="2400" spc="-60" dirty="0" smtClean="0">
              <a:solidFill>
                <a:schemeClr val="tx1"/>
              </a:solidFill>
              <a:latin typeface="Candara" panose="020E0502030303020204" pitchFamily="34" charset="0"/>
              <a:cs typeface="Times New Roman"/>
            </a:endParaRPr>
          </a:p>
          <a:p>
            <a:pPr marL="12700" marR="5080" indent="0">
              <a:buNone/>
            </a:pP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Some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times it becomes difficult to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store more 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contacts(</a:t>
            </a:r>
            <a:r>
              <a:rPr lang="en-US" sz="2400" spc="-10" dirty="0" err="1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i.e</a:t>
            </a:r>
            <a:r>
              <a:rPr lang="en-US" sz="2400" spc="-1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over</a:t>
            </a:r>
            <a:r>
              <a:rPr lang="en-US" sz="2400" spc="3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150)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It becomes even difficult to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store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contacts with two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or more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contact</a:t>
            </a:r>
            <a:r>
              <a:rPr lang="en-US" sz="2400" spc="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numbers.</a:t>
            </a:r>
          </a:p>
          <a:p>
            <a:pPr marL="12700" marR="1884680" indent="0">
              <a:buNone/>
            </a:pPr>
            <a:endParaRPr lang="en-US" sz="2400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Berlin Sans FB" panose="020E0602020502020306" pitchFamily="34" charset="0"/>
              </a:rPr>
              <a:t>Hardware &amp; Software</a:t>
            </a:r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72552" y="2133600"/>
            <a:ext cx="9232059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A well shaped computer and GNU C compiler for compiling </a:t>
            </a: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the code. Such as,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Turbo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Dev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Code::Blocks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This application size is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613066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515156"/>
            <a:ext cx="8911686" cy="923680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/>
              <a:t>Modules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474259" y="1906072"/>
            <a:ext cx="9030353" cy="4185635"/>
          </a:xfrm>
        </p:spPr>
        <p:txBody>
          <a:bodyPr/>
          <a:lstStyle/>
          <a:p>
            <a:pPr marL="12700" marR="5080" indent="0">
              <a:lnSpc>
                <a:spcPts val="3570"/>
              </a:lnSpc>
              <a:spcBef>
                <a:spcPts val="54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  <a:latin typeface="Candara" panose="020E0502030303020204" pitchFamily="34" charset="0"/>
                <a:cs typeface="Trebuchet MS"/>
              </a:rPr>
              <a:t>The </a:t>
            </a:r>
            <a:r>
              <a:rPr lang="en-US" sz="2400" spc="-5" dirty="0">
                <a:solidFill>
                  <a:srgbClr val="C00000"/>
                </a:solidFill>
                <a:latin typeface="Candara" panose="020E0502030303020204" pitchFamily="34" charset="0"/>
                <a:cs typeface="Trebuchet MS"/>
              </a:rPr>
              <a:t>present program </a:t>
            </a:r>
            <a:r>
              <a:rPr lang="en-US" sz="2400" spc="-10" dirty="0">
                <a:solidFill>
                  <a:srgbClr val="C00000"/>
                </a:solidFill>
                <a:latin typeface="Candara" panose="020E0502030303020204" pitchFamily="34" charset="0"/>
                <a:cs typeface="Trebuchet MS"/>
              </a:rPr>
              <a:t>consists </a:t>
            </a:r>
            <a:r>
              <a:rPr lang="en-US" sz="2400" dirty="0" smtClean="0">
                <a:solidFill>
                  <a:srgbClr val="C00000"/>
                </a:solidFill>
                <a:latin typeface="Candara" panose="020E0502030303020204" pitchFamily="34" charset="0"/>
                <a:cs typeface="Trebuchet MS"/>
              </a:rPr>
              <a:t>of the following modules: </a:t>
            </a:r>
          </a:p>
          <a:p>
            <a:pPr marL="12700" marR="5080" indent="0">
              <a:lnSpc>
                <a:spcPts val="3570"/>
              </a:lnSpc>
              <a:spcBef>
                <a:spcPts val="540"/>
              </a:spcBef>
              <a:buNone/>
            </a:pPr>
            <a:endParaRPr lang="en-US" sz="2400" dirty="0">
              <a:solidFill>
                <a:srgbClr val="C00000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3158490" algn="l"/>
              </a:tabLst>
            </a:pPr>
            <a:r>
              <a:rPr lang="en-US" sz="2400" spc="2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Preprocessor </a:t>
            </a:r>
            <a:r>
              <a:rPr lang="en-US" sz="2400" spc="-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commands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lang="en-US" sz="2400" spc="4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Structures</a:t>
            </a:r>
            <a:r>
              <a:rPr lang="en-US" sz="2400" spc="4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lang="en-US" sz="2400" spc="50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Functions.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lang="en-US" sz="2400" spc="2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Variables.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lang="en-US" sz="2400" spc="45" dirty="0" smtClean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Statements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&amp;</a:t>
            </a:r>
            <a:r>
              <a:rPr lang="en-US" sz="2400" spc="-80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ndara" panose="020E0502030303020204" pitchFamily="34" charset="0"/>
                <a:cs typeface="Trebuchet MS"/>
              </a:rPr>
              <a:t>Expressions.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cs typeface="Trebuchet MS"/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9212" y="403413"/>
            <a:ext cx="8915399" cy="900952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Berlin Sans FB" panose="020E0602020502020306" pitchFamily="34" charset="0"/>
              </a:rPr>
              <a:t>Example of Implementation</a:t>
            </a:r>
            <a:endParaRPr lang="en-US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89212" y="1627093"/>
            <a:ext cx="8915399" cy="60511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Home screen and follows:</a:t>
            </a:r>
            <a:endParaRPr lang="bn-BD" b="1" u="sng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1" y="2232213"/>
            <a:ext cx="8034484" cy="41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4225</TotalTime>
  <Words>384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Arial</vt:lpstr>
      <vt:lpstr>Arial Rounded MT Bold</vt:lpstr>
      <vt:lpstr>Bahnschrift SemiBold</vt:lpstr>
      <vt:lpstr>Berlin Sans FB</vt:lpstr>
      <vt:lpstr>Bradley Hand ITC</vt:lpstr>
      <vt:lpstr>Calibri</vt:lpstr>
      <vt:lpstr>Calisto MT</vt:lpstr>
      <vt:lpstr>Candara</vt:lpstr>
      <vt:lpstr>Century Gothic</vt:lpstr>
      <vt:lpstr>Consolas</vt:lpstr>
      <vt:lpstr>Courier New</vt:lpstr>
      <vt:lpstr>Times New Roman</vt:lpstr>
      <vt:lpstr>Trebuchet MS</vt:lpstr>
      <vt:lpstr>Vrinda</vt:lpstr>
      <vt:lpstr>Wingdings</vt:lpstr>
      <vt:lpstr>Wingdings 3</vt:lpstr>
      <vt:lpstr>Wisp</vt:lpstr>
      <vt:lpstr>PhoneBook Manager</vt:lpstr>
      <vt:lpstr>Index </vt:lpstr>
      <vt:lpstr>Introduction</vt:lpstr>
      <vt:lpstr>PowerPoint Presentation</vt:lpstr>
      <vt:lpstr>Aim of this Project</vt:lpstr>
      <vt:lpstr>Advantage &amp; Disadvantage</vt:lpstr>
      <vt:lpstr>Hardware &amp; Software</vt:lpstr>
      <vt:lpstr>Modules </vt:lpstr>
      <vt:lpstr>Example of Implementation</vt:lpstr>
      <vt:lpstr>Implementation</vt:lpstr>
      <vt:lpstr>PowerPoint Presentation</vt:lpstr>
      <vt:lpstr>PowerPoint Presentation</vt:lpstr>
      <vt:lpstr>                                                 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this PRESENTATION !!! </dc:title>
  <dc:creator>Microsoft</dc:creator>
  <cp:lastModifiedBy>Sirajum Munir Tamiim</cp:lastModifiedBy>
  <cp:revision>181</cp:revision>
  <dcterms:created xsi:type="dcterms:W3CDTF">2017-04-13T06:24:49Z</dcterms:created>
  <dcterms:modified xsi:type="dcterms:W3CDTF">2018-04-01T02:18:25Z</dcterms:modified>
</cp:coreProperties>
</file>