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1" r:id="rId15"/>
    <p:sldId id="272"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2B5661-DEFF-4BF7-8687-B5D5C7F51A35}" v="32" dt="2024-12-21T03:25:16.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45" autoAdjust="0"/>
    <p:restoredTop sz="94660"/>
  </p:normalViewPr>
  <p:slideViewPr>
    <p:cSldViewPr snapToGrid="0">
      <p:cViewPr varScale="1">
        <p:scale>
          <a:sx n="151" d="100"/>
          <a:sy n="151" d="100"/>
        </p:scale>
        <p:origin x="594" y="150"/>
      </p:cViewPr>
      <p:guideLst/>
    </p:cSldViewPr>
  </p:slideViewPr>
  <p:notesTextViewPr>
    <p:cViewPr>
      <p:scale>
        <a:sx n="1" d="1"/>
        <a:sy n="1" d="1"/>
      </p:scale>
      <p:origin x="0" y="0"/>
    </p:cViewPr>
  </p:notesTextViewPr>
  <p:sorterViewPr>
    <p:cViewPr>
      <p:scale>
        <a:sx n="130" d="100"/>
        <a:sy n="13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谷　知紘(s21t317)" userId="a3db8153-261a-4ffb-baa1-abaad328fd73" providerId="ADAL" clId="{6C2B5661-DEFF-4BF7-8687-B5D5C7F51A35}"/>
    <pc:docChg chg="undo custSel addSld modSld modMainMaster">
      <pc:chgData name="谷　知紘(s21t317)" userId="a3db8153-261a-4ffb-baa1-abaad328fd73" providerId="ADAL" clId="{6C2B5661-DEFF-4BF7-8687-B5D5C7F51A35}" dt="2024-12-21T03:24:55.218" v="2169" actId="20577"/>
      <pc:docMkLst>
        <pc:docMk/>
      </pc:docMkLst>
      <pc:sldChg chg="modSp">
        <pc:chgData name="谷　知紘(s21t317)" userId="a3db8153-261a-4ffb-baa1-abaad328fd73" providerId="ADAL" clId="{6C2B5661-DEFF-4BF7-8687-B5D5C7F51A35}" dt="2024-12-21T03:23:09.077" v="2152"/>
        <pc:sldMkLst>
          <pc:docMk/>
          <pc:sldMk cId="718283160" sldId="256"/>
        </pc:sldMkLst>
        <pc:spChg chg="mod">
          <ac:chgData name="谷　知紘(s21t317)" userId="a3db8153-261a-4ffb-baa1-abaad328fd73" providerId="ADAL" clId="{6C2B5661-DEFF-4BF7-8687-B5D5C7F51A35}" dt="2024-12-21T03:23:09.077" v="2152"/>
          <ac:spMkLst>
            <pc:docMk/>
            <pc:sldMk cId="718283160" sldId="256"/>
            <ac:spMk id="5" creationId="{FCFEF4CD-766D-53B6-9DDE-AAC32A81997C}"/>
          </ac:spMkLst>
        </pc:spChg>
      </pc:sldChg>
      <pc:sldChg chg="modSp">
        <pc:chgData name="谷　知紘(s21t317)" userId="a3db8153-261a-4ffb-baa1-abaad328fd73" providerId="ADAL" clId="{6C2B5661-DEFF-4BF7-8687-B5D5C7F51A35}" dt="2024-12-21T03:23:26.256" v="2153"/>
        <pc:sldMkLst>
          <pc:docMk/>
          <pc:sldMk cId="1542432316" sldId="257"/>
        </pc:sldMkLst>
        <pc:spChg chg="mod">
          <ac:chgData name="谷　知紘(s21t317)" userId="a3db8153-261a-4ffb-baa1-abaad328fd73" providerId="ADAL" clId="{6C2B5661-DEFF-4BF7-8687-B5D5C7F51A35}" dt="2024-12-21T03:23:26.256" v="2153"/>
          <ac:spMkLst>
            <pc:docMk/>
            <pc:sldMk cId="1542432316" sldId="257"/>
            <ac:spMk id="12" creationId="{80EAFDE0-26CA-8121-B651-3AEEACEC1916}"/>
          </ac:spMkLst>
        </pc:spChg>
      </pc:sldChg>
      <pc:sldChg chg="modSp">
        <pc:chgData name="谷　知紘(s21t317)" userId="a3db8153-261a-4ffb-baa1-abaad328fd73" providerId="ADAL" clId="{6C2B5661-DEFF-4BF7-8687-B5D5C7F51A35}" dt="2024-12-21T03:23:26.256" v="2153"/>
        <pc:sldMkLst>
          <pc:docMk/>
          <pc:sldMk cId="2104044874" sldId="258"/>
        </pc:sldMkLst>
        <pc:spChg chg="mod">
          <ac:chgData name="谷　知紘(s21t317)" userId="a3db8153-261a-4ffb-baa1-abaad328fd73" providerId="ADAL" clId="{6C2B5661-DEFF-4BF7-8687-B5D5C7F51A35}" dt="2024-12-21T03:23:26.256" v="2153"/>
          <ac:spMkLst>
            <pc:docMk/>
            <pc:sldMk cId="2104044874" sldId="258"/>
            <ac:spMk id="6" creationId="{6BAA1248-05E0-6777-EEEE-EE09C01226A9}"/>
          </ac:spMkLst>
        </pc:spChg>
      </pc:sldChg>
      <pc:sldChg chg="modSp">
        <pc:chgData name="谷　知紘(s21t317)" userId="a3db8153-261a-4ffb-baa1-abaad328fd73" providerId="ADAL" clId="{6C2B5661-DEFF-4BF7-8687-B5D5C7F51A35}" dt="2024-12-21T03:23:26.256" v="2153"/>
        <pc:sldMkLst>
          <pc:docMk/>
          <pc:sldMk cId="3849086588" sldId="259"/>
        </pc:sldMkLst>
        <pc:spChg chg="mod">
          <ac:chgData name="谷　知紘(s21t317)" userId="a3db8153-261a-4ffb-baa1-abaad328fd73" providerId="ADAL" clId="{6C2B5661-DEFF-4BF7-8687-B5D5C7F51A35}" dt="2024-12-21T03:23:26.256" v="2153"/>
          <ac:spMkLst>
            <pc:docMk/>
            <pc:sldMk cId="3849086588" sldId="259"/>
            <ac:spMk id="9" creationId="{29EA9606-EE1C-5DF8-185A-6B4F275E52D1}"/>
          </ac:spMkLst>
        </pc:spChg>
      </pc:sldChg>
      <pc:sldChg chg="modSp">
        <pc:chgData name="谷　知紘(s21t317)" userId="a3db8153-261a-4ffb-baa1-abaad328fd73" providerId="ADAL" clId="{6C2B5661-DEFF-4BF7-8687-B5D5C7F51A35}" dt="2024-12-21T03:23:26.256" v="2153"/>
        <pc:sldMkLst>
          <pc:docMk/>
          <pc:sldMk cId="117810025" sldId="260"/>
        </pc:sldMkLst>
        <pc:spChg chg="mod">
          <ac:chgData name="谷　知紘(s21t317)" userId="a3db8153-261a-4ffb-baa1-abaad328fd73" providerId="ADAL" clId="{6C2B5661-DEFF-4BF7-8687-B5D5C7F51A35}" dt="2024-12-21T03:23:26.256" v="2153"/>
          <ac:spMkLst>
            <pc:docMk/>
            <pc:sldMk cId="117810025" sldId="260"/>
            <ac:spMk id="3" creationId="{F6019562-6F05-8042-FA07-838559933634}"/>
          </ac:spMkLst>
        </pc:spChg>
      </pc:sldChg>
      <pc:sldChg chg="modSp">
        <pc:chgData name="谷　知紘(s21t317)" userId="a3db8153-261a-4ffb-baa1-abaad328fd73" providerId="ADAL" clId="{6C2B5661-DEFF-4BF7-8687-B5D5C7F51A35}" dt="2024-12-21T03:23:26.256" v="2153"/>
        <pc:sldMkLst>
          <pc:docMk/>
          <pc:sldMk cId="1122583501" sldId="261"/>
        </pc:sldMkLst>
        <pc:spChg chg="mod">
          <ac:chgData name="谷　知紘(s21t317)" userId="a3db8153-261a-4ffb-baa1-abaad328fd73" providerId="ADAL" clId="{6C2B5661-DEFF-4BF7-8687-B5D5C7F51A35}" dt="2024-12-21T03:23:26.256" v="2153"/>
          <ac:spMkLst>
            <pc:docMk/>
            <pc:sldMk cId="1122583501" sldId="261"/>
            <ac:spMk id="3" creationId="{5DB6F546-C44C-3925-9118-E370C0377FD9}"/>
          </ac:spMkLst>
        </pc:spChg>
      </pc:sldChg>
      <pc:sldChg chg="modSp">
        <pc:chgData name="谷　知紘(s21t317)" userId="a3db8153-261a-4ffb-baa1-abaad328fd73" providerId="ADAL" clId="{6C2B5661-DEFF-4BF7-8687-B5D5C7F51A35}" dt="2024-12-21T03:23:26.256" v="2153"/>
        <pc:sldMkLst>
          <pc:docMk/>
          <pc:sldMk cId="1716504565" sldId="262"/>
        </pc:sldMkLst>
        <pc:spChg chg="mod">
          <ac:chgData name="谷　知紘(s21t317)" userId="a3db8153-261a-4ffb-baa1-abaad328fd73" providerId="ADAL" clId="{6C2B5661-DEFF-4BF7-8687-B5D5C7F51A35}" dt="2024-12-21T03:23:26.256" v="2153"/>
          <ac:spMkLst>
            <pc:docMk/>
            <pc:sldMk cId="1716504565" sldId="262"/>
            <ac:spMk id="12" creationId="{484CA9CD-FEFA-EC27-142E-106E1996F72E}"/>
          </ac:spMkLst>
        </pc:spChg>
      </pc:sldChg>
      <pc:sldChg chg="modSp">
        <pc:chgData name="谷　知紘(s21t317)" userId="a3db8153-261a-4ffb-baa1-abaad328fd73" providerId="ADAL" clId="{6C2B5661-DEFF-4BF7-8687-B5D5C7F51A35}" dt="2024-12-21T03:23:26.256" v="2153"/>
        <pc:sldMkLst>
          <pc:docMk/>
          <pc:sldMk cId="285224269" sldId="264"/>
        </pc:sldMkLst>
        <pc:spChg chg="mod">
          <ac:chgData name="谷　知紘(s21t317)" userId="a3db8153-261a-4ffb-baa1-abaad328fd73" providerId="ADAL" clId="{6C2B5661-DEFF-4BF7-8687-B5D5C7F51A35}" dt="2024-12-21T03:23:26.256" v="2153"/>
          <ac:spMkLst>
            <pc:docMk/>
            <pc:sldMk cId="285224269" sldId="264"/>
            <ac:spMk id="7" creationId="{6FD563B2-3C9D-BD85-9126-8F9C3D01EB7A}"/>
          </ac:spMkLst>
        </pc:spChg>
      </pc:sldChg>
      <pc:sldChg chg="modSp">
        <pc:chgData name="谷　知紘(s21t317)" userId="a3db8153-261a-4ffb-baa1-abaad328fd73" providerId="ADAL" clId="{6C2B5661-DEFF-4BF7-8687-B5D5C7F51A35}" dt="2024-12-21T03:23:26.256" v="2153"/>
        <pc:sldMkLst>
          <pc:docMk/>
          <pc:sldMk cId="395813214" sldId="265"/>
        </pc:sldMkLst>
        <pc:spChg chg="mod">
          <ac:chgData name="谷　知紘(s21t317)" userId="a3db8153-261a-4ffb-baa1-abaad328fd73" providerId="ADAL" clId="{6C2B5661-DEFF-4BF7-8687-B5D5C7F51A35}" dt="2024-12-21T03:23:26.256" v="2153"/>
          <ac:spMkLst>
            <pc:docMk/>
            <pc:sldMk cId="395813214" sldId="265"/>
            <ac:spMk id="5" creationId="{674157F6-83BD-022F-0955-A1E5168495C0}"/>
          </ac:spMkLst>
        </pc:spChg>
      </pc:sldChg>
      <pc:sldChg chg="modSp">
        <pc:chgData name="谷　知紘(s21t317)" userId="a3db8153-261a-4ffb-baa1-abaad328fd73" providerId="ADAL" clId="{6C2B5661-DEFF-4BF7-8687-B5D5C7F51A35}" dt="2024-12-21T03:23:26.256" v="2153"/>
        <pc:sldMkLst>
          <pc:docMk/>
          <pc:sldMk cId="503107946" sldId="266"/>
        </pc:sldMkLst>
        <pc:spChg chg="mod">
          <ac:chgData name="谷　知紘(s21t317)" userId="a3db8153-261a-4ffb-baa1-abaad328fd73" providerId="ADAL" clId="{6C2B5661-DEFF-4BF7-8687-B5D5C7F51A35}" dt="2024-12-21T03:23:26.256" v="2153"/>
          <ac:spMkLst>
            <pc:docMk/>
            <pc:sldMk cId="503107946" sldId="266"/>
            <ac:spMk id="10" creationId="{69CEEAB9-F91D-12F4-6E99-8977C3EA7757}"/>
          </ac:spMkLst>
        </pc:spChg>
      </pc:sldChg>
      <pc:sldChg chg="modSp">
        <pc:chgData name="谷　知紘(s21t317)" userId="a3db8153-261a-4ffb-baa1-abaad328fd73" providerId="ADAL" clId="{6C2B5661-DEFF-4BF7-8687-B5D5C7F51A35}" dt="2024-12-21T03:23:26.256" v="2153"/>
        <pc:sldMkLst>
          <pc:docMk/>
          <pc:sldMk cId="1004728229" sldId="267"/>
        </pc:sldMkLst>
        <pc:spChg chg="mod">
          <ac:chgData name="谷　知紘(s21t317)" userId="a3db8153-261a-4ffb-baa1-abaad328fd73" providerId="ADAL" clId="{6C2B5661-DEFF-4BF7-8687-B5D5C7F51A35}" dt="2024-12-21T03:23:26.256" v="2153"/>
          <ac:spMkLst>
            <pc:docMk/>
            <pc:sldMk cId="1004728229" sldId="267"/>
            <ac:spMk id="11" creationId="{082B9EDB-8E40-ADA2-A03C-F6CADD68F292}"/>
          </ac:spMkLst>
        </pc:spChg>
      </pc:sldChg>
      <pc:sldChg chg="modSp">
        <pc:chgData name="谷　知紘(s21t317)" userId="a3db8153-261a-4ffb-baa1-abaad328fd73" providerId="ADAL" clId="{6C2B5661-DEFF-4BF7-8687-B5D5C7F51A35}" dt="2024-12-21T03:23:26.256" v="2153"/>
        <pc:sldMkLst>
          <pc:docMk/>
          <pc:sldMk cId="453686876" sldId="268"/>
        </pc:sldMkLst>
        <pc:spChg chg="mod">
          <ac:chgData name="谷　知紘(s21t317)" userId="a3db8153-261a-4ffb-baa1-abaad328fd73" providerId="ADAL" clId="{6C2B5661-DEFF-4BF7-8687-B5D5C7F51A35}" dt="2024-12-21T03:23:26.256" v="2153"/>
          <ac:spMkLst>
            <pc:docMk/>
            <pc:sldMk cId="453686876" sldId="268"/>
            <ac:spMk id="11" creationId="{DED3E92B-71D3-6071-6EC5-2A44353EAB18}"/>
          </ac:spMkLst>
        </pc:spChg>
      </pc:sldChg>
      <pc:sldChg chg="addSp delSp modSp mod">
        <pc:chgData name="谷　知紘(s21t317)" userId="a3db8153-261a-4ffb-baa1-abaad328fd73" providerId="ADAL" clId="{6C2B5661-DEFF-4BF7-8687-B5D5C7F51A35}" dt="2024-12-21T03:23:26.256" v="2153"/>
        <pc:sldMkLst>
          <pc:docMk/>
          <pc:sldMk cId="2962790074" sldId="269"/>
        </pc:sldMkLst>
        <pc:spChg chg="del mod">
          <ac:chgData name="谷　知紘(s21t317)" userId="a3db8153-261a-4ffb-baa1-abaad328fd73" providerId="ADAL" clId="{6C2B5661-DEFF-4BF7-8687-B5D5C7F51A35}" dt="2024-12-21T01:34:56.046" v="967" actId="478"/>
          <ac:spMkLst>
            <pc:docMk/>
            <pc:sldMk cId="2962790074" sldId="269"/>
            <ac:spMk id="2" creationId="{5F155457-3742-B26B-2DE7-E01FAB5EDD5D}"/>
          </ac:spMkLst>
        </pc:spChg>
        <pc:spChg chg="add mod">
          <ac:chgData name="谷　知紘(s21t317)" userId="a3db8153-261a-4ffb-baa1-abaad328fd73" providerId="ADAL" clId="{6C2B5661-DEFF-4BF7-8687-B5D5C7F51A35}" dt="2024-12-21T03:06:37.138" v="1549" actId="20577"/>
          <ac:spMkLst>
            <pc:docMk/>
            <pc:sldMk cId="2962790074" sldId="269"/>
            <ac:spMk id="2" creationId="{70BEF91D-BC42-F5D2-993B-9BD619EE287E}"/>
          </ac:spMkLst>
        </pc:spChg>
        <pc:spChg chg="del mod">
          <ac:chgData name="谷　知紘(s21t317)" userId="a3db8153-261a-4ffb-baa1-abaad328fd73" providerId="ADAL" clId="{6C2B5661-DEFF-4BF7-8687-B5D5C7F51A35}" dt="2024-12-21T01:34:44.752" v="964" actId="478"/>
          <ac:spMkLst>
            <pc:docMk/>
            <pc:sldMk cId="2962790074" sldId="269"/>
            <ac:spMk id="3" creationId="{29C3AD97-A3CB-B4AE-5880-74A560E57328}"/>
          </ac:spMkLst>
        </pc:spChg>
        <pc:spChg chg="add mod">
          <ac:chgData name="谷　知紘(s21t317)" userId="a3db8153-261a-4ffb-baa1-abaad328fd73" providerId="ADAL" clId="{6C2B5661-DEFF-4BF7-8687-B5D5C7F51A35}" dt="2024-12-21T02:23:22.033" v="1359" actId="1076"/>
          <ac:spMkLst>
            <pc:docMk/>
            <pc:sldMk cId="2962790074" sldId="269"/>
            <ac:spMk id="3" creationId="{BA37B7C9-E765-38F5-4BAB-BD70EC0B7811}"/>
          </ac:spMkLst>
        </pc:spChg>
        <pc:spChg chg="mod">
          <ac:chgData name="谷　知紘(s21t317)" userId="a3db8153-261a-4ffb-baa1-abaad328fd73" providerId="ADAL" clId="{6C2B5661-DEFF-4BF7-8687-B5D5C7F51A35}" dt="2024-12-21T02:14:22.436" v="1335" actId="14100"/>
          <ac:spMkLst>
            <pc:docMk/>
            <pc:sldMk cId="2962790074" sldId="269"/>
            <ac:spMk id="5" creationId="{F8EAA5F7-8A94-F476-F717-24A6B4D6BA32}"/>
          </ac:spMkLst>
        </pc:spChg>
        <pc:spChg chg="add mod">
          <ac:chgData name="谷　知紘(s21t317)" userId="a3db8153-261a-4ffb-baa1-abaad328fd73" providerId="ADAL" clId="{6C2B5661-DEFF-4BF7-8687-B5D5C7F51A35}" dt="2024-12-21T02:23:30.162" v="1360" actId="1076"/>
          <ac:spMkLst>
            <pc:docMk/>
            <pc:sldMk cId="2962790074" sldId="269"/>
            <ac:spMk id="6" creationId="{B4A17AAC-AF59-D8F2-78D4-9787B7DD98D7}"/>
          </ac:spMkLst>
        </pc:spChg>
        <pc:spChg chg="add mod">
          <ac:chgData name="谷　知紘(s21t317)" userId="a3db8153-261a-4ffb-baa1-abaad328fd73" providerId="ADAL" clId="{6C2B5661-DEFF-4BF7-8687-B5D5C7F51A35}" dt="2024-12-21T02:23:30.162" v="1360" actId="1076"/>
          <ac:spMkLst>
            <pc:docMk/>
            <pc:sldMk cId="2962790074" sldId="269"/>
            <ac:spMk id="7" creationId="{5CE81C9E-6DBF-2DE1-CFBE-A2D37B22F29F}"/>
          </ac:spMkLst>
        </pc:spChg>
        <pc:spChg chg="add del mod">
          <ac:chgData name="谷　知紘(s21t317)" userId="a3db8153-261a-4ffb-baa1-abaad328fd73" providerId="ADAL" clId="{6C2B5661-DEFF-4BF7-8687-B5D5C7F51A35}" dt="2024-12-21T02:22:05.552" v="1338" actId="478"/>
          <ac:spMkLst>
            <pc:docMk/>
            <pc:sldMk cId="2962790074" sldId="269"/>
            <ac:spMk id="8" creationId="{D7EFD76B-7061-06EC-4A8A-F584BCC71157}"/>
          </ac:spMkLst>
        </pc:spChg>
        <pc:spChg chg="mod">
          <ac:chgData name="谷　知紘(s21t317)" userId="a3db8153-261a-4ffb-baa1-abaad328fd73" providerId="ADAL" clId="{6C2B5661-DEFF-4BF7-8687-B5D5C7F51A35}" dt="2024-12-21T03:23:26.256" v="2153"/>
          <ac:spMkLst>
            <pc:docMk/>
            <pc:sldMk cId="2962790074" sldId="269"/>
            <ac:spMk id="9" creationId="{85ADA9C4-C3C3-48BF-EA73-63564FD1313D}"/>
          </ac:spMkLst>
        </pc:spChg>
      </pc:sldChg>
      <pc:sldChg chg="addSp modSp mod">
        <pc:chgData name="谷　知紘(s21t317)" userId="a3db8153-261a-4ffb-baa1-abaad328fd73" providerId="ADAL" clId="{6C2B5661-DEFF-4BF7-8687-B5D5C7F51A35}" dt="2024-12-21T03:23:26.256" v="2153"/>
        <pc:sldMkLst>
          <pc:docMk/>
          <pc:sldMk cId="539303649" sldId="271"/>
        </pc:sldMkLst>
        <pc:spChg chg="mod">
          <ac:chgData name="谷　知紘(s21t317)" userId="a3db8153-261a-4ffb-baa1-abaad328fd73" providerId="ADAL" clId="{6C2B5661-DEFF-4BF7-8687-B5D5C7F51A35}" dt="2024-12-21T01:37:42.064" v="1021" actId="20577"/>
          <ac:spMkLst>
            <pc:docMk/>
            <pc:sldMk cId="539303649" sldId="271"/>
            <ac:spMk id="4" creationId="{2E26D668-2126-9EB0-CDCF-C2AEBD97B08B}"/>
          </ac:spMkLst>
        </pc:spChg>
        <pc:spChg chg="add mod">
          <ac:chgData name="谷　知紘(s21t317)" userId="a3db8153-261a-4ffb-baa1-abaad328fd73" providerId="ADAL" clId="{6C2B5661-DEFF-4BF7-8687-B5D5C7F51A35}" dt="2024-12-21T02:27:51.544" v="1516" actId="1076"/>
          <ac:spMkLst>
            <pc:docMk/>
            <pc:sldMk cId="539303649" sldId="271"/>
            <ac:spMk id="7" creationId="{A22966D0-9325-15C1-3CB0-40A1AD706025}"/>
          </ac:spMkLst>
        </pc:spChg>
        <pc:spChg chg="add mod">
          <ac:chgData name="谷　知紘(s21t317)" userId="a3db8153-261a-4ffb-baa1-abaad328fd73" providerId="ADAL" clId="{6C2B5661-DEFF-4BF7-8687-B5D5C7F51A35}" dt="2024-12-21T03:06:46.060" v="1551" actId="20577"/>
          <ac:spMkLst>
            <pc:docMk/>
            <pc:sldMk cId="539303649" sldId="271"/>
            <ac:spMk id="8" creationId="{2EFD141D-5533-72CE-7AA2-0B2295BC59AF}"/>
          </ac:spMkLst>
        </pc:spChg>
        <pc:spChg chg="add mod">
          <ac:chgData name="谷　知紘(s21t317)" userId="a3db8153-261a-4ffb-baa1-abaad328fd73" providerId="ADAL" clId="{6C2B5661-DEFF-4BF7-8687-B5D5C7F51A35}" dt="2024-12-21T02:26:51.501" v="1466" actId="1076"/>
          <ac:spMkLst>
            <pc:docMk/>
            <pc:sldMk cId="539303649" sldId="271"/>
            <ac:spMk id="9" creationId="{89DE657E-39AE-A920-CC43-4AA42E5C306C}"/>
          </ac:spMkLst>
        </pc:spChg>
        <pc:spChg chg="add mod">
          <ac:chgData name="谷　知紘(s21t317)" userId="a3db8153-261a-4ffb-baa1-abaad328fd73" providerId="ADAL" clId="{6C2B5661-DEFF-4BF7-8687-B5D5C7F51A35}" dt="2024-12-21T02:27:45.531" v="1515" actId="14100"/>
          <ac:spMkLst>
            <pc:docMk/>
            <pc:sldMk cId="539303649" sldId="271"/>
            <ac:spMk id="10" creationId="{C4AE3A55-F5BD-2D9E-2A5E-3F87B5E308D3}"/>
          </ac:spMkLst>
        </pc:spChg>
        <pc:spChg chg="mod">
          <ac:chgData name="谷　知紘(s21t317)" userId="a3db8153-261a-4ffb-baa1-abaad328fd73" providerId="ADAL" clId="{6C2B5661-DEFF-4BF7-8687-B5D5C7F51A35}" dt="2024-12-21T03:23:26.256" v="2153"/>
          <ac:spMkLst>
            <pc:docMk/>
            <pc:sldMk cId="539303649" sldId="271"/>
            <ac:spMk id="12" creationId="{6C9221CD-B824-2C27-CDC4-58C4F4C8DC06}"/>
          </ac:spMkLst>
        </pc:spChg>
        <pc:graphicFrameChg chg="add mod">
          <ac:chgData name="谷　知紘(s21t317)" userId="a3db8153-261a-4ffb-baa1-abaad328fd73" providerId="ADAL" clId="{6C2B5661-DEFF-4BF7-8687-B5D5C7F51A35}" dt="2024-12-21T01:56:31.796" v="1060" actId="1076"/>
          <ac:graphicFrameMkLst>
            <pc:docMk/>
            <pc:sldMk cId="539303649" sldId="271"/>
            <ac:graphicFrameMk id="2" creationId="{C3E723BE-F0E4-3193-58E8-A6F90B81C2D3}"/>
          </ac:graphicFrameMkLst>
        </pc:graphicFrameChg>
        <pc:graphicFrameChg chg="add mod">
          <ac:chgData name="谷　知紘(s21t317)" userId="a3db8153-261a-4ffb-baa1-abaad328fd73" providerId="ADAL" clId="{6C2B5661-DEFF-4BF7-8687-B5D5C7F51A35}" dt="2024-12-21T01:56:31.796" v="1060" actId="1076"/>
          <ac:graphicFrameMkLst>
            <pc:docMk/>
            <pc:sldMk cId="539303649" sldId="271"/>
            <ac:graphicFrameMk id="3" creationId="{01203158-E65B-4A5D-BA04-6BBE5F7E27EA}"/>
          </ac:graphicFrameMkLst>
        </pc:graphicFrameChg>
        <pc:graphicFrameChg chg="add mod">
          <ac:chgData name="谷　知紘(s21t317)" userId="a3db8153-261a-4ffb-baa1-abaad328fd73" providerId="ADAL" clId="{6C2B5661-DEFF-4BF7-8687-B5D5C7F51A35}" dt="2024-12-21T01:54:09.272" v="1053" actId="1076"/>
          <ac:graphicFrameMkLst>
            <pc:docMk/>
            <pc:sldMk cId="539303649" sldId="271"/>
            <ac:graphicFrameMk id="5" creationId="{022F5046-3773-B35E-EF96-3D858C510A4E}"/>
          </ac:graphicFrameMkLst>
        </pc:graphicFrameChg>
        <pc:graphicFrameChg chg="add mod">
          <ac:chgData name="谷　知紘(s21t317)" userId="a3db8153-261a-4ffb-baa1-abaad328fd73" providerId="ADAL" clId="{6C2B5661-DEFF-4BF7-8687-B5D5C7F51A35}" dt="2024-12-21T01:53:25.187" v="1049" actId="1076"/>
          <ac:graphicFrameMkLst>
            <pc:docMk/>
            <pc:sldMk cId="539303649" sldId="271"/>
            <ac:graphicFrameMk id="6" creationId="{817C86E2-491A-0E98-BBC5-29062DBDAB74}"/>
          </ac:graphicFrameMkLst>
        </pc:graphicFrameChg>
      </pc:sldChg>
      <pc:sldChg chg="addSp modSp add mod">
        <pc:chgData name="谷　知紘(s21t317)" userId="a3db8153-261a-4ffb-baa1-abaad328fd73" providerId="ADAL" clId="{6C2B5661-DEFF-4BF7-8687-B5D5C7F51A35}" dt="2024-12-21T03:23:26.256" v="2153"/>
        <pc:sldMkLst>
          <pc:docMk/>
          <pc:sldMk cId="806214799" sldId="272"/>
        </pc:sldMkLst>
        <pc:spChg chg="add mod">
          <ac:chgData name="谷　知紘(s21t317)" userId="a3db8153-261a-4ffb-baa1-abaad328fd73" providerId="ADAL" clId="{6C2B5661-DEFF-4BF7-8687-B5D5C7F51A35}" dt="2024-12-21T03:15:07.388" v="2116" actId="1076"/>
          <ac:spMkLst>
            <pc:docMk/>
            <pc:sldMk cId="806214799" sldId="272"/>
            <ac:spMk id="2" creationId="{56EFFF68-D76E-E9E8-8246-E686B01257DA}"/>
          </ac:spMkLst>
        </pc:spChg>
        <pc:spChg chg="mod">
          <ac:chgData name="谷　知紘(s21t317)" userId="a3db8153-261a-4ffb-baa1-abaad328fd73" providerId="ADAL" clId="{6C2B5661-DEFF-4BF7-8687-B5D5C7F51A35}" dt="2024-12-21T02:28:17.025" v="1543" actId="20577"/>
          <ac:spMkLst>
            <pc:docMk/>
            <pc:sldMk cId="806214799" sldId="272"/>
            <ac:spMk id="4" creationId="{E613C43D-D380-9FF1-1655-B01BB80E863B}"/>
          </ac:spMkLst>
        </pc:spChg>
        <pc:spChg chg="mod">
          <ac:chgData name="谷　知紘(s21t317)" userId="a3db8153-261a-4ffb-baa1-abaad328fd73" providerId="ADAL" clId="{6C2B5661-DEFF-4BF7-8687-B5D5C7F51A35}" dt="2024-12-21T03:23:26.256" v="2153"/>
          <ac:spMkLst>
            <pc:docMk/>
            <pc:sldMk cId="806214799" sldId="272"/>
            <ac:spMk id="5" creationId="{95652108-8080-9B5D-0A78-9835A502362E}"/>
          </ac:spMkLst>
        </pc:spChg>
      </pc:sldChg>
      <pc:sldMasterChg chg="modSp mod modSldLayout">
        <pc:chgData name="谷　知紘(s21t317)" userId="a3db8153-261a-4ffb-baa1-abaad328fd73" providerId="ADAL" clId="{6C2B5661-DEFF-4BF7-8687-B5D5C7F51A35}" dt="2024-12-21T03:24:55.218" v="2169" actId="20577"/>
        <pc:sldMasterMkLst>
          <pc:docMk/>
          <pc:sldMasterMk cId="2793132077" sldId="2147483648"/>
        </pc:sldMasterMkLst>
        <pc:spChg chg="mod">
          <ac:chgData name="谷　知紘(s21t317)" userId="a3db8153-261a-4ffb-baa1-abaad328fd73" providerId="ADAL" clId="{6C2B5661-DEFF-4BF7-8687-B5D5C7F51A35}" dt="2024-12-21T03:22:22.646" v="2151" actId="20577"/>
          <ac:spMkLst>
            <pc:docMk/>
            <pc:sldMasterMk cId="2793132077" sldId="2147483648"/>
            <ac:spMk id="6" creationId="{13FC5EF8-5854-0FDD-01D2-E03BFAA61BAE}"/>
          </ac:spMkLst>
        </pc:spChg>
        <pc:sldLayoutChg chg="addSp delSp modSp mod">
          <pc:chgData name="谷　知紘(s21t317)" userId="a3db8153-261a-4ffb-baa1-abaad328fd73" providerId="ADAL" clId="{6C2B5661-DEFF-4BF7-8687-B5D5C7F51A35}" dt="2024-12-21T03:24:22.728" v="2163"/>
          <pc:sldLayoutMkLst>
            <pc:docMk/>
            <pc:sldMasterMk cId="2793132077" sldId="2147483648"/>
            <pc:sldLayoutMk cId="3437041407" sldId="2147483649"/>
          </pc:sldLayoutMkLst>
          <pc:spChg chg="del">
            <ac:chgData name="谷　知紘(s21t317)" userId="a3db8153-261a-4ffb-baa1-abaad328fd73" providerId="ADAL" clId="{6C2B5661-DEFF-4BF7-8687-B5D5C7F51A35}" dt="2024-12-21T03:23:09.077" v="2152"/>
            <ac:spMkLst>
              <pc:docMk/>
              <pc:sldMasterMk cId="2793132077" sldId="2147483648"/>
              <pc:sldLayoutMk cId="3437041407" sldId="2147483649"/>
              <ac:spMk id="4" creationId="{9D3EC8E9-DFDD-C1A0-FD06-A97CC3B96156}"/>
            </ac:spMkLst>
          </pc:spChg>
          <pc:spChg chg="del">
            <ac:chgData name="谷　知紘(s21t317)" userId="a3db8153-261a-4ffb-baa1-abaad328fd73" providerId="ADAL" clId="{6C2B5661-DEFF-4BF7-8687-B5D5C7F51A35}" dt="2024-12-21T03:23:09.077" v="2152"/>
            <ac:spMkLst>
              <pc:docMk/>
              <pc:sldMasterMk cId="2793132077" sldId="2147483648"/>
              <pc:sldLayoutMk cId="3437041407" sldId="2147483649"/>
              <ac:spMk id="5" creationId="{FA7581E4-117A-4F07-C8C8-9BD0D9B3CCDF}"/>
            </ac:spMkLst>
          </pc:spChg>
          <pc:spChg chg="add del mod">
            <ac:chgData name="谷　知紘(s21t317)" userId="a3db8153-261a-4ffb-baa1-abaad328fd73" providerId="ADAL" clId="{6C2B5661-DEFF-4BF7-8687-B5D5C7F51A35}" dt="2024-12-21T03:23:09.077" v="2152"/>
            <ac:spMkLst>
              <pc:docMk/>
              <pc:sldMasterMk cId="2793132077" sldId="2147483648"/>
              <pc:sldLayoutMk cId="3437041407" sldId="2147483649"/>
              <ac:spMk id="6" creationId="{BD27C12B-B12E-99F9-261F-05AD70D0C16B}"/>
            </ac:spMkLst>
          </pc:spChg>
          <pc:spChg chg="add mod">
            <ac:chgData name="谷　知紘(s21t317)" userId="a3db8153-261a-4ffb-baa1-abaad328fd73" providerId="ADAL" clId="{6C2B5661-DEFF-4BF7-8687-B5D5C7F51A35}" dt="2024-12-21T03:19:36.163" v="2139" actId="767"/>
            <ac:spMkLst>
              <pc:docMk/>
              <pc:sldMasterMk cId="2793132077" sldId="2147483648"/>
              <pc:sldLayoutMk cId="3437041407" sldId="2147483649"/>
              <ac:spMk id="7" creationId="{D1218F6A-AF36-D1D6-7742-5FE75AB386ED}"/>
            </ac:spMkLst>
          </pc:spChg>
          <pc:spChg chg="add del mod">
            <ac:chgData name="谷　知紘(s21t317)" userId="a3db8153-261a-4ffb-baa1-abaad328fd73" providerId="ADAL" clId="{6C2B5661-DEFF-4BF7-8687-B5D5C7F51A35}" dt="2024-12-21T03:24:08.068" v="2156"/>
            <ac:spMkLst>
              <pc:docMk/>
              <pc:sldMasterMk cId="2793132077" sldId="2147483648"/>
              <pc:sldLayoutMk cId="3437041407" sldId="2147483649"/>
              <ac:spMk id="8" creationId="{38E9BCDF-AEAB-62E5-D8C5-C37019963F8D}"/>
            </ac:spMkLst>
          </pc:spChg>
          <pc:spChg chg="add del mod">
            <ac:chgData name="谷　知紘(s21t317)" userId="a3db8153-261a-4ffb-baa1-abaad328fd73" providerId="ADAL" clId="{6C2B5661-DEFF-4BF7-8687-B5D5C7F51A35}" dt="2024-12-21T03:24:08.068" v="2156"/>
            <ac:spMkLst>
              <pc:docMk/>
              <pc:sldMasterMk cId="2793132077" sldId="2147483648"/>
              <pc:sldLayoutMk cId="3437041407" sldId="2147483649"/>
              <ac:spMk id="9" creationId="{C2FB7D2A-26AA-DBBA-3278-95B54A26FFB5}"/>
            </ac:spMkLst>
          </pc:spChg>
          <pc:spChg chg="add del mod">
            <ac:chgData name="谷　知紘(s21t317)" userId="a3db8153-261a-4ffb-baa1-abaad328fd73" providerId="ADAL" clId="{6C2B5661-DEFF-4BF7-8687-B5D5C7F51A35}" dt="2024-12-21T03:24:08.068" v="2156"/>
            <ac:spMkLst>
              <pc:docMk/>
              <pc:sldMasterMk cId="2793132077" sldId="2147483648"/>
              <pc:sldLayoutMk cId="3437041407" sldId="2147483649"/>
              <ac:spMk id="10" creationId="{5EF55820-F846-9719-B5E4-621D576ABAED}"/>
            </ac:spMkLst>
          </pc:spChg>
          <pc:spChg chg="add del mod">
            <ac:chgData name="谷　知紘(s21t317)" userId="a3db8153-261a-4ffb-baa1-abaad328fd73" providerId="ADAL" clId="{6C2B5661-DEFF-4BF7-8687-B5D5C7F51A35}" dt="2024-12-21T03:24:22.414" v="2162"/>
            <ac:spMkLst>
              <pc:docMk/>
              <pc:sldMasterMk cId="2793132077" sldId="2147483648"/>
              <pc:sldLayoutMk cId="3437041407" sldId="2147483649"/>
              <ac:spMk id="11" creationId="{DD81B4E1-3CF0-4111-FAC4-E13C6B406972}"/>
            </ac:spMkLst>
          </pc:spChg>
          <pc:spChg chg="add del mod">
            <ac:chgData name="谷　知紘(s21t317)" userId="a3db8153-261a-4ffb-baa1-abaad328fd73" providerId="ADAL" clId="{6C2B5661-DEFF-4BF7-8687-B5D5C7F51A35}" dt="2024-12-21T03:24:22.414" v="2162"/>
            <ac:spMkLst>
              <pc:docMk/>
              <pc:sldMasterMk cId="2793132077" sldId="2147483648"/>
              <pc:sldLayoutMk cId="3437041407" sldId="2147483649"/>
              <ac:spMk id="12" creationId="{653B8E0B-8941-DB1C-245B-86D8DB0CDB7E}"/>
            </ac:spMkLst>
          </pc:spChg>
          <pc:spChg chg="add del mod">
            <ac:chgData name="谷　知紘(s21t317)" userId="a3db8153-261a-4ffb-baa1-abaad328fd73" providerId="ADAL" clId="{6C2B5661-DEFF-4BF7-8687-B5D5C7F51A35}" dt="2024-12-21T03:24:22.414" v="2162"/>
            <ac:spMkLst>
              <pc:docMk/>
              <pc:sldMasterMk cId="2793132077" sldId="2147483648"/>
              <pc:sldLayoutMk cId="3437041407" sldId="2147483649"/>
              <ac:spMk id="13" creationId="{0A7A3821-AB1E-C602-1E0E-7E3237D85960}"/>
            </ac:spMkLst>
          </pc:spChg>
          <pc:spChg chg="add mod">
            <ac:chgData name="谷　知紘(s21t317)" userId="a3db8153-261a-4ffb-baa1-abaad328fd73" providerId="ADAL" clId="{6C2B5661-DEFF-4BF7-8687-B5D5C7F51A35}" dt="2024-12-21T03:24:22.728" v="2163"/>
            <ac:spMkLst>
              <pc:docMk/>
              <pc:sldMasterMk cId="2793132077" sldId="2147483648"/>
              <pc:sldLayoutMk cId="3437041407" sldId="2147483649"/>
              <ac:spMk id="14" creationId="{8D3DF3BE-3991-9B45-A296-F51A28168F11}"/>
            </ac:spMkLst>
          </pc:spChg>
          <pc:spChg chg="add mod">
            <ac:chgData name="谷　知紘(s21t317)" userId="a3db8153-261a-4ffb-baa1-abaad328fd73" providerId="ADAL" clId="{6C2B5661-DEFF-4BF7-8687-B5D5C7F51A35}" dt="2024-12-21T03:24:22.728" v="2163"/>
            <ac:spMkLst>
              <pc:docMk/>
              <pc:sldMasterMk cId="2793132077" sldId="2147483648"/>
              <pc:sldLayoutMk cId="3437041407" sldId="2147483649"/>
              <ac:spMk id="15" creationId="{92EEE57B-F9D7-6DE4-E564-D4AF0578E359}"/>
            </ac:spMkLst>
          </pc:spChg>
          <pc:spChg chg="add mod">
            <ac:chgData name="谷　知紘(s21t317)" userId="a3db8153-261a-4ffb-baa1-abaad328fd73" providerId="ADAL" clId="{6C2B5661-DEFF-4BF7-8687-B5D5C7F51A35}" dt="2024-12-21T03:24:22.728" v="2163"/>
            <ac:spMkLst>
              <pc:docMk/>
              <pc:sldMasterMk cId="2793132077" sldId="2147483648"/>
              <pc:sldLayoutMk cId="3437041407" sldId="2147483649"/>
              <ac:spMk id="16" creationId="{9E89CCAF-1790-3DA8-1EF0-07448A27E2FD}"/>
            </ac:spMkLst>
          </pc:spChg>
        </pc:sldLayoutChg>
        <pc:sldLayoutChg chg="addSp delSp modSp">
          <pc:chgData name="谷　知紘(s21t317)" userId="a3db8153-261a-4ffb-baa1-abaad328fd73" providerId="ADAL" clId="{6C2B5661-DEFF-4BF7-8687-B5D5C7F51A35}" dt="2024-12-21T03:23:26.796" v="2154"/>
          <pc:sldLayoutMkLst>
            <pc:docMk/>
            <pc:sldMasterMk cId="2793132077" sldId="2147483648"/>
            <pc:sldLayoutMk cId="2939659974" sldId="2147483650"/>
          </pc:sldLayoutMkLst>
          <pc:spChg chg="del">
            <ac:chgData name="谷　知紘(s21t317)" userId="a3db8153-261a-4ffb-baa1-abaad328fd73" providerId="ADAL" clId="{6C2B5661-DEFF-4BF7-8687-B5D5C7F51A35}" dt="2024-12-21T03:23:26.256" v="2153"/>
            <ac:spMkLst>
              <pc:docMk/>
              <pc:sldMasterMk cId="2793132077" sldId="2147483648"/>
              <pc:sldLayoutMk cId="2939659974" sldId="2147483650"/>
              <ac:spMk id="4" creationId="{9B10A6BD-BF9A-022D-3BD7-DB2AE1D9903D}"/>
            </ac:spMkLst>
          </pc:spChg>
          <pc:spChg chg="del">
            <ac:chgData name="谷　知紘(s21t317)" userId="a3db8153-261a-4ffb-baa1-abaad328fd73" providerId="ADAL" clId="{6C2B5661-DEFF-4BF7-8687-B5D5C7F51A35}" dt="2024-12-21T03:23:26.256" v="2153"/>
            <ac:spMkLst>
              <pc:docMk/>
              <pc:sldMasterMk cId="2793132077" sldId="2147483648"/>
              <pc:sldLayoutMk cId="2939659974" sldId="2147483650"/>
              <ac:spMk id="5" creationId="{BE3A10A4-8B81-9658-F58B-4AE7EED2C832}"/>
            </ac:spMkLst>
          </pc:spChg>
          <pc:spChg chg="del">
            <ac:chgData name="谷　知紘(s21t317)" userId="a3db8153-261a-4ffb-baa1-abaad328fd73" providerId="ADAL" clId="{6C2B5661-DEFF-4BF7-8687-B5D5C7F51A35}" dt="2024-12-21T03:23:26.256" v="2153"/>
            <ac:spMkLst>
              <pc:docMk/>
              <pc:sldMasterMk cId="2793132077" sldId="2147483648"/>
              <pc:sldLayoutMk cId="2939659974" sldId="2147483650"/>
              <ac:spMk id="6" creationId="{23D789C8-C056-5131-0E9C-B04D5EE9BA2C}"/>
            </ac:spMkLst>
          </pc:spChg>
          <pc:spChg chg="add mod">
            <ac:chgData name="谷　知紘(s21t317)" userId="a3db8153-261a-4ffb-baa1-abaad328fd73" providerId="ADAL" clId="{6C2B5661-DEFF-4BF7-8687-B5D5C7F51A35}" dt="2024-12-21T03:23:26.796" v="2154"/>
            <ac:spMkLst>
              <pc:docMk/>
              <pc:sldMasterMk cId="2793132077" sldId="2147483648"/>
              <pc:sldLayoutMk cId="2939659974" sldId="2147483650"/>
              <ac:spMk id="7" creationId="{26D90BD1-5BAF-05FC-AA1C-E6AFF91D0EBB}"/>
            </ac:spMkLst>
          </pc:spChg>
          <pc:spChg chg="add mod">
            <ac:chgData name="谷　知紘(s21t317)" userId="a3db8153-261a-4ffb-baa1-abaad328fd73" providerId="ADAL" clId="{6C2B5661-DEFF-4BF7-8687-B5D5C7F51A35}" dt="2024-12-21T03:23:26.796" v="2154"/>
            <ac:spMkLst>
              <pc:docMk/>
              <pc:sldMasterMk cId="2793132077" sldId="2147483648"/>
              <pc:sldLayoutMk cId="2939659974" sldId="2147483650"/>
              <ac:spMk id="8" creationId="{278C307D-B488-760D-A735-35BA0497FD24}"/>
            </ac:spMkLst>
          </pc:spChg>
          <pc:spChg chg="add mod">
            <ac:chgData name="谷　知紘(s21t317)" userId="a3db8153-261a-4ffb-baa1-abaad328fd73" providerId="ADAL" clId="{6C2B5661-DEFF-4BF7-8687-B5D5C7F51A35}" dt="2024-12-21T03:23:26.796" v="2154"/>
            <ac:spMkLst>
              <pc:docMk/>
              <pc:sldMasterMk cId="2793132077" sldId="2147483648"/>
              <pc:sldLayoutMk cId="2939659974" sldId="2147483650"/>
              <ac:spMk id="9" creationId="{6D5A11DF-BF7E-EFEF-E5EF-873C8191E348}"/>
            </ac:spMkLst>
          </pc:spChg>
        </pc:sldLayoutChg>
        <pc:sldLayoutChg chg="modSp mod">
          <pc:chgData name="谷　知紘(s21t317)" userId="a3db8153-261a-4ffb-baa1-abaad328fd73" providerId="ADAL" clId="{6C2B5661-DEFF-4BF7-8687-B5D5C7F51A35}" dt="2024-12-21T03:24:39.282" v="2166" actId="20577"/>
          <pc:sldLayoutMkLst>
            <pc:docMk/>
            <pc:sldMasterMk cId="2793132077" sldId="2147483648"/>
            <pc:sldLayoutMk cId="2021748502" sldId="2147483651"/>
          </pc:sldLayoutMkLst>
          <pc:spChg chg="mod">
            <ac:chgData name="谷　知紘(s21t317)" userId="a3db8153-261a-4ffb-baa1-abaad328fd73" providerId="ADAL" clId="{6C2B5661-DEFF-4BF7-8687-B5D5C7F51A35}" dt="2024-12-21T03:24:39.282" v="2166" actId="20577"/>
            <ac:spMkLst>
              <pc:docMk/>
              <pc:sldMasterMk cId="2793132077" sldId="2147483648"/>
              <pc:sldLayoutMk cId="2021748502" sldId="2147483651"/>
              <ac:spMk id="6" creationId="{9390CCA7-112C-6DC5-95CF-743038C0D0CB}"/>
            </ac:spMkLst>
          </pc:spChg>
        </pc:sldLayoutChg>
        <pc:sldLayoutChg chg="modSp mod">
          <pc:chgData name="谷　知紘(s21t317)" userId="a3db8153-261a-4ffb-baa1-abaad328fd73" providerId="ADAL" clId="{6C2B5661-DEFF-4BF7-8687-B5D5C7F51A35}" dt="2024-12-21T03:24:55.218" v="2169" actId="20577"/>
          <pc:sldLayoutMkLst>
            <pc:docMk/>
            <pc:sldMasterMk cId="2793132077" sldId="2147483648"/>
            <pc:sldLayoutMk cId="2074460875" sldId="2147483652"/>
          </pc:sldLayoutMkLst>
          <pc:spChg chg="mod">
            <ac:chgData name="谷　知紘(s21t317)" userId="a3db8153-261a-4ffb-baa1-abaad328fd73" providerId="ADAL" clId="{6C2B5661-DEFF-4BF7-8687-B5D5C7F51A35}" dt="2024-12-21T03:24:55.218" v="2169" actId="20577"/>
            <ac:spMkLst>
              <pc:docMk/>
              <pc:sldMasterMk cId="2793132077" sldId="2147483648"/>
              <pc:sldLayoutMk cId="2074460875" sldId="2147483652"/>
              <ac:spMk id="7" creationId="{8A830460-C393-C3EA-770B-3C3006016257}"/>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26032;&#35215;%20Microsoft%20Excel%20&#12527;&#12540;&#12463;&#12471;&#12540;&#1248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figu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figure/figur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figure/figur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figure/figur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figure/figure.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dirty="0"/>
              <a:t>レベル別 級別漢字 割合</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[figure.xlsx]Sheet1!$A$2</c:f>
              <c:strCache>
                <c:ptCount val="1"/>
                <c:pt idx="0">
                  <c:v>ssss</c:v>
                </c:pt>
              </c:strCache>
            </c:strRef>
          </c:tx>
          <c:spPr>
            <a:ln w="28575" cap="rnd">
              <a:solidFill>
                <a:schemeClr val="accent1"/>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[figure.xlsx]Sheet1!$B$2:$K$2</c:f>
              <c:numCache>
                <c:formatCode>General</c:formatCode>
                <c:ptCount val="10"/>
                <c:pt idx="0">
                  <c:v>3.74</c:v>
                </c:pt>
                <c:pt idx="1">
                  <c:v>2.4900000000000002</c:v>
                </c:pt>
                <c:pt idx="2">
                  <c:v>6.56</c:v>
                </c:pt>
                <c:pt idx="3">
                  <c:v>10.64</c:v>
                </c:pt>
                <c:pt idx="4">
                  <c:v>8.02</c:v>
                </c:pt>
                <c:pt idx="5">
                  <c:v>11.38</c:v>
                </c:pt>
                <c:pt idx="6">
                  <c:v>13.52</c:v>
                </c:pt>
                <c:pt idx="7">
                  <c:v>16.55</c:v>
                </c:pt>
                <c:pt idx="8">
                  <c:v>14.11</c:v>
                </c:pt>
                <c:pt idx="9">
                  <c:v>12.97</c:v>
                </c:pt>
              </c:numCache>
            </c:numRef>
          </c:val>
          <c:smooth val="0"/>
          <c:extLst>
            <c:ext xmlns:c16="http://schemas.microsoft.com/office/drawing/2014/chart" uri="{C3380CC4-5D6E-409C-BE32-E72D297353CC}">
              <c16:uniqueId val="{00000000-B04B-4672-B215-3283A522F581}"/>
            </c:ext>
          </c:extLst>
        </c:ser>
        <c:ser>
          <c:idx val="1"/>
          <c:order val="1"/>
          <c:tx>
            <c:strRef>
              <c:f>[figure.xlsx]Sheet1!$A$3</c:f>
              <c:strCache>
                <c:ptCount val="1"/>
                <c:pt idx="0">
                  <c:v>sss</c:v>
                </c:pt>
              </c:strCache>
            </c:strRef>
          </c:tx>
          <c:spPr>
            <a:ln w="28575" cap="rnd">
              <a:solidFill>
                <a:schemeClr val="accent2"/>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[figure.xlsx]Sheet1!$B$3:$K$3</c:f>
              <c:numCache>
                <c:formatCode>General</c:formatCode>
                <c:ptCount val="10"/>
                <c:pt idx="0">
                  <c:v>1.73</c:v>
                </c:pt>
                <c:pt idx="1">
                  <c:v>4.18</c:v>
                </c:pt>
                <c:pt idx="2">
                  <c:v>4.75</c:v>
                </c:pt>
                <c:pt idx="3">
                  <c:v>9.6199999999999992</c:v>
                </c:pt>
                <c:pt idx="4">
                  <c:v>6.56</c:v>
                </c:pt>
                <c:pt idx="5">
                  <c:v>7.33</c:v>
                </c:pt>
                <c:pt idx="6">
                  <c:v>11.12</c:v>
                </c:pt>
                <c:pt idx="7">
                  <c:v>17.55</c:v>
                </c:pt>
                <c:pt idx="8">
                  <c:v>22.54</c:v>
                </c:pt>
                <c:pt idx="9">
                  <c:v>14.62</c:v>
                </c:pt>
              </c:numCache>
            </c:numRef>
          </c:val>
          <c:smooth val="0"/>
          <c:extLst>
            <c:ext xmlns:c16="http://schemas.microsoft.com/office/drawing/2014/chart" uri="{C3380CC4-5D6E-409C-BE32-E72D297353CC}">
              <c16:uniqueId val="{00000001-B04B-4672-B215-3283A522F581}"/>
            </c:ext>
          </c:extLst>
        </c:ser>
        <c:ser>
          <c:idx val="2"/>
          <c:order val="2"/>
          <c:tx>
            <c:strRef>
              <c:f>[figure.xlsx]Sheet1!$A$4</c:f>
              <c:strCache>
                <c:ptCount val="1"/>
                <c:pt idx="0">
                  <c:v>ss</c:v>
                </c:pt>
              </c:strCache>
            </c:strRef>
          </c:tx>
          <c:spPr>
            <a:ln w="28575" cap="rnd">
              <a:solidFill>
                <a:schemeClr val="accent3"/>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[figure.xlsx]Sheet1!$B$4:$K$4</c:f>
              <c:numCache>
                <c:formatCode>General</c:formatCode>
                <c:ptCount val="10"/>
                <c:pt idx="0">
                  <c:v>2.15</c:v>
                </c:pt>
                <c:pt idx="1">
                  <c:v>5.47</c:v>
                </c:pt>
                <c:pt idx="2">
                  <c:v>3.97</c:v>
                </c:pt>
                <c:pt idx="3">
                  <c:v>10.33</c:v>
                </c:pt>
                <c:pt idx="4">
                  <c:v>5.1100000000000003</c:v>
                </c:pt>
                <c:pt idx="5">
                  <c:v>4.62</c:v>
                </c:pt>
                <c:pt idx="6">
                  <c:v>11.88</c:v>
                </c:pt>
                <c:pt idx="7">
                  <c:v>19.48</c:v>
                </c:pt>
                <c:pt idx="8">
                  <c:v>22.81</c:v>
                </c:pt>
                <c:pt idx="9">
                  <c:v>14.17</c:v>
                </c:pt>
              </c:numCache>
            </c:numRef>
          </c:val>
          <c:smooth val="0"/>
          <c:extLst>
            <c:ext xmlns:c16="http://schemas.microsoft.com/office/drawing/2014/chart" uri="{C3380CC4-5D6E-409C-BE32-E72D297353CC}">
              <c16:uniqueId val="{00000002-B04B-4672-B215-3283A522F581}"/>
            </c:ext>
          </c:extLst>
        </c:ser>
        <c:ser>
          <c:idx val="3"/>
          <c:order val="3"/>
          <c:tx>
            <c:strRef>
              <c:f>[figure.xlsx]Sheet1!$A$5</c:f>
              <c:strCache>
                <c:ptCount val="1"/>
                <c:pt idx="0">
                  <c:v>s</c:v>
                </c:pt>
              </c:strCache>
            </c:strRef>
          </c:tx>
          <c:spPr>
            <a:ln w="28575" cap="rnd">
              <a:solidFill>
                <a:schemeClr val="accent4"/>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[figure.xlsx]Sheet1!$B$5:$K$5</c:f>
              <c:numCache>
                <c:formatCode>General</c:formatCode>
                <c:ptCount val="10"/>
                <c:pt idx="0">
                  <c:v>1.62</c:v>
                </c:pt>
                <c:pt idx="1">
                  <c:v>4.04</c:v>
                </c:pt>
                <c:pt idx="2">
                  <c:v>2.36</c:v>
                </c:pt>
                <c:pt idx="3">
                  <c:v>11.01</c:v>
                </c:pt>
                <c:pt idx="4">
                  <c:v>6.35</c:v>
                </c:pt>
                <c:pt idx="5">
                  <c:v>4.12</c:v>
                </c:pt>
                <c:pt idx="6">
                  <c:v>13.39</c:v>
                </c:pt>
                <c:pt idx="7">
                  <c:v>16.95</c:v>
                </c:pt>
                <c:pt idx="8">
                  <c:v>21.92</c:v>
                </c:pt>
                <c:pt idx="9">
                  <c:v>18.239999999999998</c:v>
                </c:pt>
              </c:numCache>
            </c:numRef>
          </c:val>
          <c:smooth val="0"/>
          <c:extLst>
            <c:ext xmlns:c16="http://schemas.microsoft.com/office/drawing/2014/chart" uri="{C3380CC4-5D6E-409C-BE32-E72D297353CC}">
              <c16:uniqueId val="{00000003-B04B-4672-B215-3283A522F581}"/>
            </c:ext>
          </c:extLst>
        </c:ser>
        <c:ser>
          <c:idx val="4"/>
          <c:order val="4"/>
          <c:tx>
            <c:strRef>
              <c:f>[figure.xlsx]Sheet1!$A$6</c:f>
              <c:strCache>
                <c:ptCount val="1"/>
                <c:pt idx="0">
                  <c:v>a+</c:v>
                </c:pt>
              </c:strCache>
            </c:strRef>
          </c:tx>
          <c:spPr>
            <a:ln w="28575" cap="rnd">
              <a:solidFill>
                <a:schemeClr val="accent5"/>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[figure.xlsx]Sheet1!$B$6:$K$6</c:f>
              <c:numCache>
                <c:formatCode>General</c:formatCode>
                <c:ptCount val="10"/>
                <c:pt idx="0">
                  <c:v>1.77</c:v>
                </c:pt>
                <c:pt idx="1">
                  <c:v>2.69</c:v>
                </c:pt>
                <c:pt idx="2">
                  <c:v>4.21</c:v>
                </c:pt>
                <c:pt idx="3">
                  <c:v>10.83</c:v>
                </c:pt>
                <c:pt idx="4">
                  <c:v>8.4700000000000006</c:v>
                </c:pt>
                <c:pt idx="5">
                  <c:v>6.83</c:v>
                </c:pt>
                <c:pt idx="6">
                  <c:v>11.78</c:v>
                </c:pt>
                <c:pt idx="7">
                  <c:v>17.22</c:v>
                </c:pt>
                <c:pt idx="8">
                  <c:v>21.12</c:v>
                </c:pt>
                <c:pt idx="9">
                  <c:v>15.08</c:v>
                </c:pt>
              </c:numCache>
            </c:numRef>
          </c:val>
          <c:smooth val="0"/>
          <c:extLst>
            <c:ext xmlns:c16="http://schemas.microsoft.com/office/drawing/2014/chart" uri="{C3380CC4-5D6E-409C-BE32-E72D297353CC}">
              <c16:uniqueId val="{00000004-B04B-4672-B215-3283A522F581}"/>
            </c:ext>
          </c:extLst>
        </c:ser>
        <c:ser>
          <c:idx val="5"/>
          <c:order val="5"/>
          <c:tx>
            <c:strRef>
              <c:f>[figure.xlsx]Sheet1!$A$7</c:f>
              <c:strCache>
                <c:ptCount val="1"/>
                <c:pt idx="0">
                  <c:v>a</c:v>
                </c:pt>
              </c:strCache>
            </c:strRef>
          </c:tx>
          <c:spPr>
            <a:ln w="28575" cap="rnd">
              <a:solidFill>
                <a:schemeClr val="accent6"/>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[figure.xlsx]Sheet1!$B$7:$K$7</c:f>
              <c:numCache>
                <c:formatCode>General</c:formatCode>
                <c:ptCount val="10"/>
                <c:pt idx="0">
                  <c:v>2.64</c:v>
                </c:pt>
                <c:pt idx="1">
                  <c:v>4.51</c:v>
                </c:pt>
                <c:pt idx="2">
                  <c:v>2.88</c:v>
                </c:pt>
                <c:pt idx="3">
                  <c:v>9.4600000000000009</c:v>
                </c:pt>
                <c:pt idx="4">
                  <c:v>6.5</c:v>
                </c:pt>
                <c:pt idx="5">
                  <c:v>6.24</c:v>
                </c:pt>
                <c:pt idx="6">
                  <c:v>9.61</c:v>
                </c:pt>
                <c:pt idx="7">
                  <c:v>16.190000000000001</c:v>
                </c:pt>
                <c:pt idx="8">
                  <c:v>23.69</c:v>
                </c:pt>
                <c:pt idx="9">
                  <c:v>18.28</c:v>
                </c:pt>
              </c:numCache>
            </c:numRef>
          </c:val>
          <c:smooth val="0"/>
          <c:extLst>
            <c:ext xmlns:c16="http://schemas.microsoft.com/office/drawing/2014/chart" uri="{C3380CC4-5D6E-409C-BE32-E72D297353CC}">
              <c16:uniqueId val="{00000005-B04B-4672-B215-3283A522F581}"/>
            </c:ext>
          </c:extLst>
        </c:ser>
        <c:ser>
          <c:idx val="6"/>
          <c:order val="6"/>
          <c:tx>
            <c:strRef>
              <c:f>[figure.xlsx]Sheet1!$A$8</c:f>
              <c:strCache>
                <c:ptCount val="1"/>
                <c:pt idx="0">
                  <c:v>b</c:v>
                </c:pt>
              </c:strCache>
            </c:strRef>
          </c:tx>
          <c:spPr>
            <a:ln w="28575" cap="rnd">
              <a:solidFill>
                <a:schemeClr val="accent1">
                  <a:lumMod val="60000"/>
                </a:schemeClr>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[figure.xlsx]Sheet1!$B$8:$K$8</c:f>
              <c:numCache>
                <c:formatCode>General</c:formatCode>
                <c:ptCount val="10"/>
                <c:pt idx="0">
                  <c:v>2.89</c:v>
                </c:pt>
                <c:pt idx="1">
                  <c:v>4.55</c:v>
                </c:pt>
                <c:pt idx="2">
                  <c:v>3.73</c:v>
                </c:pt>
                <c:pt idx="3">
                  <c:v>10.55</c:v>
                </c:pt>
                <c:pt idx="4">
                  <c:v>6.04</c:v>
                </c:pt>
                <c:pt idx="5">
                  <c:v>5.94</c:v>
                </c:pt>
                <c:pt idx="6">
                  <c:v>10.8</c:v>
                </c:pt>
                <c:pt idx="7">
                  <c:v>14.36</c:v>
                </c:pt>
                <c:pt idx="8">
                  <c:v>22.23</c:v>
                </c:pt>
                <c:pt idx="9">
                  <c:v>18.91</c:v>
                </c:pt>
              </c:numCache>
            </c:numRef>
          </c:val>
          <c:smooth val="0"/>
          <c:extLst>
            <c:ext xmlns:c16="http://schemas.microsoft.com/office/drawing/2014/chart" uri="{C3380CC4-5D6E-409C-BE32-E72D297353CC}">
              <c16:uniqueId val="{00000006-B04B-4672-B215-3283A522F581}"/>
            </c:ext>
          </c:extLst>
        </c:ser>
        <c:ser>
          <c:idx val="7"/>
          <c:order val="7"/>
          <c:tx>
            <c:strRef>
              <c:f>[figure.xlsx]Sheet1!$A$9</c:f>
              <c:strCache>
                <c:ptCount val="1"/>
                <c:pt idx="0">
                  <c:v>c</c:v>
                </c:pt>
              </c:strCache>
            </c:strRef>
          </c:tx>
          <c:spPr>
            <a:ln w="28575" cap="rnd">
              <a:solidFill>
                <a:schemeClr val="accent2">
                  <a:lumMod val="60000"/>
                </a:schemeClr>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[figure.xlsx]Sheet1!$B$9:$K$9</c:f>
              <c:numCache>
                <c:formatCode>General</c:formatCode>
                <c:ptCount val="10"/>
                <c:pt idx="0">
                  <c:v>1.92</c:v>
                </c:pt>
                <c:pt idx="1">
                  <c:v>4.4800000000000004</c:v>
                </c:pt>
                <c:pt idx="2">
                  <c:v>3.05</c:v>
                </c:pt>
                <c:pt idx="3">
                  <c:v>9.6</c:v>
                </c:pt>
                <c:pt idx="4">
                  <c:v>7.38</c:v>
                </c:pt>
                <c:pt idx="5">
                  <c:v>4.0599999999999996</c:v>
                </c:pt>
                <c:pt idx="6">
                  <c:v>11.76</c:v>
                </c:pt>
                <c:pt idx="7">
                  <c:v>21.12</c:v>
                </c:pt>
                <c:pt idx="8">
                  <c:v>23.6</c:v>
                </c:pt>
                <c:pt idx="9">
                  <c:v>13.02</c:v>
                </c:pt>
              </c:numCache>
            </c:numRef>
          </c:val>
          <c:smooth val="0"/>
          <c:extLst>
            <c:ext xmlns:c16="http://schemas.microsoft.com/office/drawing/2014/chart" uri="{C3380CC4-5D6E-409C-BE32-E72D297353CC}">
              <c16:uniqueId val="{00000007-B04B-4672-B215-3283A522F581}"/>
            </c:ext>
          </c:extLst>
        </c:ser>
        <c:dLbls>
          <c:showLegendKey val="0"/>
          <c:showVal val="0"/>
          <c:showCatName val="0"/>
          <c:showSerName val="0"/>
          <c:showPercent val="0"/>
          <c:showBubbleSize val="0"/>
        </c:dLbls>
        <c:smooth val="0"/>
        <c:axId val="1593677536"/>
        <c:axId val="1593678976"/>
      </c:lineChart>
      <c:catAx>
        <c:axId val="1593677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593678976"/>
        <c:crosses val="autoZero"/>
        <c:auto val="1"/>
        <c:lblAlgn val="ctr"/>
        <c:lblOffset val="100"/>
        <c:noMultiLvlLbl val="0"/>
      </c:catAx>
      <c:valAx>
        <c:axId val="1593678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593677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レベル別 単語親密度 平均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Sheet2!$A$2</c:f>
              <c:strCache>
                <c:ptCount val="1"/>
                <c:pt idx="0">
                  <c:v>ssss</c:v>
                </c:pt>
              </c:strCache>
            </c:strRef>
          </c:tx>
          <c:spPr>
            <a:ln w="28575" cap="rnd">
              <a:solidFill>
                <a:schemeClr val="accent1"/>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Sheet2!$B$2:$D$2</c:f>
              <c:numCache>
                <c:formatCode>General</c:formatCode>
                <c:ptCount val="3"/>
                <c:pt idx="0">
                  <c:v>5.24</c:v>
                </c:pt>
                <c:pt idx="1">
                  <c:v>5.37</c:v>
                </c:pt>
                <c:pt idx="2">
                  <c:v>5.48</c:v>
                </c:pt>
              </c:numCache>
            </c:numRef>
          </c:val>
          <c:smooth val="0"/>
          <c:extLst>
            <c:ext xmlns:c16="http://schemas.microsoft.com/office/drawing/2014/chart" uri="{C3380CC4-5D6E-409C-BE32-E72D297353CC}">
              <c16:uniqueId val="{00000000-EE68-4E62-B18A-F36A8A2093D2}"/>
            </c:ext>
          </c:extLst>
        </c:ser>
        <c:ser>
          <c:idx val="1"/>
          <c:order val="1"/>
          <c:tx>
            <c:strRef>
              <c:f>Sheet2!$A$3</c:f>
              <c:strCache>
                <c:ptCount val="1"/>
                <c:pt idx="0">
                  <c:v>sss</c:v>
                </c:pt>
              </c:strCache>
            </c:strRef>
          </c:tx>
          <c:spPr>
            <a:ln w="28575" cap="rnd">
              <a:solidFill>
                <a:schemeClr val="accent2"/>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Sheet2!$B$3:$D$3</c:f>
              <c:numCache>
                <c:formatCode>General</c:formatCode>
                <c:ptCount val="3"/>
                <c:pt idx="0">
                  <c:v>5.0599999999999996</c:v>
                </c:pt>
                <c:pt idx="1">
                  <c:v>5.32</c:v>
                </c:pt>
                <c:pt idx="2">
                  <c:v>5.41</c:v>
                </c:pt>
              </c:numCache>
            </c:numRef>
          </c:val>
          <c:smooth val="0"/>
          <c:extLst>
            <c:ext xmlns:c16="http://schemas.microsoft.com/office/drawing/2014/chart" uri="{C3380CC4-5D6E-409C-BE32-E72D297353CC}">
              <c16:uniqueId val="{00000001-EE68-4E62-B18A-F36A8A2093D2}"/>
            </c:ext>
          </c:extLst>
        </c:ser>
        <c:ser>
          <c:idx val="2"/>
          <c:order val="2"/>
          <c:tx>
            <c:strRef>
              <c:f>Sheet2!$A$4</c:f>
              <c:strCache>
                <c:ptCount val="1"/>
                <c:pt idx="0">
                  <c:v>ss</c:v>
                </c:pt>
              </c:strCache>
            </c:strRef>
          </c:tx>
          <c:spPr>
            <a:ln w="28575" cap="rnd">
              <a:solidFill>
                <a:schemeClr val="accent3"/>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Sheet2!$B$4:$D$4</c:f>
              <c:numCache>
                <c:formatCode>General</c:formatCode>
                <c:ptCount val="3"/>
                <c:pt idx="0">
                  <c:v>5.2</c:v>
                </c:pt>
                <c:pt idx="1">
                  <c:v>5.35</c:v>
                </c:pt>
                <c:pt idx="2">
                  <c:v>5.52</c:v>
                </c:pt>
              </c:numCache>
            </c:numRef>
          </c:val>
          <c:smooth val="0"/>
          <c:extLst>
            <c:ext xmlns:c16="http://schemas.microsoft.com/office/drawing/2014/chart" uri="{C3380CC4-5D6E-409C-BE32-E72D297353CC}">
              <c16:uniqueId val="{00000002-EE68-4E62-B18A-F36A8A2093D2}"/>
            </c:ext>
          </c:extLst>
        </c:ser>
        <c:ser>
          <c:idx val="3"/>
          <c:order val="3"/>
          <c:tx>
            <c:strRef>
              <c:f>Sheet2!$A$5</c:f>
              <c:strCache>
                <c:ptCount val="1"/>
                <c:pt idx="0">
                  <c:v>s</c:v>
                </c:pt>
              </c:strCache>
            </c:strRef>
          </c:tx>
          <c:spPr>
            <a:ln w="28575" cap="rnd">
              <a:solidFill>
                <a:schemeClr val="accent4"/>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Sheet2!$B$5:$D$5</c:f>
              <c:numCache>
                <c:formatCode>General</c:formatCode>
                <c:ptCount val="3"/>
                <c:pt idx="0">
                  <c:v>5.1100000000000003</c:v>
                </c:pt>
                <c:pt idx="1">
                  <c:v>5.39</c:v>
                </c:pt>
                <c:pt idx="2">
                  <c:v>5.52</c:v>
                </c:pt>
              </c:numCache>
            </c:numRef>
          </c:val>
          <c:smooth val="0"/>
          <c:extLst>
            <c:ext xmlns:c16="http://schemas.microsoft.com/office/drawing/2014/chart" uri="{C3380CC4-5D6E-409C-BE32-E72D297353CC}">
              <c16:uniqueId val="{00000003-EE68-4E62-B18A-F36A8A2093D2}"/>
            </c:ext>
          </c:extLst>
        </c:ser>
        <c:ser>
          <c:idx val="4"/>
          <c:order val="4"/>
          <c:tx>
            <c:strRef>
              <c:f>Sheet2!$A$6</c:f>
              <c:strCache>
                <c:ptCount val="1"/>
                <c:pt idx="0">
                  <c:v>a+</c:v>
                </c:pt>
              </c:strCache>
            </c:strRef>
          </c:tx>
          <c:spPr>
            <a:ln w="28575" cap="rnd">
              <a:solidFill>
                <a:schemeClr val="accent5"/>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Sheet2!$B$6:$D$6</c:f>
              <c:numCache>
                <c:formatCode>General</c:formatCode>
                <c:ptCount val="3"/>
                <c:pt idx="0">
                  <c:v>5.1100000000000003</c:v>
                </c:pt>
                <c:pt idx="1">
                  <c:v>5.29</c:v>
                </c:pt>
                <c:pt idx="2">
                  <c:v>5.42</c:v>
                </c:pt>
              </c:numCache>
            </c:numRef>
          </c:val>
          <c:smooth val="0"/>
          <c:extLst>
            <c:ext xmlns:c16="http://schemas.microsoft.com/office/drawing/2014/chart" uri="{C3380CC4-5D6E-409C-BE32-E72D297353CC}">
              <c16:uniqueId val="{00000004-EE68-4E62-B18A-F36A8A2093D2}"/>
            </c:ext>
          </c:extLst>
        </c:ser>
        <c:ser>
          <c:idx val="5"/>
          <c:order val="5"/>
          <c:tx>
            <c:strRef>
              <c:f>Sheet2!$A$7</c:f>
              <c:strCache>
                <c:ptCount val="1"/>
                <c:pt idx="0">
                  <c:v>a</c:v>
                </c:pt>
              </c:strCache>
            </c:strRef>
          </c:tx>
          <c:spPr>
            <a:ln w="28575" cap="rnd">
              <a:solidFill>
                <a:schemeClr val="accent6"/>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Sheet2!$B$7:$D$7</c:f>
              <c:numCache>
                <c:formatCode>General</c:formatCode>
                <c:ptCount val="3"/>
                <c:pt idx="0">
                  <c:v>5.16</c:v>
                </c:pt>
                <c:pt idx="1">
                  <c:v>5.31</c:v>
                </c:pt>
                <c:pt idx="2">
                  <c:v>5.46</c:v>
                </c:pt>
              </c:numCache>
            </c:numRef>
          </c:val>
          <c:smooth val="0"/>
          <c:extLst>
            <c:ext xmlns:c16="http://schemas.microsoft.com/office/drawing/2014/chart" uri="{C3380CC4-5D6E-409C-BE32-E72D297353CC}">
              <c16:uniqueId val="{00000005-EE68-4E62-B18A-F36A8A2093D2}"/>
            </c:ext>
          </c:extLst>
        </c:ser>
        <c:ser>
          <c:idx val="6"/>
          <c:order val="6"/>
          <c:tx>
            <c:strRef>
              <c:f>Sheet2!$A$8</c:f>
              <c:strCache>
                <c:ptCount val="1"/>
                <c:pt idx="0">
                  <c:v>b</c:v>
                </c:pt>
              </c:strCache>
            </c:strRef>
          </c:tx>
          <c:spPr>
            <a:ln w="28575" cap="rnd">
              <a:solidFill>
                <a:schemeClr val="accent1">
                  <a:lumMod val="60000"/>
                </a:schemeClr>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Sheet2!$B$8:$D$8</c:f>
              <c:numCache>
                <c:formatCode>General</c:formatCode>
                <c:ptCount val="3"/>
                <c:pt idx="0">
                  <c:v>5.16</c:v>
                </c:pt>
                <c:pt idx="1">
                  <c:v>5.35</c:v>
                </c:pt>
                <c:pt idx="2">
                  <c:v>5.51</c:v>
                </c:pt>
              </c:numCache>
            </c:numRef>
          </c:val>
          <c:smooth val="0"/>
          <c:extLst>
            <c:ext xmlns:c16="http://schemas.microsoft.com/office/drawing/2014/chart" uri="{C3380CC4-5D6E-409C-BE32-E72D297353CC}">
              <c16:uniqueId val="{00000006-EE68-4E62-B18A-F36A8A2093D2}"/>
            </c:ext>
          </c:extLst>
        </c:ser>
        <c:ser>
          <c:idx val="7"/>
          <c:order val="7"/>
          <c:tx>
            <c:strRef>
              <c:f>Sheet2!$A$9</c:f>
              <c:strCache>
                <c:ptCount val="1"/>
                <c:pt idx="0">
                  <c:v>c</c:v>
                </c:pt>
              </c:strCache>
            </c:strRef>
          </c:tx>
          <c:spPr>
            <a:ln w="28575" cap="rnd">
              <a:solidFill>
                <a:schemeClr val="accent2">
                  <a:lumMod val="60000"/>
                </a:schemeClr>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Sheet2!$B$9:$D$9</c:f>
              <c:numCache>
                <c:formatCode>General</c:formatCode>
                <c:ptCount val="3"/>
                <c:pt idx="0">
                  <c:v>5.17</c:v>
                </c:pt>
                <c:pt idx="1">
                  <c:v>5.34</c:v>
                </c:pt>
                <c:pt idx="2">
                  <c:v>5.52</c:v>
                </c:pt>
              </c:numCache>
            </c:numRef>
          </c:val>
          <c:smooth val="0"/>
          <c:extLst>
            <c:ext xmlns:c16="http://schemas.microsoft.com/office/drawing/2014/chart" uri="{C3380CC4-5D6E-409C-BE32-E72D297353CC}">
              <c16:uniqueId val="{00000007-EE68-4E62-B18A-F36A8A2093D2}"/>
            </c:ext>
          </c:extLst>
        </c:ser>
        <c:dLbls>
          <c:showLegendKey val="0"/>
          <c:showVal val="0"/>
          <c:showCatName val="0"/>
          <c:showSerName val="0"/>
          <c:showPercent val="0"/>
          <c:showBubbleSize val="0"/>
        </c:dLbls>
        <c:smooth val="0"/>
        <c:axId val="1042520623"/>
        <c:axId val="1042515343"/>
      </c:lineChart>
      <c:catAx>
        <c:axId val="1042520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2515343"/>
        <c:crosses val="autoZero"/>
        <c:auto val="1"/>
        <c:lblAlgn val="ctr"/>
        <c:lblOffset val="100"/>
        <c:noMultiLvlLbl val="0"/>
      </c:catAx>
      <c:valAx>
        <c:axId val="1042515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2520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F1</a:t>
            </a:r>
            <a:endParaRPr lang="ja-JP"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Sheet6!$B$1</c:f>
              <c:strCache>
                <c:ptCount val="1"/>
                <c:pt idx="0">
                  <c:v>uni</c:v>
                </c:pt>
              </c:strCache>
            </c:strRef>
          </c:tx>
          <c:spPr>
            <a:ln w="28575" cap="rnd">
              <a:solidFill>
                <a:schemeClr val="accent1"/>
              </a:solidFill>
              <a:round/>
            </a:ln>
            <a:effectLst/>
          </c:spPr>
          <c:marker>
            <c:symbol val="none"/>
          </c:marker>
          <c:cat>
            <c:strRef>
              <c:f>Sheet6!$A$2:$A$4</c:f>
              <c:strCache>
                <c:ptCount val="3"/>
                <c:pt idx="0">
                  <c:v>SVM</c:v>
                </c:pt>
                <c:pt idx="1">
                  <c:v>ロジスティック回帰</c:v>
                </c:pt>
                <c:pt idx="2">
                  <c:v>ランダムフォレスト</c:v>
                </c:pt>
              </c:strCache>
            </c:strRef>
          </c:cat>
          <c:val>
            <c:numRef>
              <c:f>Sheet6!$B$2:$B$4</c:f>
              <c:numCache>
                <c:formatCode>General</c:formatCode>
                <c:ptCount val="3"/>
                <c:pt idx="0">
                  <c:v>0.81293000000000004</c:v>
                </c:pt>
                <c:pt idx="1">
                  <c:v>0.81293000000000004</c:v>
                </c:pt>
                <c:pt idx="2">
                  <c:v>0.87773000000000001</c:v>
                </c:pt>
              </c:numCache>
            </c:numRef>
          </c:val>
          <c:smooth val="0"/>
          <c:extLst>
            <c:ext xmlns:c16="http://schemas.microsoft.com/office/drawing/2014/chart" uri="{C3380CC4-5D6E-409C-BE32-E72D297353CC}">
              <c16:uniqueId val="{00000000-BCA9-4B83-9075-7965F42079ED}"/>
            </c:ext>
          </c:extLst>
        </c:ser>
        <c:ser>
          <c:idx val="1"/>
          <c:order val="1"/>
          <c:tx>
            <c:strRef>
              <c:f>Sheet6!$C$1</c:f>
              <c:strCache>
                <c:ptCount val="1"/>
                <c:pt idx="0">
                  <c:v>bi</c:v>
                </c:pt>
              </c:strCache>
            </c:strRef>
          </c:tx>
          <c:spPr>
            <a:ln w="28575" cap="rnd">
              <a:solidFill>
                <a:schemeClr val="accent2"/>
              </a:solidFill>
              <a:round/>
            </a:ln>
            <a:effectLst/>
          </c:spPr>
          <c:marker>
            <c:symbol val="none"/>
          </c:marker>
          <c:cat>
            <c:strRef>
              <c:f>Sheet6!$A$2:$A$4</c:f>
              <c:strCache>
                <c:ptCount val="3"/>
                <c:pt idx="0">
                  <c:v>SVM</c:v>
                </c:pt>
                <c:pt idx="1">
                  <c:v>ロジスティック回帰</c:v>
                </c:pt>
                <c:pt idx="2">
                  <c:v>ランダムフォレスト</c:v>
                </c:pt>
              </c:strCache>
            </c:strRef>
          </c:cat>
          <c:val>
            <c:numRef>
              <c:f>Sheet6!$C$2:$C$4</c:f>
              <c:numCache>
                <c:formatCode>General</c:formatCode>
                <c:ptCount val="3"/>
                <c:pt idx="0">
                  <c:v>0.72779000000000005</c:v>
                </c:pt>
                <c:pt idx="1">
                  <c:v>0.70431999999999995</c:v>
                </c:pt>
                <c:pt idx="2">
                  <c:v>0.78715000000000002</c:v>
                </c:pt>
              </c:numCache>
            </c:numRef>
          </c:val>
          <c:smooth val="0"/>
          <c:extLst>
            <c:ext xmlns:c16="http://schemas.microsoft.com/office/drawing/2014/chart" uri="{C3380CC4-5D6E-409C-BE32-E72D297353CC}">
              <c16:uniqueId val="{00000001-BCA9-4B83-9075-7965F42079ED}"/>
            </c:ext>
          </c:extLst>
        </c:ser>
        <c:ser>
          <c:idx val="2"/>
          <c:order val="2"/>
          <c:tx>
            <c:strRef>
              <c:f>Sheet6!$D$1</c:f>
              <c:strCache>
                <c:ptCount val="1"/>
                <c:pt idx="0">
                  <c:v>both</c:v>
                </c:pt>
              </c:strCache>
            </c:strRef>
          </c:tx>
          <c:spPr>
            <a:ln w="28575" cap="rnd">
              <a:solidFill>
                <a:schemeClr val="accent3"/>
              </a:solidFill>
              <a:round/>
            </a:ln>
            <a:effectLst/>
          </c:spPr>
          <c:marker>
            <c:symbol val="none"/>
          </c:marker>
          <c:cat>
            <c:strRef>
              <c:f>Sheet6!$A$2:$A$4</c:f>
              <c:strCache>
                <c:ptCount val="3"/>
                <c:pt idx="0">
                  <c:v>SVM</c:v>
                </c:pt>
                <c:pt idx="1">
                  <c:v>ロジスティック回帰</c:v>
                </c:pt>
                <c:pt idx="2">
                  <c:v>ランダムフォレスト</c:v>
                </c:pt>
              </c:strCache>
            </c:strRef>
          </c:cat>
          <c:val>
            <c:numRef>
              <c:f>Sheet6!$D$2:$D$4</c:f>
              <c:numCache>
                <c:formatCode>General</c:formatCode>
                <c:ptCount val="3"/>
                <c:pt idx="0">
                  <c:v>0.79581999999999997</c:v>
                </c:pt>
                <c:pt idx="1">
                  <c:v>0.78444000000000003</c:v>
                </c:pt>
                <c:pt idx="2">
                  <c:v>0.84838999999999998</c:v>
                </c:pt>
              </c:numCache>
            </c:numRef>
          </c:val>
          <c:smooth val="0"/>
          <c:extLst>
            <c:ext xmlns:c16="http://schemas.microsoft.com/office/drawing/2014/chart" uri="{C3380CC4-5D6E-409C-BE32-E72D297353CC}">
              <c16:uniqueId val="{00000002-BCA9-4B83-9075-7965F42079ED}"/>
            </c:ext>
          </c:extLst>
        </c:ser>
        <c:dLbls>
          <c:showLegendKey val="0"/>
          <c:showVal val="0"/>
          <c:showCatName val="0"/>
          <c:showSerName val="0"/>
          <c:showPercent val="0"/>
          <c:showBubbleSize val="0"/>
        </c:dLbls>
        <c:smooth val="0"/>
        <c:axId val="295892111"/>
        <c:axId val="295893071"/>
      </c:lineChart>
      <c:catAx>
        <c:axId val="295892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95893071"/>
        <c:crosses val="autoZero"/>
        <c:auto val="1"/>
        <c:lblAlgn val="ctr"/>
        <c:lblOffset val="100"/>
        <c:noMultiLvlLbl val="0"/>
      </c:catAx>
      <c:valAx>
        <c:axId val="295893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958921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Recall</a:t>
            </a:r>
            <a:endParaRPr lang="ja-JP"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Sheet5!$B$1</c:f>
              <c:strCache>
                <c:ptCount val="1"/>
                <c:pt idx="0">
                  <c:v>uni</c:v>
                </c:pt>
              </c:strCache>
            </c:strRef>
          </c:tx>
          <c:spPr>
            <a:ln w="28575" cap="rnd">
              <a:solidFill>
                <a:schemeClr val="accent1"/>
              </a:solidFill>
              <a:round/>
            </a:ln>
            <a:effectLst/>
          </c:spPr>
          <c:marker>
            <c:symbol val="none"/>
          </c:marker>
          <c:cat>
            <c:strRef>
              <c:f>Sheet5!$A$2:$A$4</c:f>
              <c:strCache>
                <c:ptCount val="3"/>
                <c:pt idx="0">
                  <c:v>SVM</c:v>
                </c:pt>
                <c:pt idx="1">
                  <c:v>ロジスティック回帰</c:v>
                </c:pt>
                <c:pt idx="2">
                  <c:v>ランダムフォレスト</c:v>
                </c:pt>
              </c:strCache>
            </c:strRef>
          </c:cat>
          <c:val>
            <c:numRef>
              <c:f>Sheet5!$B$2:$B$4</c:f>
              <c:numCache>
                <c:formatCode>General</c:formatCode>
                <c:ptCount val="3"/>
                <c:pt idx="0">
                  <c:v>0.79986000000000002</c:v>
                </c:pt>
                <c:pt idx="1">
                  <c:v>0.79986000000000002</c:v>
                </c:pt>
                <c:pt idx="2">
                  <c:v>0.86170999999999998</c:v>
                </c:pt>
              </c:numCache>
            </c:numRef>
          </c:val>
          <c:smooth val="0"/>
          <c:extLst>
            <c:ext xmlns:c16="http://schemas.microsoft.com/office/drawing/2014/chart" uri="{C3380CC4-5D6E-409C-BE32-E72D297353CC}">
              <c16:uniqueId val="{00000000-0BEB-4722-B0E1-15887238EAB7}"/>
            </c:ext>
          </c:extLst>
        </c:ser>
        <c:ser>
          <c:idx val="1"/>
          <c:order val="1"/>
          <c:tx>
            <c:strRef>
              <c:f>Sheet5!$C$1</c:f>
              <c:strCache>
                <c:ptCount val="1"/>
                <c:pt idx="0">
                  <c:v>bi</c:v>
                </c:pt>
              </c:strCache>
            </c:strRef>
          </c:tx>
          <c:spPr>
            <a:ln w="28575" cap="rnd">
              <a:solidFill>
                <a:schemeClr val="accent2"/>
              </a:solidFill>
              <a:round/>
            </a:ln>
            <a:effectLst/>
          </c:spPr>
          <c:marker>
            <c:symbol val="none"/>
          </c:marker>
          <c:cat>
            <c:strRef>
              <c:f>Sheet5!$A$2:$A$4</c:f>
              <c:strCache>
                <c:ptCount val="3"/>
                <c:pt idx="0">
                  <c:v>SVM</c:v>
                </c:pt>
                <c:pt idx="1">
                  <c:v>ロジスティック回帰</c:v>
                </c:pt>
                <c:pt idx="2">
                  <c:v>ランダムフォレスト</c:v>
                </c:pt>
              </c:strCache>
            </c:strRef>
          </c:cat>
          <c:val>
            <c:numRef>
              <c:f>Sheet5!$C$2:$C$4</c:f>
              <c:numCache>
                <c:formatCode>General</c:formatCode>
                <c:ptCount val="3"/>
                <c:pt idx="0">
                  <c:v>0.68781999999999999</c:v>
                </c:pt>
                <c:pt idx="1">
                  <c:v>0.71675999999999995</c:v>
                </c:pt>
                <c:pt idx="2">
                  <c:v>0.75444</c:v>
                </c:pt>
              </c:numCache>
            </c:numRef>
          </c:val>
          <c:smooth val="0"/>
          <c:extLst>
            <c:ext xmlns:c16="http://schemas.microsoft.com/office/drawing/2014/chart" uri="{C3380CC4-5D6E-409C-BE32-E72D297353CC}">
              <c16:uniqueId val="{00000001-0BEB-4722-B0E1-15887238EAB7}"/>
            </c:ext>
          </c:extLst>
        </c:ser>
        <c:ser>
          <c:idx val="2"/>
          <c:order val="2"/>
          <c:tx>
            <c:strRef>
              <c:f>Sheet5!$D$1</c:f>
              <c:strCache>
                <c:ptCount val="1"/>
                <c:pt idx="0">
                  <c:v>both</c:v>
                </c:pt>
              </c:strCache>
            </c:strRef>
          </c:tx>
          <c:spPr>
            <a:ln w="28575" cap="rnd">
              <a:solidFill>
                <a:schemeClr val="accent3"/>
              </a:solidFill>
              <a:round/>
            </a:ln>
            <a:effectLst/>
          </c:spPr>
          <c:marker>
            <c:symbol val="none"/>
          </c:marker>
          <c:cat>
            <c:strRef>
              <c:f>Sheet5!$A$2:$A$4</c:f>
              <c:strCache>
                <c:ptCount val="3"/>
                <c:pt idx="0">
                  <c:v>SVM</c:v>
                </c:pt>
                <c:pt idx="1">
                  <c:v>ロジスティック回帰</c:v>
                </c:pt>
                <c:pt idx="2">
                  <c:v>ランダムフォレスト</c:v>
                </c:pt>
              </c:strCache>
            </c:strRef>
          </c:cat>
          <c:val>
            <c:numRef>
              <c:f>Sheet5!$D$2:$D$4</c:f>
              <c:numCache>
                <c:formatCode>General</c:formatCode>
                <c:ptCount val="3"/>
                <c:pt idx="0">
                  <c:v>0.77125999999999995</c:v>
                </c:pt>
                <c:pt idx="1">
                  <c:v>0.77480000000000004</c:v>
                </c:pt>
                <c:pt idx="2">
                  <c:v>0.82715000000000005</c:v>
                </c:pt>
              </c:numCache>
            </c:numRef>
          </c:val>
          <c:smooth val="0"/>
          <c:extLst>
            <c:ext xmlns:c16="http://schemas.microsoft.com/office/drawing/2014/chart" uri="{C3380CC4-5D6E-409C-BE32-E72D297353CC}">
              <c16:uniqueId val="{00000002-0BEB-4722-B0E1-15887238EAB7}"/>
            </c:ext>
          </c:extLst>
        </c:ser>
        <c:dLbls>
          <c:showLegendKey val="0"/>
          <c:showVal val="0"/>
          <c:showCatName val="0"/>
          <c:showSerName val="0"/>
          <c:showPercent val="0"/>
          <c:showBubbleSize val="0"/>
        </c:dLbls>
        <c:smooth val="0"/>
        <c:axId val="289345039"/>
        <c:axId val="289330159"/>
      </c:lineChart>
      <c:catAx>
        <c:axId val="2893450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9330159"/>
        <c:crosses val="autoZero"/>
        <c:auto val="1"/>
        <c:lblAlgn val="ctr"/>
        <c:lblOffset val="100"/>
        <c:noMultiLvlLbl val="0"/>
      </c:catAx>
      <c:valAx>
        <c:axId val="289330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93450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Precision</a:t>
            </a:r>
            <a:endParaRPr lang="ja-JP"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Sheet4!$B$1</c:f>
              <c:strCache>
                <c:ptCount val="1"/>
                <c:pt idx="0">
                  <c:v>uni</c:v>
                </c:pt>
              </c:strCache>
            </c:strRef>
          </c:tx>
          <c:spPr>
            <a:ln w="28575" cap="rnd">
              <a:solidFill>
                <a:schemeClr val="accent1"/>
              </a:solidFill>
              <a:round/>
            </a:ln>
            <a:effectLst/>
          </c:spPr>
          <c:marker>
            <c:symbol val="none"/>
          </c:marker>
          <c:cat>
            <c:strRef>
              <c:f>Sheet4!$A$2:$A$4</c:f>
              <c:strCache>
                <c:ptCount val="3"/>
                <c:pt idx="0">
                  <c:v>SVM</c:v>
                </c:pt>
                <c:pt idx="1">
                  <c:v>ロジスティック回帰</c:v>
                </c:pt>
                <c:pt idx="2">
                  <c:v>ランダムフォレスト</c:v>
                </c:pt>
              </c:strCache>
            </c:strRef>
          </c:cat>
          <c:val>
            <c:numRef>
              <c:f>Sheet4!$B$2:$B$4</c:f>
              <c:numCache>
                <c:formatCode>General</c:formatCode>
                <c:ptCount val="3"/>
                <c:pt idx="0">
                  <c:v>0.83965999999999996</c:v>
                </c:pt>
                <c:pt idx="1">
                  <c:v>0.83965999999999996</c:v>
                </c:pt>
                <c:pt idx="2">
                  <c:v>0.90078000000000003</c:v>
                </c:pt>
              </c:numCache>
            </c:numRef>
          </c:val>
          <c:smooth val="0"/>
          <c:extLst>
            <c:ext xmlns:c16="http://schemas.microsoft.com/office/drawing/2014/chart" uri="{C3380CC4-5D6E-409C-BE32-E72D297353CC}">
              <c16:uniqueId val="{00000000-F777-48E8-B29E-B7915031B64A}"/>
            </c:ext>
          </c:extLst>
        </c:ser>
        <c:ser>
          <c:idx val="1"/>
          <c:order val="1"/>
          <c:tx>
            <c:strRef>
              <c:f>Sheet4!$C$1</c:f>
              <c:strCache>
                <c:ptCount val="1"/>
                <c:pt idx="0">
                  <c:v>bi</c:v>
                </c:pt>
              </c:strCache>
            </c:strRef>
          </c:tx>
          <c:spPr>
            <a:ln w="28575" cap="rnd">
              <a:solidFill>
                <a:schemeClr val="accent2"/>
              </a:solidFill>
              <a:round/>
            </a:ln>
            <a:effectLst/>
          </c:spPr>
          <c:marker>
            <c:symbol val="none"/>
          </c:marker>
          <c:cat>
            <c:strRef>
              <c:f>Sheet4!$A$2:$A$4</c:f>
              <c:strCache>
                <c:ptCount val="3"/>
                <c:pt idx="0">
                  <c:v>SVM</c:v>
                </c:pt>
                <c:pt idx="1">
                  <c:v>ロジスティック回帰</c:v>
                </c:pt>
                <c:pt idx="2">
                  <c:v>ランダムフォレスト</c:v>
                </c:pt>
              </c:strCache>
            </c:strRef>
          </c:cat>
          <c:val>
            <c:numRef>
              <c:f>Sheet4!$C$2:$C$4</c:f>
              <c:numCache>
                <c:formatCode>General</c:formatCode>
                <c:ptCount val="3"/>
                <c:pt idx="0">
                  <c:v>0.78705000000000003</c:v>
                </c:pt>
                <c:pt idx="1">
                  <c:v>0.70560999999999996</c:v>
                </c:pt>
                <c:pt idx="2">
                  <c:v>0.83958999999999995</c:v>
                </c:pt>
              </c:numCache>
            </c:numRef>
          </c:val>
          <c:smooth val="0"/>
          <c:extLst>
            <c:ext xmlns:c16="http://schemas.microsoft.com/office/drawing/2014/chart" uri="{C3380CC4-5D6E-409C-BE32-E72D297353CC}">
              <c16:uniqueId val="{00000001-F777-48E8-B29E-B7915031B64A}"/>
            </c:ext>
          </c:extLst>
        </c:ser>
        <c:ser>
          <c:idx val="2"/>
          <c:order val="2"/>
          <c:tx>
            <c:strRef>
              <c:f>Sheet4!$D$1</c:f>
              <c:strCache>
                <c:ptCount val="1"/>
                <c:pt idx="0">
                  <c:v>both</c:v>
                </c:pt>
              </c:strCache>
            </c:strRef>
          </c:tx>
          <c:spPr>
            <a:ln w="28575" cap="rnd">
              <a:solidFill>
                <a:schemeClr val="accent3"/>
              </a:solidFill>
              <a:round/>
            </a:ln>
            <a:effectLst/>
          </c:spPr>
          <c:marker>
            <c:symbol val="none"/>
          </c:marker>
          <c:cat>
            <c:strRef>
              <c:f>Sheet4!$A$2:$A$4</c:f>
              <c:strCache>
                <c:ptCount val="3"/>
                <c:pt idx="0">
                  <c:v>SVM</c:v>
                </c:pt>
                <c:pt idx="1">
                  <c:v>ロジスティック回帰</c:v>
                </c:pt>
                <c:pt idx="2">
                  <c:v>ランダムフォレスト</c:v>
                </c:pt>
              </c:strCache>
            </c:strRef>
          </c:cat>
          <c:val>
            <c:numRef>
              <c:f>Sheet4!$D$2:$D$4</c:f>
              <c:numCache>
                <c:formatCode>General</c:formatCode>
                <c:ptCount val="3"/>
                <c:pt idx="0">
                  <c:v>0.83181000000000005</c:v>
                </c:pt>
                <c:pt idx="1">
                  <c:v>0.80628</c:v>
                </c:pt>
                <c:pt idx="2">
                  <c:v>0.88239000000000001</c:v>
                </c:pt>
              </c:numCache>
            </c:numRef>
          </c:val>
          <c:smooth val="0"/>
          <c:extLst>
            <c:ext xmlns:c16="http://schemas.microsoft.com/office/drawing/2014/chart" uri="{C3380CC4-5D6E-409C-BE32-E72D297353CC}">
              <c16:uniqueId val="{00000002-F777-48E8-B29E-B7915031B64A}"/>
            </c:ext>
          </c:extLst>
        </c:ser>
        <c:dLbls>
          <c:showLegendKey val="0"/>
          <c:showVal val="0"/>
          <c:showCatName val="0"/>
          <c:showSerName val="0"/>
          <c:showPercent val="0"/>
          <c:showBubbleSize val="0"/>
        </c:dLbls>
        <c:smooth val="0"/>
        <c:axId val="286915071"/>
        <c:axId val="286890591"/>
      </c:lineChart>
      <c:catAx>
        <c:axId val="286915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6890591"/>
        <c:crosses val="autoZero"/>
        <c:auto val="1"/>
        <c:lblAlgn val="ctr"/>
        <c:lblOffset val="100"/>
        <c:noMultiLvlLbl val="0"/>
      </c:catAx>
      <c:valAx>
        <c:axId val="286890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69150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Accuracy</a:t>
            </a:r>
            <a:endParaRPr lang="ja-JP"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Sheet3!$B$1</c:f>
              <c:strCache>
                <c:ptCount val="1"/>
                <c:pt idx="0">
                  <c:v>uni</c:v>
                </c:pt>
              </c:strCache>
            </c:strRef>
          </c:tx>
          <c:spPr>
            <a:ln w="28575" cap="rnd">
              <a:solidFill>
                <a:schemeClr val="accent1"/>
              </a:solidFill>
              <a:round/>
            </a:ln>
            <a:effectLst/>
          </c:spPr>
          <c:marker>
            <c:symbol val="none"/>
          </c:marker>
          <c:cat>
            <c:strRef>
              <c:f>Sheet3!$A$2:$A$4</c:f>
              <c:strCache>
                <c:ptCount val="3"/>
                <c:pt idx="0">
                  <c:v>SVM</c:v>
                </c:pt>
                <c:pt idx="1">
                  <c:v>ロジスティック回帰</c:v>
                </c:pt>
                <c:pt idx="2">
                  <c:v>ランダムフォレスト</c:v>
                </c:pt>
              </c:strCache>
            </c:strRef>
          </c:cat>
          <c:val>
            <c:numRef>
              <c:f>Sheet3!$B$2:$B$4</c:f>
              <c:numCache>
                <c:formatCode>General</c:formatCode>
                <c:ptCount val="3"/>
                <c:pt idx="0">
                  <c:v>0.84375</c:v>
                </c:pt>
                <c:pt idx="1">
                  <c:v>0.82186999999999999</c:v>
                </c:pt>
                <c:pt idx="2">
                  <c:v>0.88436999999999999</c:v>
                </c:pt>
              </c:numCache>
            </c:numRef>
          </c:val>
          <c:smooth val="0"/>
          <c:extLst>
            <c:ext xmlns:c16="http://schemas.microsoft.com/office/drawing/2014/chart" uri="{C3380CC4-5D6E-409C-BE32-E72D297353CC}">
              <c16:uniqueId val="{00000000-54EE-45A4-B47B-EC2B84BB70C1}"/>
            </c:ext>
          </c:extLst>
        </c:ser>
        <c:ser>
          <c:idx val="1"/>
          <c:order val="1"/>
          <c:tx>
            <c:strRef>
              <c:f>Sheet3!$C$1</c:f>
              <c:strCache>
                <c:ptCount val="1"/>
                <c:pt idx="0">
                  <c:v>bi</c:v>
                </c:pt>
              </c:strCache>
            </c:strRef>
          </c:tx>
          <c:spPr>
            <a:ln w="28575" cap="rnd">
              <a:solidFill>
                <a:schemeClr val="accent2"/>
              </a:solidFill>
              <a:round/>
            </a:ln>
            <a:effectLst/>
          </c:spPr>
          <c:marker>
            <c:symbol val="none"/>
          </c:marker>
          <c:cat>
            <c:strRef>
              <c:f>Sheet3!$A$2:$A$4</c:f>
              <c:strCache>
                <c:ptCount val="3"/>
                <c:pt idx="0">
                  <c:v>SVM</c:v>
                </c:pt>
                <c:pt idx="1">
                  <c:v>ロジスティック回帰</c:v>
                </c:pt>
                <c:pt idx="2">
                  <c:v>ランダムフォレスト</c:v>
                </c:pt>
              </c:strCache>
            </c:strRef>
          </c:cat>
          <c:val>
            <c:numRef>
              <c:f>Sheet3!$C$2:$C$4</c:f>
              <c:numCache>
                <c:formatCode>General</c:formatCode>
                <c:ptCount val="3"/>
                <c:pt idx="0">
                  <c:v>0.74987999999999999</c:v>
                </c:pt>
                <c:pt idx="1">
                  <c:v>0.70872999999999997</c:v>
                </c:pt>
                <c:pt idx="2">
                  <c:v>0.79815999999999998</c:v>
                </c:pt>
              </c:numCache>
            </c:numRef>
          </c:val>
          <c:smooth val="0"/>
          <c:extLst>
            <c:ext xmlns:c16="http://schemas.microsoft.com/office/drawing/2014/chart" uri="{C3380CC4-5D6E-409C-BE32-E72D297353CC}">
              <c16:uniqueId val="{00000001-54EE-45A4-B47B-EC2B84BB70C1}"/>
            </c:ext>
          </c:extLst>
        </c:ser>
        <c:ser>
          <c:idx val="2"/>
          <c:order val="2"/>
          <c:tx>
            <c:strRef>
              <c:f>Sheet3!$D$1</c:f>
              <c:strCache>
                <c:ptCount val="1"/>
                <c:pt idx="0">
                  <c:v>both</c:v>
                </c:pt>
              </c:strCache>
            </c:strRef>
          </c:tx>
          <c:spPr>
            <a:ln w="28575" cap="rnd">
              <a:solidFill>
                <a:schemeClr val="accent3"/>
              </a:solidFill>
              <a:round/>
            </a:ln>
            <a:effectLst/>
          </c:spPr>
          <c:marker>
            <c:symbol val="none"/>
          </c:marker>
          <c:cat>
            <c:strRef>
              <c:f>Sheet3!$A$2:$A$4</c:f>
              <c:strCache>
                <c:ptCount val="3"/>
                <c:pt idx="0">
                  <c:v>SVM</c:v>
                </c:pt>
                <c:pt idx="1">
                  <c:v>ロジスティック回帰</c:v>
                </c:pt>
                <c:pt idx="2">
                  <c:v>ランダムフォレスト</c:v>
                </c:pt>
              </c:strCache>
            </c:strRef>
          </c:cat>
          <c:val>
            <c:numRef>
              <c:f>Sheet3!$D$2:$D$4</c:f>
              <c:numCache>
                <c:formatCode>General</c:formatCode>
                <c:ptCount val="3"/>
                <c:pt idx="0">
                  <c:v>0.81149000000000004</c:v>
                </c:pt>
                <c:pt idx="1">
                  <c:v>0.78747</c:v>
                </c:pt>
                <c:pt idx="2">
                  <c:v>0.85299000000000003</c:v>
                </c:pt>
              </c:numCache>
            </c:numRef>
          </c:val>
          <c:smooth val="0"/>
          <c:extLst>
            <c:ext xmlns:c16="http://schemas.microsoft.com/office/drawing/2014/chart" uri="{C3380CC4-5D6E-409C-BE32-E72D297353CC}">
              <c16:uniqueId val="{00000002-54EE-45A4-B47B-EC2B84BB70C1}"/>
            </c:ext>
          </c:extLst>
        </c:ser>
        <c:dLbls>
          <c:showLegendKey val="0"/>
          <c:showVal val="0"/>
          <c:showCatName val="0"/>
          <c:showSerName val="0"/>
          <c:showPercent val="0"/>
          <c:showBubbleSize val="0"/>
        </c:dLbls>
        <c:smooth val="0"/>
        <c:axId val="1211899087"/>
        <c:axId val="1211899567"/>
      </c:lineChart>
      <c:catAx>
        <c:axId val="1211899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11899567"/>
        <c:crosses val="autoZero"/>
        <c:auto val="1"/>
        <c:lblAlgn val="ctr"/>
        <c:lblOffset val="100"/>
        <c:noMultiLvlLbl val="0"/>
      </c:catAx>
      <c:valAx>
        <c:axId val="1211899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118990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FB4E6-B225-494F-BCB9-8197F5578D89}" type="datetimeFigureOut">
              <a:rPr kumimoji="1" lang="ja-JP" altLang="en-US" smtClean="0"/>
              <a:t>2024/12/21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84DB8-05C1-4437-A19B-C8667398B5DD}" type="slidenum">
              <a:rPr kumimoji="1" lang="ja-JP" altLang="en-US" smtClean="0"/>
              <a:t>‹#›</a:t>
            </a:fld>
            <a:endParaRPr kumimoji="1" lang="ja-JP" altLang="en-US"/>
          </a:p>
        </p:txBody>
      </p:sp>
    </p:spTree>
    <p:extLst>
      <p:ext uri="{BB962C8B-B14F-4D97-AF65-F5344CB8AC3E}">
        <p14:creationId xmlns:p14="http://schemas.microsoft.com/office/powerpoint/2010/main" val="30109002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CA84DB8-05C1-4437-A19B-C8667398B5DD}" type="slidenum">
              <a:rPr kumimoji="1" lang="ja-JP" altLang="en-US" smtClean="0"/>
              <a:t>1</a:t>
            </a:fld>
            <a:endParaRPr kumimoji="1" lang="ja-JP" altLang="en-US"/>
          </a:p>
        </p:txBody>
      </p:sp>
    </p:spTree>
    <p:extLst>
      <p:ext uri="{BB962C8B-B14F-4D97-AF65-F5344CB8AC3E}">
        <p14:creationId xmlns:p14="http://schemas.microsoft.com/office/powerpoint/2010/main" val="3249946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CA84DB8-05C1-4437-A19B-C8667398B5DD}" type="slidenum">
              <a:rPr kumimoji="1" lang="ja-JP" altLang="en-US" smtClean="0"/>
              <a:t>4</a:t>
            </a:fld>
            <a:endParaRPr kumimoji="1" lang="ja-JP" altLang="en-US"/>
          </a:p>
        </p:txBody>
      </p:sp>
    </p:spTree>
    <p:extLst>
      <p:ext uri="{BB962C8B-B14F-4D97-AF65-F5344CB8AC3E}">
        <p14:creationId xmlns:p14="http://schemas.microsoft.com/office/powerpoint/2010/main" val="350273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727B9E-27AF-9457-C559-82C9823E570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5D20CA1-1282-D8F4-BD0A-E871CC8EE9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14" name="日付プレースホルダー 13">
            <a:extLst>
              <a:ext uri="{FF2B5EF4-FFF2-40B4-BE49-F238E27FC236}">
                <a16:creationId xmlns:a16="http://schemas.microsoft.com/office/drawing/2014/main" id="{8D3DF3BE-3991-9B45-A296-F51A28168F11}"/>
              </a:ext>
            </a:extLst>
          </p:cNvPr>
          <p:cNvSpPr>
            <a:spLocks noGrp="1"/>
          </p:cNvSpPr>
          <p:nvPr>
            <p:ph type="dt" sz="half" idx="10"/>
          </p:nvPr>
        </p:nvSpPr>
        <p:spPr/>
        <p:txBody>
          <a:bodyPr/>
          <a:lstStyle/>
          <a:p>
            <a:fld id="{13459D57-1C01-4D57-8BE1-AB6F3634B93D}" type="datetime1">
              <a:rPr kumimoji="1" lang="ja-JP" altLang="en-US" smtClean="0"/>
              <a:t>2024/12/21</a:t>
            </a:fld>
            <a:endParaRPr kumimoji="1" lang="ja-JP" altLang="en-US"/>
          </a:p>
        </p:txBody>
      </p:sp>
      <p:sp>
        <p:nvSpPr>
          <p:cNvPr id="15" name="フッター プレースホルダー 14">
            <a:extLst>
              <a:ext uri="{FF2B5EF4-FFF2-40B4-BE49-F238E27FC236}">
                <a16:creationId xmlns:a16="http://schemas.microsoft.com/office/drawing/2014/main" id="{92EEE57B-F9D7-6DE4-E564-D4AF0578E359}"/>
              </a:ext>
            </a:extLst>
          </p:cNvPr>
          <p:cNvSpPr>
            <a:spLocks noGrp="1"/>
          </p:cNvSpPr>
          <p:nvPr>
            <p:ph type="ftr" sz="quarter" idx="11"/>
          </p:nvPr>
        </p:nvSpPr>
        <p:spPr/>
        <p:txBody>
          <a:bodyPr/>
          <a:lstStyle/>
          <a:p>
            <a:endParaRPr kumimoji="1" lang="ja-JP" altLang="en-US"/>
          </a:p>
        </p:txBody>
      </p:sp>
      <p:sp>
        <p:nvSpPr>
          <p:cNvPr id="16" name="スライド番号プレースホルダー 15">
            <a:extLst>
              <a:ext uri="{FF2B5EF4-FFF2-40B4-BE49-F238E27FC236}">
                <a16:creationId xmlns:a16="http://schemas.microsoft.com/office/drawing/2014/main" id="{9E89CCAF-1790-3DA8-1EF0-07448A27E2FD}"/>
              </a:ext>
            </a:extLst>
          </p:cNvPr>
          <p:cNvSpPr>
            <a:spLocks noGrp="1"/>
          </p:cNvSpPr>
          <p:nvPr>
            <p:ph type="sldNum" sz="quarter" idx="12"/>
          </p:nvPr>
        </p:nvSpPr>
        <p:spPr/>
        <p:txBody>
          <a:bodyPr/>
          <a:lstStyle/>
          <a:p>
            <a:fld id="{06FA27BD-C472-42E5-B90C-B428CEC397E3}" type="slidenum">
              <a:rPr lang="ja-JP" altLang="en-US" smtClean="0"/>
              <a:pPr/>
              <a:t>‹#›</a:t>
            </a:fld>
            <a:r>
              <a:rPr lang="en-US" altLang="ja-JP"/>
              <a:t>/15</a:t>
            </a:r>
            <a:endParaRPr kumimoji="1" lang="ja-JP" altLang="en-US" dirty="0"/>
          </a:p>
        </p:txBody>
      </p:sp>
    </p:spTree>
    <p:extLst>
      <p:ext uri="{BB962C8B-B14F-4D97-AF65-F5344CB8AC3E}">
        <p14:creationId xmlns:p14="http://schemas.microsoft.com/office/powerpoint/2010/main" val="3437041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7B3313-B298-C522-50A5-EEFAF01185F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ECA9526-1A60-F7C7-6B14-DE62794F14F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312AF8-9658-7701-0C03-484B8B2A8D53}"/>
              </a:ext>
            </a:extLst>
          </p:cNvPr>
          <p:cNvSpPr>
            <a:spLocks noGrp="1"/>
          </p:cNvSpPr>
          <p:nvPr>
            <p:ph type="dt" sz="half" idx="10"/>
          </p:nvPr>
        </p:nvSpPr>
        <p:spPr/>
        <p:txBody>
          <a:bodyPr/>
          <a:lstStyle/>
          <a:p>
            <a:fld id="{76C22592-8361-44D3-B306-E866C38AE266}" type="datetime1">
              <a:rPr kumimoji="1" lang="ja-JP" altLang="en-US" smtClean="0"/>
              <a:t>2024/12/21</a:t>
            </a:fld>
            <a:endParaRPr kumimoji="1" lang="ja-JP" altLang="en-US"/>
          </a:p>
        </p:txBody>
      </p:sp>
      <p:sp>
        <p:nvSpPr>
          <p:cNvPr id="5" name="フッター プレースホルダー 4">
            <a:extLst>
              <a:ext uri="{FF2B5EF4-FFF2-40B4-BE49-F238E27FC236}">
                <a16:creationId xmlns:a16="http://schemas.microsoft.com/office/drawing/2014/main" id="{838FDBE5-6F99-FE16-A744-ECD45EFBC4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BE66A5-6553-B344-7DAB-4EE937329A80}"/>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123110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964D7D2-43E0-9CE7-58B4-43F8D3A3266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05220B-F228-1785-70A3-F23F7369544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206157-F074-65AE-673F-424B7555FD2C}"/>
              </a:ext>
            </a:extLst>
          </p:cNvPr>
          <p:cNvSpPr>
            <a:spLocks noGrp="1"/>
          </p:cNvSpPr>
          <p:nvPr>
            <p:ph type="dt" sz="half" idx="10"/>
          </p:nvPr>
        </p:nvSpPr>
        <p:spPr/>
        <p:txBody>
          <a:bodyPr/>
          <a:lstStyle/>
          <a:p>
            <a:fld id="{62394864-432F-4A0B-8F3D-B12EC427E677}" type="datetime1">
              <a:rPr kumimoji="1" lang="ja-JP" altLang="en-US" smtClean="0"/>
              <a:t>2024/12/21</a:t>
            </a:fld>
            <a:endParaRPr kumimoji="1" lang="ja-JP" altLang="en-US"/>
          </a:p>
        </p:txBody>
      </p:sp>
      <p:sp>
        <p:nvSpPr>
          <p:cNvPr id="5" name="フッター プレースホルダー 4">
            <a:extLst>
              <a:ext uri="{FF2B5EF4-FFF2-40B4-BE49-F238E27FC236}">
                <a16:creationId xmlns:a16="http://schemas.microsoft.com/office/drawing/2014/main" id="{E8A1ECEF-F306-99AC-C96F-0B794BDD2D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9F031B-A42D-11E7-87C9-EDF865CB74DE}"/>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3391514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4DEB86-A37C-0458-04A6-1AD20700BDE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B556BC3-6B97-75A2-E59C-99C3292D4AB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D90BD1-5BAF-05FC-AA1C-E6AFF91D0EBB}"/>
              </a:ext>
            </a:extLst>
          </p:cNvPr>
          <p:cNvSpPr>
            <a:spLocks noGrp="1"/>
          </p:cNvSpPr>
          <p:nvPr>
            <p:ph type="dt" sz="half" idx="10"/>
          </p:nvPr>
        </p:nvSpPr>
        <p:spPr/>
        <p:txBody>
          <a:bodyPr/>
          <a:lstStyle/>
          <a:p>
            <a:fld id="{7F284551-9A50-42B6-A8B0-244F4DA2DD4E}" type="datetime1">
              <a:rPr kumimoji="1" lang="ja-JP" altLang="en-US" smtClean="0"/>
              <a:t>2024/12/21</a:t>
            </a:fld>
            <a:endParaRPr kumimoji="1" lang="ja-JP" altLang="en-US"/>
          </a:p>
        </p:txBody>
      </p:sp>
      <p:sp>
        <p:nvSpPr>
          <p:cNvPr id="8" name="フッター プレースホルダー 7">
            <a:extLst>
              <a:ext uri="{FF2B5EF4-FFF2-40B4-BE49-F238E27FC236}">
                <a16:creationId xmlns:a16="http://schemas.microsoft.com/office/drawing/2014/main" id="{278C307D-B488-760D-A735-35BA0497FD2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D5A11DF-BF7E-EFEF-E5EF-873C8191E348}"/>
              </a:ext>
            </a:extLst>
          </p:cNvPr>
          <p:cNvSpPr>
            <a:spLocks noGrp="1"/>
          </p:cNvSpPr>
          <p:nvPr>
            <p:ph type="sldNum" sz="quarter" idx="12"/>
          </p:nvPr>
        </p:nvSpPr>
        <p:spPr/>
        <p:txBody>
          <a:bodyPr/>
          <a:lstStyle/>
          <a:p>
            <a:fld id="{06FA27BD-C472-42E5-B90C-B428CEC397E3}" type="slidenum">
              <a:rPr lang="ja-JP" altLang="en-US" smtClean="0"/>
              <a:pPr/>
              <a:t>‹#›</a:t>
            </a:fld>
            <a:r>
              <a:rPr lang="en-US" altLang="ja-JP"/>
              <a:t>/15</a:t>
            </a:r>
            <a:endParaRPr kumimoji="1" lang="ja-JP" altLang="en-US" dirty="0"/>
          </a:p>
        </p:txBody>
      </p:sp>
    </p:spTree>
    <p:extLst>
      <p:ext uri="{BB962C8B-B14F-4D97-AF65-F5344CB8AC3E}">
        <p14:creationId xmlns:p14="http://schemas.microsoft.com/office/powerpoint/2010/main" val="293965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CF386-8806-A7A7-EFDD-EB549856B71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FA9CFED-4B1B-78A0-BC12-633578740F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DF4772C-05BD-C72D-97F2-08D467DDB384}"/>
              </a:ext>
            </a:extLst>
          </p:cNvPr>
          <p:cNvSpPr>
            <a:spLocks noGrp="1"/>
          </p:cNvSpPr>
          <p:nvPr>
            <p:ph type="dt" sz="half" idx="10"/>
          </p:nvPr>
        </p:nvSpPr>
        <p:spPr/>
        <p:txBody>
          <a:bodyPr/>
          <a:lstStyle/>
          <a:p>
            <a:fld id="{C33CB530-880F-4F36-AE50-AC332B0AC42A}" type="datetime1">
              <a:rPr kumimoji="1" lang="ja-JP" altLang="en-US" smtClean="0"/>
              <a:t>2024/12/21</a:t>
            </a:fld>
            <a:endParaRPr kumimoji="1" lang="ja-JP" altLang="en-US"/>
          </a:p>
        </p:txBody>
      </p:sp>
      <p:sp>
        <p:nvSpPr>
          <p:cNvPr id="5" name="フッター プレースホルダー 4">
            <a:extLst>
              <a:ext uri="{FF2B5EF4-FFF2-40B4-BE49-F238E27FC236}">
                <a16:creationId xmlns:a16="http://schemas.microsoft.com/office/drawing/2014/main" id="{F5620B94-A0CB-ECA0-717F-86A7AC700A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90CCA7-112C-6DC5-95CF-743038C0D0CB}"/>
              </a:ext>
            </a:extLst>
          </p:cNvPr>
          <p:cNvSpPr>
            <a:spLocks noGrp="1"/>
          </p:cNvSpPr>
          <p:nvPr>
            <p:ph type="sldNum" sz="quarter" idx="12"/>
          </p:nvPr>
        </p:nvSpPr>
        <p:spPr/>
        <p:txBody>
          <a:bodyPr/>
          <a:lstStyle/>
          <a:p>
            <a:fld id="{06FA27BD-C472-42E5-B90C-B428CEC397E3}" type="slidenum">
              <a:rPr lang="ja-JP" altLang="en-US" smtClean="0"/>
              <a:pPr/>
              <a:t>‹#›</a:t>
            </a:fld>
            <a:r>
              <a:rPr lang="en-US" altLang="ja-JP" dirty="0"/>
              <a:t>/15</a:t>
            </a:r>
            <a:endParaRPr kumimoji="1" lang="ja-JP" altLang="en-US" dirty="0"/>
          </a:p>
        </p:txBody>
      </p:sp>
    </p:spTree>
    <p:extLst>
      <p:ext uri="{BB962C8B-B14F-4D97-AF65-F5344CB8AC3E}">
        <p14:creationId xmlns:p14="http://schemas.microsoft.com/office/powerpoint/2010/main" val="2021748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9A5B1-3B3B-D9C9-D1E4-D4892C65DDB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679FF1-1B61-6BCE-AC69-8C2D9CBA98A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D21D0EF-05B7-DFDA-F957-AB962972998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B2F5D4D-69EC-423E-0481-B51FD954D472}"/>
              </a:ext>
            </a:extLst>
          </p:cNvPr>
          <p:cNvSpPr>
            <a:spLocks noGrp="1"/>
          </p:cNvSpPr>
          <p:nvPr>
            <p:ph type="dt" sz="half" idx="10"/>
          </p:nvPr>
        </p:nvSpPr>
        <p:spPr/>
        <p:txBody>
          <a:bodyPr/>
          <a:lstStyle/>
          <a:p>
            <a:fld id="{4C0DA9C0-9BC2-44FE-864C-5FC475EE857D}" type="datetime1">
              <a:rPr kumimoji="1" lang="ja-JP" altLang="en-US" smtClean="0"/>
              <a:t>2024/12/21</a:t>
            </a:fld>
            <a:endParaRPr kumimoji="1" lang="ja-JP" altLang="en-US"/>
          </a:p>
        </p:txBody>
      </p:sp>
      <p:sp>
        <p:nvSpPr>
          <p:cNvPr id="6" name="フッター プレースホルダー 5">
            <a:extLst>
              <a:ext uri="{FF2B5EF4-FFF2-40B4-BE49-F238E27FC236}">
                <a16:creationId xmlns:a16="http://schemas.microsoft.com/office/drawing/2014/main" id="{BCA10FC8-4D9C-578A-23AC-0B1FD84A24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830460-C393-C3EA-770B-3C3006016257}"/>
              </a:ext>
            </a:extLst>
          </p:cNvPr>
          <p:cNvSpPr>
            <a:spLocks noGrp="1"/>
          </p:cNvSpPr>
          <p:nvPr>
            <p:ph type="sldNum" sz="quarter" idx="12"/>
          </p:nvPr>
        </p:nvSpPr>
        <p:spPr/>
        <p:txBody>
          <a:bodyPr/>
          <a:lstStyle/>
          <a:p>
            <a:fld id="{06FA27BD-C472-42E5-B90C-B428CEC397E3}" type="slidenum">
              <a:rPr lang="ja-JP" altLang="en-US" smtClean="0"/>
              <a:pPr/>
              <a:t>‹#›</a:t>
            </a:fld>
            <a:r>
              <a:rPr lang="en-US" altLang="ja-JP" dirty="0"/>
              <a:t>/15</a:t>
            </a:r>
            <a:endParaRPr kumimoji="1" lang="ja-JP" altLang="en-US" dirty="0"/>
          </a:p>
        </p:txBody>
      </p:sp>
    </p:spTree>
    <p:extLst>
      <p:ext uri="{BB962C8B-B14F-4D97-AF65-F5344CB8AC3E}">
        <p14:creationId xmlns:p14="http://schemas.microsoft.com/office/powerpoint/2010/main" val="207446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DB740-7D33-0677-0914-996F314994B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EBD3A8-FDEB-A7AF-0019-00BE9E2A73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1622903-EBD1-CC91-A73F-CC9C5082680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055A798-0BAA-0EF9-C1F5-5AF925438F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8D5C84E-6771-5CC0-32BD-B393803EF75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3BBB3D9-492B-0A18-9042-07802B84DD05}"/>
              </a:ext>
            </a:extLst>
          </p:cNvPr>
          <p:cNvSpPr>
            <a:spLocks noGrp="1"/>
          </p:cNvSpPr>
          <p:nvPr>
            <p:ph type="dt" sz="half" idx="10"/>
          </p:nvPr>
        </p:nvSpPr>
        <p:spPr/>
        <p:txBody>
          <a:bodyPr/>
          <a:lstStyle/>
          <a:p>
            <a:fld id="{2188C92A-6329-496A-B5BC-AC20F63287B6}" type="datetime1">
              <a:rPr kumimoji="1" lang="ja-JP" altLang="en-US" smtClean="0"/>
              <a:t>2024/12/21</a:t>
            </a:fld>
            <a:endParaRPr kumimoji="1" lang="ja-JP" altLang="en-US"/>
          </a:p>
        </p:txBody>
      </p:sp>
      <p:sp>
        <p:nvSpPr>
          <p:cNvPr id="8" name="フッター プレースホルダー 7">
            <a:extLst>
              <a:ext uri="{FF2B5EF4-FFF2-40B4-BE49-F238E27FC236}">
                <a16:creationId xmlns:a16="http://schemas.microsoft.com/office/drawing/2014/main" id="{79782885-4F26-A07C-73DB-1EFCEF4335B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136ECE7-AC16-595E-3B1F-9CF7A2B194C7}"/>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2233075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CE400-31BD-F093-DE14-51D33F4209A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CDF0763-5377-F4FF-25CE-D37E548DA2CF}"/>
              </a:ext>
            </a:extLst>
          </p:cNvPr>
          <p:cNvSpPr>
            <a:spLocks noGrp="1"/>
          </p:cNvSpPr>
          <p:nvPr>
            <p:ph type="dt" sz="half" idx="10"/>
          </p:nvPr>
        </p:nvSpPr>
        <p:spPr/>
        <p:txBody>
          <a:bodyPr/>
          <a:lstStyle/>
          <a:p>
            <a:fld id="{0E67FE41-E762-41F8-A231-424A05D0B572}" type="datetime1">
              <a:rPr kumimoji="1" lang="ja-JP" altLang="en-US" smtClean="0"/>
              <a:t>2024/12/21</a:t>
            </a:fld>
            <a:endParaRPr kumimoji="1" lang="ja-JP" altLang="en-US"/>
          </a:p>
        </p:txBody>
      </p:sp>
      <p:sp>
        <p:nvSpPr>
          <p:cNvPr id="4" name="フッター プレースホルダー 3">
            <a:extLst>
              <a:ext uri="{FF2B5EF4-FFF2-40B4-BE49-F238E27FC236}">
                <a16:creationId xmlns:a16="http://schemas.microsoft.com/office/drawing/2014/main" id="{2FFCBBE0-6C5F-7FA3-DCB5-40C730D4B68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D6266B1-F069-5085-6F4C-CA69E30CFE26}"/>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3645786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AD402B1-9666-BB55-D1D5-DB01D49F9258}"/>
              </a:ext>
            </a:extLst>
          </p:cNvPr>
          <p:cNvSpPr>
            <a:spLocks noGrp="1"/>
          </p:cNvSpPr>
          <p:nvPr>
            <p:ph type="dt" sz="half" idx="10"/>
          </p:nvPr>
        </p:nvSpPr>
        <p:spPr/>
        <p:txBody>
          <a:bodyPr/>
          <a:lstStyle/>
          <a:p>
            <a:fld id="{0AF936C0-678F-4927-BB2A-888945FCBE7A}" type="datetime1">
              <a:rPr kumimoji="1" lang="ja-JP" altLang="en-US" smtClean="0"/>
              <a:t>2024/12/21</a:t>
            </a:fld>
            <a:endParaRPr kumimoji="1" lang="ja-JP" altLang="en-US"/>
          </a:p>
        </p:txBody>
      </p:sp>
      <p:sp>
        <p:nvSpPr>
          <p:cNvPr id="3" name="フッター プレースホルダー 2">
            <a:extLst>
              <a:ext uri="{FF2B5EF4-FFF2-40B4-BE49-F238E27FC236}">
                <a16:creationId xmlns:a16="http://schemas.microsoft.com/office/drawing/2014/main" id="{A63498D9-48D6-81E8-E11F-EA58F0659C7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1D71429-558D-FA60-6587-C9EE6D3978A8}"/>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280651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C4EA03-F8D1-3790-A79C-52CA44E6313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C3346E-2626-AD7D-3600-07028306D5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A90018E-5AF1-B783-2073-92474907F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47B3C4-50E2-B139-6186-531EF500D86A}"/>
              </a:ext>
            </a:extLst>
          </p:cNvPr>
          <p:cNvSpPr>
            <a:spLocks noGrp="1"/>
          </p:cNvSpPr>
          <p:nvPr>
            <p:ph type="dt" sz="half" idx="10"/>
          </p:nvPr>
        </p:nvSpPr>
        <p:spPr/>
        <p:txBody>
          <a:bodyPr/>
          <a:lstStyle/>
          <a:p>
            <a:fld id="{7057BAB5-6ACA-4C25-9F32-0EF818E007CA}" type="datetime1">
              <a:rPr kumimoji="1" lang="ja-JP" altLang="en-US" smtClean="0"/>
              <a:t>2024/12/21</a:t>
            </a:fld>
            <a:endParaRPr kumimoji="1" lang="ja-JP" altLang="en-US"/>
          </a:p>
        </p:txBody>
      </p:sp>
      <p:sp>
        <p:nvSpPr>
          <p:cNvPr id="6" name="フッター プレースホルダー 5">
            <a:extLst>
              <a:ext uri="{FF2B5EF4-FFF2-40B4-BE49-F238E27FC236}">
                <a16:creationId xmlns:a16="http://schemas.microsoft.com/office/drawing/2014/main" id="{88884656-FFB2-3AD2-042A-35EE06BED1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321B32-7B04-CCC7-6111-5C274CC38BA8}"/>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58834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F75052-3806-01E6-CE6D-528BEC9F82D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AC53C80-F7DE-023F-D5AE-9ECFB4DB30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C050EA8-8258-8138-E989-D634B05E6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127CDE-F115-0EDF-76E2-B416776F0C1E}"/>
              </a:ext>
            </a:extLst>
          </p:cNvPr>
          <p:cNvSpPr>
            <a:spLocks noGrp="1"/>
          </p:cNvSpPr>
          <p:nvPr>
            <p:ph type="dt" sz="half" idx="10"/>
          </p:nvPr>
        </p:nvSpPr>
        <p:spPr/>
        <p:txBody>
          <a:bodyPr/>
          <a:lstStyle/>
          <a:p>
            <a:fld id="{9EF797EA-0282-4ABA-B74C-D22BE3E3EF75}" type="datetime1">
              <a:rPr kumimoji="1" lang="ja-JP" altLang="en-US" smtClean="0"/>
              <a:t>2024/12/21</a:t>
            </a:fld>
            <a:endParaRPr kumimoji="1" lang="ja-JP" altLang="en-US"/>
          </a:p>
        </p:txBody>
      </p:sp>
      <p:sp>
        <p:nvSpPr>
          <p:cNvPr id="6" name="フッター プレースホルダー 5">
            <a:extLst>
              <a:ext uri="{FF2B5EF4-FFF2-40B4-BE49-F238E27FC236}">
                <a16:creationId xmlns:a16="http://schemas.microsoft.com/office/drawing/2014/main" id="{27CB9921-BD05-5A60-B7DB-C2401ACE76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AB57BFB-3D75-30C1-FEE3-8E83014551B2}"/>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512826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4AB3441-2F83-5909-1056-B5B726D3C5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E1B3C1-707F-33FB-605E-59A8327462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9E5D11-E291-8912-5EEB-834DA7436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B32B60-AA81-44CB-9E41-159B97F85660}" type="datetime1">
              <a:rPr kumimoji="1" lang="ja-JP" altLang="en-US" smtClean="0"/>
              <a:t>2024/12/21</a:t>
            </a:fld>
            <a:endParaRPr kumimoji="1" lang="ja-JP" altLang="en-US"/>
          </a:p>
        </p:txBody>
      </p:sp>
      <p:sp>
        <p:nvSpPr>
          <p:cNvPr id="5" name="フッター プレースホルダー 4">
            <a:extLst>
              <a:ext uri="{FF2B5EF4-FFF2-40B4-BE49-F238E27FC236}">
                <a16:creationId xmlns:a16="http://schemas.microsoft.com/office/drawing/2014/main" id="{2E61E5D1-2C57-1604-A209-F8D4B2BF1F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3FC5EF8-5854-0FDD-01D2-E03BFAA61B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FA27BD-C472-42E5-B90C-B428CEC397E3}" type="slidenum">
              <a:rPr lang="ja-JP" altLang="en-US" smtClean="0"/>
              <a:pPr/>
              <a:t>‹#›</a:t>
            </a:fld>
            <a:r>
              <a:rPr lang="en-US" altLang="ja-JP" dirty="0"/>
              <a:t>/15</a:t>
            </a:r>
            <a:endParaRPr kumimoji="1" lang="ja-JP" altLang="en-US" dirty="0"/>
          </a:p>
        </p:txBody>
      </p:sp>
    </p:spTree>
    <p:extLst>
      <p:ext uri="{BB962C8B-B14F-4D97-AF65-F5344CB8AC3E}">
        <p14:creationId xmlns:p14="http://schemas.microsoft.com/office/powerpoint/2010/main" val="2793132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roverb-encyclopedia.com/primary-school/" TargetMode="External"/><Relationship Id="rId2" Type="http://schemas.openxmlformats.org/officeDocument/2006/relationships/hyperlink" Target="https://jp.quizcastle.com/dictionary/jx3kj6g75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kasaneteto.j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C6D386-1B3F-B5F9-C1F8-2BE64DD0FEF4}"/>
              </a:ext>
            </a:extLst>
          </p:cNvPr>
          <p:cNvSpPr>
            <a:spLocks noGrp="1"/>
          </p:cNvSpPr>
          <p:nvPr>
            <p:ph type="ctrTitle"/>
          </p:nvPr>
        </p:nvSpPr>
        <p:spPr>
          <a:xfrm>
            <a:off x="1524000" y="1031358"/>
            <a:ext cx="9144000" cy="2786949"/>
          </a:xfrm>
        </p:spPr>
        <p:txBody>
          <a:bodyPr>
            <a:noAutofit/>
          </a:bodyPr>
          <a:lstStyle/>
          <a:p>
            <a:pPr>
              <a:lnSpc>
                <a:spcPct val="110000"/>
              </a:lnSpc>
            </a:pPr>
            <a:r>
              <a:rPr kumimoji="1" lang="ja-JP" altLang="en-US" sz="4000" dirty="0">
                <a:latin typeface="BIZ UDPゴシック" panose="020B0400000000000000" pitchFamily="50" charset="-128"/>
                <a:ea typeface="BIZ UDPゴシック" panose="020B0400000000000000" pitchFamily="50" charset="-128"/>
              </a:rPr>
              <a:t>年末発表</a:t>
            </a:r>
            <a:br>
              <a:rPr kumimoji="1" lang="en-US" altLang="ja-JP" sz="4000" dirty="0">
                <a:latin typeface="BIZ UDPゴシック" panose="020B0400000000000000" pitchFamily="50" charset="-128"/>
                <a:ea typeface="BIZ UDPゴシック" panose="020B0400000000000000" pitchFamily="50" charset="-128"/>
              </a:rPr>
            </a:br>
            <a:br>
              <a:rPr kumimoji="1" lang="en-US" altLang="ja-JP" sz="4000" dirty="0">
                <a:latin typeface="BIZ UDPゴシック" panose="020B0400000000000000" pitchFamily="50" charset="-128"/>
                <a:ea typeface="BIZ UDPゴシック" panose="020B0400000000000000" pitchFamily="50" charset="-128"/>
              </a:rPr>
            </a:br>
            <a:r>
              <a:rPr kumimoji="1" lang="ja-JP" altLang="en-US" sz="4000" dirty="0">
                <a:solidFill>
                  <a:schemeClr val="accent1">
                    <a:lumMod val="60000"/>
                    <a:lumOff val="40000"/>
                  </a:schemeClr>
                </a:solidFill>
                <a:latin typeface="BIZ UDPゴシック" panose="020B0400000000000000" pitchFamily="50" charset="-128"/>
                <a:ea typeface="BIZ UDPゴシック" panose="020B0400000000000000" pitchFamily="50" charset="-128"/>
              </a:rPr>
              <a:t>ボーカロイド楽曲の</a:t>
            </a:r>
            <a:br>
              <a:rPr kumimoji="1" lang="en-US" altLang="ja-JP" sz="4000" dirty="0">
                <a:solidFill>
                  <a:schemeClr val="accent1">
                    <a:lumMod val="60000"/>
                    <a:lumOff val="40000"/>
                  </a:schemeClr>
                </a:solidFill>
                <a:latin typeface="BIZ UDPゴシック" panose="020B0400000000000000" pitchFamily="50" charset="-128"/>
                <a:ea typeface="BIZ UDPゴシック" panose="020B0400000000000000" pitchFamily="50" charset="-128"/>
              </a:rPr>
            </a:br>
            <a:r>
              <a:rPr kumimoji="1" lang="ja-JP" altLang="en-US" sz="4000" dirty="0">
                <a:solidFill>
                  <a:schemeClr val="accent1">
                    <a:lumMod val="60000"/>
                    <a:lumOff val="40000"/>
                  </a:schemeClr>
                </a:solidFill>
                <a:latin typeface="BIZ UDPゴシック" panose="020B0400000000000000" pitchFamily="50" charset="-128"/>
                <a:ea typeface="BIZ UDPゴシック" panose="020B0400000000000000" pitchFamily="50" charset="-128"/>
              </a:rPr>
              <a:t>歌唱難易度指標に関する初期検討</a:t>
            </a:r>
          </a:p>
        </p:txBody>
      </p:sp>
      <p:sp>
        <p:nvSpPr>
          <p:cNvPr id="3" name="字幕 2">
            <a:extLst>
              <a:ext uri="{FF2B5EF4-FFF2-40B4-BE49-F238E27FC236}">
                <a16:creationId xmlns:a16="http://schemas.microsoft.com/office/drawing/2014/main" id="{7B234B73-E1E5-3D13-46EE-63E7B3E21F12}"/>
              </a:ext>
            </a:extLst>
          </p:cNvPr>
          <p:cNvSpPr>
            <a:spLocks noGrp="1"/>
          </p:cNvSpPr>
          <p:nvPr>
            <p:ph type="subTitle" idx="1"/>
          </p:nvPr>
        </p:nvSpPr>
        <p:spPr>
          <a:xfrm>
            <a:off x="1524000" y="4516438"/>
            <a:ext cx="9144000" cy="1655762"/>
          </a:xfrm>
        </p:spPr>
        <p:txBody>
          <a:bodyP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安藤研究室</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lang="en-US" altLang="ja-JP" dirty="0">
                <a:latin typeface="BIZ UDPゴシック" panose="020B0400000000000000" pitchFamily="50" charset="-128"/>
                <a:ea typeface="BIZ UDPゴシック" panose="020B0400000000000000" pitchFamily="50" charset="-128"/>
              </a:rPr>
              <a:t>21T317 </a:t>
            </a:r>
            <a:r>
              <a:rPr lang="ja-JP" altLang="en-US" dirty="0">
                <a:latin typeface="BIZ UDPゴシック" panose="020B0400000000000000" pitchFamily="50" charset="-128"/>
                <a:ea typeface="BIZ UDPゴシック" panose="020B0400000000000000" pitchFamily="50" charset="-128"/>
              </a:rPr>
              <a:t>谷知紘</a:t>
            </a:r>
            <a:endParaRPr kumimoji="1" lang="ja-JP" altLang="en-US" dirty="0">
              <a:latin typeface="BIZ UDPゴシック" panose="020B0400000000000000" pitchFamily="50" charset="-128"/>
              <a:ea typeface="BIZ UDP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DBFC1380-4C29-6BE5-3FEC-2FA084898DF0}"/>
              </a:ext>
            </a:extLst>
          </p:cNvPr>
          <p:cNvSpPr>
            <a:spLocks noGrp="1"/>
          </p:cNvSpPr>
          <p:nvPr>
            <p:ph type="sldNum" sz="quarter" idx="12"/>
          </p:nvPr>
        </p:nvSpPr>
        <p:spPr/>
        <p:txBody>
          <a:bodyPr/>
          <a:lstStyle/>
          <a:p>
            <a:fld id="{06FA27BD-C472-42E5-B90C-B428CEC397E3}" type="slidenum">
              <a:rPr lang="ja-JP" altLang="en-US" smtClean="0"/>
              <a:pPr/>
              <a:t>1</a:t>
            </a:fld>
            <a:r>
              <a:rPr lang="en-US" altLang="ja-JP"/>
              <a:t>/15</a:t>
            </a:r>
            <a:endParaRPr kumimoji="1" lang="ja-JP" altLang="en-US" dirty="0"/>
          </a:p>
        </p:txBody>
      </p:sp>
    </p:spTree>
    <p:extLst>
      <p:ext uri="{BB962C8B-B14F-4D97-AF65-F5344CB8AC3E}">
        <p14:creationId xmlns:p14="http://schemas.microsoft.com/office/powerpoint/2010/main" val="718283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DDA47-0B29-43CA-AFC1-4D4060984DC9}"/>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291F9902-FF91-72C4-D9FE-5317FAADEF6F}"/>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２</a:t>
            </a:r>
            <a:r>
              <a:rPr kumimoji="1" lang="en-US" altLang="ja-JP" sz="3600" dirty="0">
                <a:latin typeface="BIZ UDPゴシック" panose="020B0400000000000000" pitchFamily="50" charset="-128"/>
                <a:ea typeface="BIZ UDPゴシック" panose="020B0400000000000000" pitchFamily="50" charset="-128"/>
              </a:rPr>
              <a:t>-2</a:t>
            </a:r>
            <a:r>
              <a:rPr kumimoji="1" lang="ja-JP" altLang="en-US" sz="3600" dirty="0">
                <a:latin typeface="BIZ UDPゴシック" panose="020B0400000000000000" pitchFamily="50" charset="-128"/>
                <a:ea typeface="BIZ UDPゴシック" panose="020B0400000000000000" pitchFamily="50" charset="-128"/>
              </a:rPr>
              <a:t>．歌詞に用いられる単語の難しさによる算出法</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2" name="テキスト ボックス 5">
            <a:extLst>
              <a:ext uri="{FF2B5EF4-FFF2-40B4-BE49-F238E27FC236}">
                <a16:creationId xmlns:a16="http://schemas.microsoft.com/office/drawing/2014/main" id="{0F74D52C-51B1-CFBB-532F-B1DA5B49BF5F}"/>
              </a:ext>
            </a:extLst>
          </p:cNvPr>
          <p:cNvSpPr txBox="1"/>
          <p:nvPr/>
        </p:nvSpPr>
        <p:spPr>
          <a:xfrm>
            <a:off x="461971" y="1440408"/>
            <a:ext cx="3015573"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solidFill>
                  <a:schemeClr val="tx1">
                    <a:lumMod val="75000"/>
                    <a:lumOff val="25000"/>
                  </a:schemeClr>
                </a:solidFill>
                <a:latin typeface="BIZ UDPゴシック" panose="020B0400000000000000" pitchFamily="50" charset="-128"/>
                <a:ea typeface="BIZ UDPゴシック" panose="020B0400000000000000" pitchFamily="50" charset="-128"/>
              </a:rPr>
              <a:t>単語の難しさとは</a:t>
            </a:r>
          </a:p>
        </p:txBody>
      </p:sp>
      <p:sp>
        <p:nvSpPr>
          <p:cNvPr id="3" name="テキスト ボックス 1">
            <a:extLst>
              <a:ext uri="{FF2B5EF4-FFF2-40B4-BE49-F238E27FC236}">
                <a16:creationId xmlns:a16="http://schemas.microsoft.com/office/drawing/2014/main" id="{3D444745-B7CB-8CA7-C1EA-21B95761B119}"/>
              </a:ext>
            </a:extLst>
          </p:cNvPr>
          <p:cNvSpPr txBox="1"/>
          <p:nvPr/>
        </p:nvSpPr>
        <p:spPr>
          <a:xfrm>
            <a:off x="461971" y="1902073"/>
            <a:ext cx="5123773" cy="7217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使用される単語（漢字）が難しい</a:t>
            </a:r>
            <a:endParaRPr kumimoji="1" lang="en-US" altLang="ja-JP"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ja-JP" altLang="en-US" sz="2000" dirty="0">
                <a:solidFill>
                  <a:srgbClr val="FF0000"/>
                </a:solidFill>
                <a:latin typeface="BIZ UDPゴシック" panose="020B0400000000000000" pitchFamily="50" charset="-128"/>
                <a:ea typeface="BIZ UDPゴシック" panose="020B0400000000000000" pitchFamily="50" charset="-128"/>
              </a:rPr>
              <a:t>使用される単語が日常的に馴染みがない</a:t>
            </a:r>
            <a:endParaRPr kumimoji="1" lang="en-US" altLang="ja-JP" sz="2000" dirty="0">
              <a:solidFill>
                <a:srgbClr val="FF0000"/>
              </a:solidFill>
              <a:latin typeface="BIZ UDPゴシック" panose="020B0400000000000000" pitchFamily="50" charset="-128"/>
              <a:ea typeface="BIZ UDPゴシック" panose="020B0400000000000000" pitchFamily="50" charset="-128"/>
            </a:endParaRPr>
          </a:p>
        </p:txBody>
      </p:sp>
      <p:sp>
        <p:nvSpPr>
          <p:cNvPr id="5" name="四角形: 角を丸くする 4">
            <a:extLst>
              <a:ext uri="{FF2B5EF4-FFF2-40B4-BE49-F238E27FC236}">
                <a16:creationId xmlns:a16="http://schemas.microsoft.com/office/drawing/2014/main" id="{630669D1-3782-36D1-752C-FEA0FC75923F}"/>
              </a:ext>
            </a:extLst>
          </p:cNvPr>
          <p:cNvSpPr/>
          <p:nvPr/>
        </p:nvSpPr>
        <p:spPr>
          <a:xfrm>
            <a:off x="6536748" y="1600461"/>
            <a:ext cx="5123773" cy="2046696"/>
          </a:xfrm>
          <a:prstGeom prst="roundRect">
            <a:avLst/>
          </a:prstGeom>
          <a:noFill/>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10000"/>
              </a:lnSpc>
            </a:pPr>
            <a:r>
              <a:rPr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仮定</a:t>
            </a:r>
            <a:r>
              <a:rPr lang="en-US" altLang="ja-JP" sz="2400" dirty="0">
                <a:latin typeface="BIZ UDPゴシック" panose="020B0400000000000000" pitchFamily="50" charset="-128"/>
                <a:ea typeface="BIZ UDPゴシック" panose="020B0400000000000000" pitchFamily="50" charset="-128"/>
              </a:rPr>
              <a:t>】</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lang="ja-JP" altLang="en-US" sz="2400" dirty="0">
                <a:latin typeface="BIZ UDPゴシック" panose="020B0400000000000000" pitchFamily="50" charset="-128"/>
                <a:ea typeface="BIZ UDPゴシック" panose="020B0400000000000000" pitchFamily="50" charset="-128"/>
              </a:rPr>
              <a:t>歌詞に用いられる単語に馴染みがない</a:t>
            </a:r>
            <a:r>
              <a:rPr kumimoji="1" lang="ja-JP" altLang="en-US" sz="2400" dirty="0">
                <a:latin typeface="BIZ UDPゴシック" panose="020B0400000000000000" pitchFamily="50" charset="-128"/>
                <a:ea typeface="BIZ UDPゴシック" panose="020B0400000000000000" pitchFamily="50" charset="-128"/>
              </a:rPr>
              <a:t>ほど歌唱難易度が上がる</a:t>
            </a:r>
            <a:endParaRPr kumimoji="1" lang="ja-JP" altLang="en-US" dirty="0"/>
          </a:p>
        </p:txBody>
      </p:sp>
      <p:sp>
        <p:nvSpPr>
          <p:cNvPr id="6" name="テキスト ボックス 5">
            <a:extLst>
              <a:ext uri="{FF2B5EF4-FFF2-40B4-BE49-F238E27FC236}">
                <a16:creationId xmlns:a16="http://schemas.microsoft.com/office/drawing/2014/main" id="{7B21EF18-243F-07C5-DD7F-79741ED2D7E0}"/>
              </a:ext>
            </a:extLst>
          </p:cNvPr>
          <p:cNvSpPr txBox="1"/>
          <p:nvPr/>
        </p:nvSpPr>
        <p:spPr>
          <a:xfrm>
            <a:off x="461970" y="3018725"/>
            <a:ext cx="101886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latin typeface="BIZ UDPゴシック" panose="020B0400000000000000" pitchFamily="50" charset="-128"/>
                <a:ea typeface="BIZ UDPゴシック" panose="020B0400000000000000" pitchFamily="50" charset="-128"/>
              </a:rPr>
              <a:t>手法</a:t>
            </a:r>
          </a:p>
        </p:txBody>
      </p:sp>
      <p:sp>
        <p:nvSpPr>
          <p:cNvPr id="7" name="テキスト ボックス 1">
            <a:extLst>
              <a:ext uri="{FF2B5EF4-FFF2-40B4-BE49-F238E27FC236}">
                <a16:creationId xmlns:a16="http://schemas.microsoft.com/office/drawing/2014/main" id="{789173B7-2453-0DC1-BADE-E16F158D78A1}"/>
              </a:ext>
            </a:extLst>
          </p:cNvPr>
          <p:cNvSpPr txBox="1"/>
          <p:nvPr/>
        </p:nvSpPr>
        <p:spPr>
          <a:xfrm>
            <a:off x="683202" y="3740461"/>
            <a:ext cx="5666798" cy="275306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lang="ja-JP" altLang="en-US" sz="2000" dirty="0">
                <a:latin typeface="BIZ UDPゴシック" panose="020B0400000000000000" pitchFamily="50" charset="-128"/>
                <a:ea typeface="BIZ UDPゴシック" panose="020B0400000000000000" pitchFamily="50" charset="-128"/>
              </a:rPr>
              <a:t>歌詞に含まれる各単語の親密度の平均値を測る．</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dirty="0">
                <a:latin typeface="BIZ UDPゴシック" panose="020B0400000000000000" pitchFamily="50" charset="-128"/>
                <a:ea typeface="BIZ UDPゴシック" panose="020B0400000000000000" pitchFamily="50" charset="-128"/>
              </a:rPr>
              <a:t>単語親密度には，以下の</a:t>
            </a:r>
            <a:r>
              <a:rPr kumimoji="1" lang="en-US" altLang="ja-JP" sz="2000" dirty="0">
                <a:latin typeface="BIZ UDPゴシック" panose="020B0400000000000000" pitchFamily="50" charset="-128"/>
                <a:ea typeface="BIZ UDPゴシック" panose="020B0400000000000000" pitchFamily="50" charset="-128"/>
              </a:rPr>
              <a:t>3</a:t>
            </a:r>
            <a:r>
              <a:rPr lang="ja-JP" altLang="en-US" sz="2000" dirty="0">
                <a:latin typeface="BIZ UDPゴシック" panose="020B0400000000000000" pitchFamily="50" charset="-128"/>
                <a:ea typeface="BIZ UDPゴシック" panose="020B0400000000000000" pitchFamily="50" charset="-128"/>
              </a:rPr>
              <a:t>種類がある．</a:t>
            </a:r>
            <a:endParaRPr lang="en-US" altLang="ja-JP"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zh-TW" altLang="en-US" sz="2000" dirty="0">
                <a:latin typeface="BIZ UDPゴシック" panose="020B0400000000000000" pitchFamily="50" charset="-128"/>
                <a:ea typeface="BIZ UDPゴシック" panose="020B0400000000000000" pitchFamily="50" charset="-128"/>
              </a:rPr>
              <a:t>文字音声単語親密度</a:t>
            </a:r>
            <a:endParaRPr lang="en-US" altLang="zh-TW"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zh-TW" altLang="en-US" sz="2000" dirty="0">
                <a:latin typeface="BIZ UDPゴシック" panose="020B0400000000000000" pitchFamily="50" charset="-128"/>
                <a:ea typeface="BIZ UDPゴシック" panose="020B0400000000000000" pitchFamily="50" charset="-128"/>
              </a:rPr>
              <a:t>音声単語親密度</a:t>
            </a:r>
            <a:endParaRPr kumimoji="1" lang="en-US" altLang="zh-TW"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zh-TW" altLang="en-US" sz="2000" dirty="0">
                <a:latin typeface="BIZ UDPゴシック" panose="020B0400000000000000" pitchFamily="50" charset="-128"/>
                <a:ea typeface="BIZ UDPゴシック" panose="020B0400000000000000" pitchFamily="50" charset="-128"/>
              </a:rPr>
              <a:t>文字単語親密度</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各レベルの平均値をグラフで可視化し，</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振り分けのばらつき具合を確認する．</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8" name="四角形: 角を丸くする 7">
            <a:extLst>
              <a:ext uri="{FF2B5EF4-FFF2-40B4-BE49-F238E27FC236}">
                <a16:creationId xmlns:a16="http://schemas.microsoft.com/office/drawing/2014/main" id="{9360DBE4-3A76-9602-13C3-9DFE91E8A04C}"/>
              </a:ext>
            </a:extLst>
          </p:cNvPr>
          <p:cNvSpPr/>
          <p:nvPr/>
        </p:nvSpPr>
        <p:spPr>
          <a:xfrm>
            <a:off x="6536748" y="4136784"/>
            <a:ext cx="5194300" cy="2182847"/>
          </a:xfrm>
          <a:prstGeom prst="roundRect">
            <a:avLst/>
          </a:prstGeom>
          <a:no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0000"/>
              </a:lnSpc>
            </a:pPr>
            <a:r>
              <a:rPr lang="ja-JP" altLang="en-US" sz="1800" dirty="0">
                <a:solidFill>
                  <a:schemeClr val="tx1"/>
                </a:solidFill>
                <a:latin typeface="BIZ UDPゴシック" panose="020B0400000000000000" pitchFamily="50" charset="-128"/>
                <a:ea typeface="BIZ UDPゴシック" panose="020B0400000000000000" pitchFamily="50" charset="-128"/>
              </a:rPr>
              <a:t>単語親密度の振り分けには以下を用いる．</a:t>
            </a:r>
            <a:endParaRPr kumimoji="1" lang="en-US" altLang="ja-JP" sz="18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en-US" altLang="ja-JP" dirty="0">
                <a:solidFill>
                  <a:schemeClr val="tx1"/>
                </a:solidFill>
                <a:latin typeface="BIZ UDPゴシック" panose="020B0400000000000000" pitchFamily="50" charset="-128"/>
                <a:ea typeface="BIZ UDPゴシック" panose="020B0400000000000000" pitchFamily="50" charset="-128"/>
              </a:rPr>
              <a:t>NTT</a:t>
            </a:r>
            <a:r>
              <a:rPr lang="ja-JP" altLang="en-US" dirty="0">
                <a:solidFill>
                  <a:schemeClr val="tx1"/>
                </a:solidFill>
                <a:latin typeface="BIZ UDPゴシック" panose="020B0400000000000000" pitchFamily="50" charset="-128"/>
                <a:ea typeface="BIZ UDPゴシック" panose="020B0400000000000000" pitchFamily="50" charset="-128"/>
              </a:rPr>
              <a:t>単語親密度データベース平成版</a:t>
            </a: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ja-JP" altLang="en-US" sz="1800" dirty="0">
                <a:solidFill>
                  <a:schemeClr val="tx1"/>
                </a:solidFill>
                <a:latin typeface="BIZ UDPゴシック" panose="020B0400000000000000" pitchFamily="50" charset="-128"/>
                <a:ea typeface="BIZ UDPゴシック" panose="020B0400000000000000" pitchFamily="50" charset="-128"/>
              </a:rPr>
              <a:t>歌詞データには以下を用いる．</a:t>
            </a: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en-US" altLang="ja-JP" sz="1800" dirty="0">
                <a:solidFill>
                  <a:schemeClr val="tx1"/>
                </a:solidFill>
                <a:latin typeface="BIZ UDPゴシック" panose="020B0400000000000000" pitchFamily="50" charset="-128"/>
                <a:ea typeface="BIZ UDPゴシック" panose="020B0400000000000000" pitchFamily="50" charset="-128"/>
              </a:rPr>
              <a:t>VOCALOID</a:t>
            </a:r>
            <a:r>
              <a:rPr lang="ja-JP" altLang="en-US" sz="1800" dirty="0">
                <a:solidFill>
                  <a:schemeClr val="tx1"/>
                </a:solidFill>
                <a:latin typeface="BIZ UDPゴシック" panose="020B0400000000000000" pitchFamily="50" charset="-128"/>
                <a:ea typeface="BIZ UDPゴシック" panose="020B0400000000000000" pitchFamily="50" charset="-128"/>
              </a:rPr>
              <a:t>曲難易度表</a:t>
            </a:r>
            <a:endParaRPr kumimoji="1" lang="en-US" altLang="ja-JP" sz="1800" dirty="0">
              <a:solidFill>
                <a:schemeClr val="tx1"/>
              </a:solidFill>
              <a:latin typeface="BIZ UDPゴシック" panose="020B0400000000000000" pitchFamily="50" charset="-128"/>
              <a:ea typeface="BIZ UDPゴシック" panose="020B0400000000000000" pitchFamily="50" charset="-128"/>
            </a:endParaRPr>
          </a:p>
        </p:txBody>
      </p:sp>
      <p:sp>
        <p:nvSpPr>
          <p:cNvPr id="11" name="スライド番号プレースホルダー 10">
            <a:extLst>
              <a:ext uri="{FF2B5EF4-FFF2-40B4-BE49-F238E27FC236}">
                <a16:creationId xmlns:a16="http://schemas.microsoft.com/office/drawing/2014/main" id="{A9A26E7B-637D-9EC9-9C0E-AE9A72D81932}"/>
              </a:ext>
            </a:extLst>
          </p:cNvPr>
          <p:cNvSpPr>
            <a:spLocks noGrp="1"/>
          </p:cNvSpPr>
          <p:nvPr>
            <p:ph type="sldNum" sz="quarter" idx="12"/>
          </p:nvPr>
        </p:nvSpPr>
        <p:spPr/>
        <p:txBody>
          <a:bodyPr/>
          <a:lstStyle/>
          <a:p>
            <a:fld id="{06FA27BD-C472-42E5-B90C-B428CEC397E3}" type="slidenum">
              <a:rPr lang="ja-JP" altLang="en-US" smtClean="0"/>
              <a:pPr/>
              <a:t>10</a:t>
            </a:fld>
            <a:r>
              <a:rPr lang="en-US" altLang="ja-JP"/>
              <a:t>/15</a:t>
            </a:r>
            <a:endParaRPr kumimoji="1" lang="ja-JP" altLang="en-US" dirty="0"/>
          </a:p>
        </p:txBody>
      </p:sp>
    </p:spTree>
    <p:extLst>
      <p:ext uri="{BB962C8B-B14F-4D97-AF65-F5344CB8AC3E}">
        <p14:creationId xmlns:p14="http://schemas.microsoft.com/office/powerpoint/2010/main" val="503107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3B31F-CFD2-02CD-8F49-A1F0F0E16066}"/>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638CAD1-5E2D-3CD0-2878-1DF9BB8AF838}"/>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3600" dirty="0">
                <a:latin typeface="BIZ UDPゴシック" panose="020B0400000000000000" pitchFamily="50" charset="-128"/>
                <a:ea typeface="BIZ UDPゴシック" panose="020B0400000000000000" pitchFamily="50" charset="-128"/>
              </a:rPr>
              <a:t>2-2.</a:t>
            </a:r>
            <a:r>
              <a:rPr kumimoji="1" lang="ja-JP" altLang="en-US" sz="3600" dirty="0">
                <a:latin typeface="BIZ UDPゴシック" panose="020B0400000000000000" pitchFamily="50" charset="-128"/>
                <a:ea typeface="BIZ UDPゴシック" panose="020B0400000000000000" pitchFamily="50" charset="-128"/>
              </a:rPr>
              <a:t>実験</a:t>
            </a:r>
            <a:r>
              <a:rPr lang="ja-JP" altLang="en-US" sz="3600" dirty="0">
                <a:latin typeface="BIZ UDPゴシック" panose="020B0400000000000000" pitchFamily="50" charset="-128"/>
                <a:ea typeface="BIZ UDPゴシック" panose="020B0400000000000000" pitchFamily="50" charset="-128"/>
              </a:rPr>
              <a:t>結果</a:t>
            </a:r>
            <a:endParaRPr kumimoji="1" lang="ja-JP" altLang="en-US" sz="3600" dirty="0">
              <a:latin typeface="BIZ UDPゴシック" panose="020B0400000000000000" pitchFamily="50" charset="-128"/>
              <a:ea typeface="BIZ UDPゴシック" panose="020B0400000000000000" pitchFamily="50" charset="-128"/>
            </a:endParaRPr>
          </a:p>
        </p:txBody>
      </p:sp>
      <p:graphicFrame>
        <p:nvGraphicFramePr>
          <p:cNvPr id="2" name="グラフ 1">
            <a:extLst>
              <a:ext uri="{FF2B5EF4-FFF2-40B4-BE49-F238E27FC236}">
                <a16:creationId xmlns:a16="http://schemas.microsoft.com/office/drawing/2014/main" id="{C5A4BBA0-1D97-680D-9C9F-640306C96439}"/>
              </a:ext>
            </a:extLst>
          </p:cNvPr>
          <p:cNvGraphicFramePr>
            <a:graphicFrameLocks/>
          </p:cNvGraphicFramePr>
          <p:nvPr>
            <p:extLst>
              <p:ext uri="{D42A27DB-BD31-4B8C-83A1-F6EECF244321}">
                <p14:modId xmlns:p14="http://schemas.microsoft.com/office/powerpoint/2010/main" val="4039820413"/>
              </p:ext>
            </p:extLst>
          </p:nvPr>
        </p:nvGraphicFramePr>
        <p:xfrm>
          <a:off x="338251" y="1122654"/>
          <a:ext cx="7121804" cy="4164570"/>
        </p:xfrm>
        <a:graphic>
          <a:graphicData uri="http://schemas.openxmlformats.org/drawingml/2006/chart">
            <c:chart xmlns:c="http://schemas.openxmlformats.org/drawingml/2006/chart" xmlns:r="http://schemas.openxmlformats.org/officeDocument/2006/relationships" r:id="rId2"/>
          </a:graphicData>
        </a:graphic>
      </p:graphicFrame>
      <p:sp>
        <p:nvSpPr>
          <p:cNvPr id="3" name="テキスト ボックス 2">
            <a:extLst>
              <a:ext uri="{FF2B5EF4-FFF2-40B4-BE49-F238E27FC236}">
                <a16:creationId xmlns:a16="http://schemas.microsoft.com/office/drawing/2014/main" id="{906ADBBA-B2D6-996E-23B6-82071A5628F8}"/>
              </a:ext>
            </a:extLst>
          </p:cNvPr>
          <p:cNvSpPr txBox="1"/>
          <p:nvPr/>
        </p:nvSpPr>
        <p:spPr>
          <a:xfrm>
            <a:off x="7549176" y="1847597"/>
            <a:ext cx="4000500" cy="1268168"/>
          </a:xfrm>
          <a:prstGeom prst="rect">
            <a:avLst/>
          </a:prstGeom>
          <a:noFill/>
        </p:spPr>
        <p:txBody>
          <a:bodyPr wrap="square" rtlCol="0">
            <a:spAutoFit/>
          </a:bodyPr>
          <a:lstStyle/>
          <a:p>
            <a:pPr>
              <a:lnSpc>
                <a:spcPct val="110000"/>
              </a:lnSpc>
            </a:pPr>
            <a:r>
              <a:rPr lang="ja-JP" altLang="en-US" dirty="0">
                <a:latin typeface="BIZ UDPゴシック" panose="020B0400000000000000" pitchFamily="50" charset="-128"/>
                <a:ea typeface="BIZ UDPゴシック" panose="020B0400000000000000" pitchFamily="50" charset="-128"/>
              </a:rPr>
              <a:t>レベルに関わらず似た傾向になる</a:t>
            </a:r>
            <a:r>
              <a:rPr kumimoji="1" lang="ja-JP" altLang="en-US" dirty="0">
                <a:latin typeface="BIZ UDPゴシック" panose="020B0400000000000000" pitchFamily="50" charset="-128"/>
                <a:ea typeface="BIZ UDPゴシック" panose="020B0400000000000000" pitchFamily="50" charset="-128"/>
              </a:rPr>
              <a:t>．</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どのレベルにおいても文字単語親密度が一番高い結果となった．</a:t>
            </a:r>
            <a:endParaRPr kumimoji="1" lang="en-US" altLang="ja-JP" dirty="0">
              <a:latin typeface="BIZ UDPゴシック" panose="020B0400000000000000" pitchFamily="50" charset="-128"/>
              <a:ea typeface="BIZ UDPゴシック" panose="020B0400000000000000" pitchFamily="50" charset="-128"/>
            </a:endParaRPr>
          </a:p>
        </p:txBody>
      </p:sp>
      <p:sp>
        <p:nvSpPr>
          <p:cNvPr id="5" name="テキスト ボックス 1">
            <a:extLst>
              <a:ext uri="{FF2B5EF4-FFF2-40B4-BE49-F238E27FC236}">
                <a16:creationId xmlns:a16="http://schemas.microsoft.com/office/drawing/2014/main" id="{B883E4E0-F8E3-D46D-9855-6E2CE59C71EC}"/>
              </a:ext>
            </a:extLst>
          </p:cNvPr>
          <p:cNvSpPr txBox="1"/>
          <p:nvPr/>
        </p:nvSpPr>
        <p:spPr>
          <a:xfrm>
            <a:off x="7549177" y="4159243"/>
            <a:ext cx="4491932" cy="7217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歌詞に使用される単語の親密度による歌唱難易度は，有効性が低い</a:t>
            </a:r>
            <a:r>
              <a:rPr lang="ja-JP" altLang="en-US" sz="2000" dirty="0">
                <a:latin typeface="BIZ UDPゴシック" panose="020B0400000000000000" pitchFamily="50" charset="-128"/>
                <a:ea typeface="BIZ UDPゴシック" panose="020B0400000000000000" pitchFamily="50" charset="-128"/>
              </a:rPr>
              <a:t>．</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4B97E789-C9DD-2267-D62A-9BF16EFB8429}"/>
              </a:ext>
            </a:extLst>
          </p:cNvPr>
          <p:cNvSpPr txBox="1"/>
          <p:nvPr/>
        </p:nvSpPr>
        <p:spPr>
          <a:xfrm>
            <a:off x="7272165" y="3395087"/>
            <a:ext cx="3575050" cy="461665"/>
          </a:xfrm>
          <a:prstGeom prst="rect">
            <a:avLst/>
          </a:prstGeom>
          <a:noFill/>
        </p:spPr>
        <p:txBody>
          <a:bodyPr wrap="square" rtlCol="0">
            <a:spAutoFit/>
          </a:bodyPr>
          <a:lstStyle/>
          <a:p>
            <a:r>
              <a:rPr kumimoji="1" lang="ja-JP" altLang="en-US" sz="2400" b="1" dirty="0">
                <a:latin typeface="BIZ UDPゴシック" panose="020B0400000000000000" pitchFamily="50" charset="-128"/>
                <a:ea typeface="BIZ UDPゴシック" panose="020B0400000000000000" pitchFamily="50" charset="-128"/>
              </a:rPr>
              <a:t>実験データの分析結果</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F536AF6D-2561-4BDF-C3CD-0A45745E83F2}"/>
              </a:ext>
            </a:extLst>
          </p:cNvPr>
          <p:cNvSpPr txBox="1"/>
          <p:nvPr/>
        </p:nvSpPr>
        <p:spPr>
          <a:xfrm>
            <a:off x="7272165" y="1261861"/>
            <a:ext cx="981074" cy="461665"/>
          </a:xfrm>
          <a:prstGeom prst="rect">
            <a:avLst/>
          </a:prstGeom>
          <a:noFill/>
        </p:spPr>
        <p:txBody>
          <a:bodyPr wrap="square" rtlCol="0">
            <a:spAutoFit/>
          </a:bodyPr>
          <a:lstStyle/>
          <a:p>
            <a:r>
              <a:rPr lang="ja-JP" altLang="en-US" sz="2400" b="1" dirty="0">
                <a:latin typeface="BIZ UDPゴシック" panose="020B0400000000000000" pitchFamily="50" charset="-128"/>
                <a:ea typeface="BIZ UDPゴシック" panose="020B0400000000000000" pitchFamily="50" charset="-128"/>
              </a:rPr>
              <a:t>考察</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334FB58B-7B24-5522-2D4C-9149BBB23876}"/>
              </a:ext>
            </a:extLst>
          </p:cNvPr>
          <p:cNvSpPr txBox="1"/>
          <p:nvPr/>
        </p:nvSpPr>
        <p:spPr>
          <a:xfrm>
            <a:off x="338251" y="5473736"/>
            <a:ext cx="6156358" cy="523220"/>
          </a:xfrm>
          <a:prstGeom prst="rect">
            <a:avLst/>
          </a:prstGeom>
          <a:noFill/>
        </p:spPr>
        <p:txBody>
          <a:bodyPr wrap="square" rtlCol="0">
            <a:spAutoFit/>
          </a:bodyPr>
          <a:lstStyle/>
          <a:p>
            <a:r>
              <a:rPr kumimoji="1" lang="en-US" altLang="ja-JP" sz="2800" b="1" dirty="0">
                <a:latin typeface="BIZ UDPゴシック" panose="020B0400000000000000" pitchFamily="50" charset="-128"/>
                <a:ea typeface="BIZ UDPゴシック" panose="020B0400000000000000" pitchFamily="50" charset="-128"/>
              </a:rPr>
              <a:t>2</a:t>
            </a:r>
            <a:r>
              <a:rPr kumimoji="1" lang="ja-JP" altLang="en-US" sz="2800" b="1" dirty="0">
                <a:latin typeface="BIZ UDPゴシック" panose="020B0400000000000000" pitchFamily="50" charset="-128"/>
                <a:ea typeface="BIZ UDPゴシック" panose="020B0400000000000000" pitchFamily="50" charset="-128"/>
              </a:rPr>
              <a:t>つの実験を踏まえた全体のまとめ</a:t>
            </a:r>
          </a:p>
        </p:txBody>
      </p:sp>
      <p:sp>
        <p:nvSpPr>
          <p:cNvPr id="8" name="テキスト ボックス 7">
            <a:extLst>
              <a:ext uri="{FF2B5EF4-FFF2-40B4-BE49-F238E27FC236}">
                <a16:creationId xmlns:a16="http://schemas.microsoft.com/office/drawing/2014/main" id="{1B1B0D73-CD81-0B72-7770-EBCC5677D992}"/>
              </a:ext>
            </a:extLst>
          </p:cNvPr>
          <p:cNvSpPr txBox="1"/>
          <p:nvPr/>
        </p:nvSpPr>
        <p:spPr>
          <a:xfrm>
            <a:off x="1588647" y="6100724"/>
            <a:ext cx="8453391" cy="461665"/>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歌詞に用いられる単語の難しさと歌唱難易度に関係性はない</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2" name="スライド番号プレースホルダー 11">
            <a:extLst>
              <a:ext uri="{FF2B5EF4-FFF2-40B4-BE49-F238E27FC236}">
                <a16:creationId xmlns:a16="http://schemas.microsoft.com/office/drawing/2014/main" id="{9F4BF8BE-BB1B-100C-92BC-98D1D0422095}"/>
              </a:ext>
            </a:extLst>
          </p:cNvPr>
          <p:cNvSpPr>
            <a:spLocks noGrp="1"/>
          </p:cNvSpPr>
          <p:nvPr>
            <p:ph type="sldNum" sz="quarter" idx="12"/>
          </p:nvPr>
        </p:nvSpPr>
        <p:spPr/>
        <p:txBody>
          <a:bodyPr/>
          <a:lstStyle/>
          <a:p>
            <a:fld id="{06FA27BD-C472-42E5-B90C-B428CEC397E3}" type="slidenum">
              <a:rPr lang="ja-JP" altLang="en-US" smtClean="0"/>
              <a:pPr/>
              <a:t>11</a:t>
            </a:fld>
            <a:r>
              <a:rPr lang="en-US" altLang="ja-JP"/>
              <a:t>/15</a:t>
            </a:r>
            <a:endParaRPr kumimoji="1" lang="ja-JP" altLang="en-US" dirty="0"/>
          </a:p>
        </p:txBody>
      </p:sp>
    </p:spTree>
    <p:extLst>
      <p:ext uri="{BB962C8B-B14F-4D97-AF65-F5344CB8AC3E}">
        <p14:creationId xmlns:p14="http://schemas.microsoft.com/office/powerpoint/2010/main" val="100472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5EAB4-205A-2086-D9E0-FE316B4C8AD2}"/>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31217F-F414-275E-1FF3-B711815919A9}"/>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3600" dirty="0">
                <a:latin typeface="BIZ UDPゴシック" panose="020B0400000000000000" pitchFamily="50" charset="-128"/>
                <a:ea typeface="BIZ UDPゴシック" panose="020B0400000000000000" pitchFamily="50" charset="-128"/>
              </a:rPr>
              <a:t>3.</a:t>
            </a:r>
            <a:r>
              <a:rPr lang="ja-JP" altLang="en-US" sz="3600" dirty="0">
                <a:latin typeface="BIZ UDPゴシック" panose="020B0400000000000000" pitchFamily="50" charset="-128"/>
                <a:ea typeface="BIZ UDPゴシック" panose="020B0400000000000000" pitchFamily="50" charset="-128"/>
              </a:rPr>
              <a:t>早口言葉を構成する要素の有無による算出法</a:t>
            </a:r>
            <a:endParaRPr kumimoji="1" lang="ja-JP" altLang="en-US" sz="3600" dirty="0">
              <a:latin typeface="BIZ UDPゴシック" panose="020B0400000000000000" pitchFamily="50" charset="-128"/>
              <a:ea typeface="BIZ UDPゴシック" panose="020B0400000000000000" pitchFamily="50" charset="-128"/>
            </a:endParaRPr>
          </a:p>
        </p:txBody>
      </p:sp>
      <p:sp>
        <p:nvSpPr>
          <p:cNvPr id="2" name="四角形: 角を丸くする 1">
            <a:extLst>
              <a:ext uri="{FF2B5EF4-FFF2-40B4-BE49-F238E27FC236}">
                <a16:creationId xmlns:a16="http://schemas.microsoft.com/office/drawing/2014/main" id="{1D7A0A0D-3C12-8AC6-16D9-EAAC6C59ECDF}"/>
              </a:ext>
            </a:extLst>
          </p:cNvPr>
          <p:cNvSpPr/>
          <p:nvPr/>
        </p:nvSpPr>
        <p:spPr>
          <a:xfrm>
            <a:off x="735227" y="1677042"/>
            <a:ext cx="3538008" cy="2046696"/>
          </a:xfrm>
          <a:prstGeom prst="roundRect">
            <a:avLst/>
          </a:prstGeom>
          <a:noFill/>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10000"/>
              </a:lnSpc>
            </a:pPr>
            <a:r>
              <a:rPr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仮定</a:t>
            </a:r>
            <a:r>
              <a:rPr lang="en-US" altLang="ja-JP" sz="2400" dirty="0">
                <a:latin typeface="BIZ UDPゴシック" panose="020B0400000000000000" pitchFamily="50" charset="-128"/>
                <a:ea typeface="BIZ UDPゴシック" panose="020B0400000000000000" pitchFamily="50" charset="-128"/>
              </a:rPr>
              <a:t>】</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400" dirty="0">
                <a:latin typeface="BIZ UDPゴシック" panose="020B0400000000000000" pitchFamily="50" charset="-128"/>
                <a:ea typeface="BIZ UDPゴシック" panose="020B0400000000000000" pitchFamily="50" charset="-128"/>
              </a:rPr>
              <a:t>早口言葉に似た文体の歌詞ほど歌唱難易度が上がる</a:t>
            </a:r>
            <a:endParaRPr kumimoji="1" lang="ja-JP" altLang="en-US" dirty="0"/>
          </a:p>
        </p:txBody>
      </p:sp>
      <p:sp>
        <p:nvSpPr>
          <p:cNvPr id="3" name="テキスト ボックス 2">
            <a:extLst>
              <a:ext uri="{FF2B5EF4-FFF2-40B4-BE49-F238E27FC236}">
                <a16:creationId xmlns:a16="http://schemas.microsoft.com/office/drawing/2014/main" id="{C9A7FE81-96B7-6896-C2DC-150DEB4C9DF8}"/>
              </a:ext>
            </a:extLst>
          </p:cNvPr>
          <p:cNvSpPr txBox="1"/>
          <p:nvPr/>
        </p:nvSpPr>
        <p:spPr>
          <a:xfrm>
            <a:off x="5465664" y="1864887"/>
            <a:ext cx="3871866" cy="2182264"/>
          </a:xfrm>
          <a:prstGeom prst="rect">
            <a:avLst/>
          </a:prstGeom>
          <a:noFill/>
        </p:spPr>
        <p:txBody>
          <a:bodyPr wrap="square" rtlCol="0">
            <a:spAutoFit/>
          </a:bodyPr>
          <a:lstStyle/>
          <a:p>
            <a:pPr marL="285750" indent="-285750">
              <a:lnSpc>
                <a:spcPct val="110000"/>
              </a:lnSpc>
              <a:buFontTx/>
              <a:buChar char="-"/>
            </a:pPr>
            <a:r>
              <a:rPr lang="ja-JP" altLang="en-US" dirty="0">
                <a:latin typeface="BIZ UDPゴシック" panose="020B0400000000000000" pitchFamily="50" charset="-128"/>
                <a:ea typeface="BIZ UDPゴシック" panose="020B0400000000000000" pitchFamily="50" charset="-128"/>
              </a:rPr>
              <a:t>素早く発音しにくい音が含まれる</a:t>
            </a:r>
            <a:br>
              <a:rPr lang="en-US" altLang="ja-JP" dirty="0">
                <a:latin typeface="BIZ UDPゴシック" panose="020B0400000000000000" pitchFamily="50" charset="-128"/>
                <a:ea typeface="BIZ UDPゴシック" panose="020B0400000000000000" pitchFamily="50" charset="-128"/>
              </a:rPr>
            </a:br>
            <a:r>
              <a:rPr lang="en-US" altLang="ja-JP" dirty="0">
                <a:latin typeface="BIZ UDPゴシック" panose="020B0400000000000000" pitchFamily="50" charset="-128"/>
                <a:ea typeface="BIZ UDPゴシック" panose="020B0400000000000000" pitchFamily="50" charset="-128"/>
              </a:rPr>
              <a:t>- </a:t>
            </a:r>
            <a:r>
              <a:rPr lang="ja-JP" altLang="en-US" dirty="0">
                <a:latin typeface="BIZ UDPゴシック" panose="020B0400000000000000" pitchFamily="50" charset="-128"/>
                <a:ea typeface="BIZ UDPゴシック" panose="020B0400000000000000" pitchFamily="50" charset="-128"/>
              </a:rPr>
              <a:t>拗音（○ゃ，○ゅ，○ょ）</a:t>
            </a:r>
            <a:br>
              <a:rPr lang="en-US" altLang="ja-JP" dirty="0">
                <a:latin typeface="BIZ UDPゴシック" panose="020B0400000000000000" pitchFamily="50" charset="-128"/>
                <a:ea typeface="BIZ UDPゴシック" panose="020B0400000000000000" pitchFamily="50" charset="-128"/>
              </a:rPr>
            </a:br>
            <a:r>
              <a:rPr lang="en-US" altLang="ja-JP" dirty="0">
                <a:latin typeface="BIZ UDPゴシック" panose="020B0400000000000000" pitchFamily="50" charset="-128"/>
                <a:ea typeface="BIZ UDPゴシック" panose="020B0400000000000000" pitchFamily="50" charset="-128"/>
              </a:rPr>
              <a:t>- </a:t>
            </a:r>
            <a:r>
              <a:rPr lang="ja-JP" altLang="en-US" dirty="0">
                <a:latin typeface="BIZ UDPゴシック" panose="020B0400000000000000" pitchFamily="50" charset="-128"/>
                <a:ea typeface="BIZ UDPゴシック" panose="020B0400000000000000" pitchFamily="50" charset="-128"/>
              </a:rPr>
              <a:t>マ行，パ行，バ行</a:t>
            </a:r>
            <a:endParaRPr lang="en-US" altLang="ja-JP" dirty="0">
              <a:latin typeface="BIZ UDPゴシック" panose="020B0400000000000000" pitchFamily="50" charset="-128"/>
              <a:ea typeface="BIZ UDPゴシック" panose="020B0400000000000000" pitchFamily="50" charset="-128"/>
            </a:endParaRPr>
          </a:p>
          <a:p>
            <a:pPr>
              <a:lnSpc>
                <a:spcPct val="110000"/>
              </a:lnSpc>
            </a:pPr>
            <a:endParaRPr lang="en-US" altLang="ja-JP"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lang="ja-JP" altLang="en-US" dirty="0">
                <a:latin typeface="BIZ UDPゴシック" panose="020B0400000000000000" pitchFamily="50" charset="-128"/>
                <a:ea typeface="BIZ UDPゴシック" panose="020B0400000000000000" pitchFamily="50" charset="-128"/>
              </a:rPr>
              <a:t>似たような表現の繰り返し</a:t>
            </a:r>
            <a:br>
              <a:rPr lang="en-US" altLang="ja-JP" dirty="0">
                <a:latin typeface="BIZ UDPゴシック" panose="020B0400000000000000" pitchFamily="50" charset="-128"/>
                <a:ea typeface="BIZ UDPゴシック" panose="020B0400000000000000" pitchFamily="50" charset="-128"/>
              </a:rPr>
            </a:br>
            <a:r>
              <a:rPr lang="en-US" altLang="ja-JP" dirty="0">
                <a:latin typeface="BIZ UDPゴシック" panose="020B0400000000000000" pitchFamily="50" charset="-128"/>
                <a:ea typeface="BIZ UDPゴシック" panose="020B0400000000000000" pitchFamily="50" charset="-128"/>
              </a:rPr>
              <a:t>- </a:t>
            </a:r>
            <a:r>
              <a:rPr lang="ja-JP" altLang="en-US" dirty="0">
                <a:latin typeface="BIZ UDPゴシック" panose="020B0400000000000000" pitchFamily="50" charset="-128"/>
                <a:ea typeface="BIZ UDPゴシック" panose="020B0400000000000000" pitchFamily="50" charset="-128"/>
              </a:rPr>
              <a:t>母音と母音が入れ替わる</a:t>
            </a:r>
            <a:br>
              <a:rPr lang="en-US" altLang="ja-JP" dirty="0">
                <a:latin typeface="BIZ UDPゴシック" panose="020B0400000000000000" pitchFamily="50" charset="-128"/>
                <a:ea typeface="BIZ UDPゴシック" panose="020B0400000000000000" pitchFamily="50" charset="-128"/>
              </a:rPr>
            </a:br>
            <a:r>
              <a:rPr lang="en-US" altLang="ja-JP" dirty="0">
                <a:latin typeface="BIZ UDPゴシック" panose="020B0400000000000000" pitchFamily="50" charset="-128"/>
                <a:ea typeface="BIZ UDPゴシック" panose="020B0400000000000000" pitchFamily="50" charset="-128"/>
              </a:rPr>
              <a:t>- </a:t>
            </a:r>
            <a:r>
              <a:rPr lang="ja-JP" altLang="en-US" dirty="0">
                <a:latin typeface="BIZ UDPゴシック" panose="020B0400000000000000" pitchFamily="50" charset="-128"/>
                <a:ea typeface="BIZ UDPゴシック" panose="020B0400000000000000" pitchFamily="50" charset="-128"/>
              </a:rPr>
              <a:t>子音と子音が入れ替わる</a:t>
            </a:r>
            <a:endParaRPr lang="en-US" altLang="ja-JP"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6490DFAB-6309-AEFF-72FD-899349219EE6}"/>
              </a:ext>
            </a:extLst>
          </p:cNvPr>
          <p:cNvSpPr txBox="1"/>
          <p:nvPr/>
        </p:nvSpPr>
        <p:spPr>
          <a:xfrm>
            <a:off x="5012991" y="1330794"/>
            <a:ext cx="4465987" cy="461665"/>
          </a:xfrm>
          <a:prstGeom prst="rect">
            <a:avLst/>
          </a:prstGeom>
          <a:noFill/>
        </p:spPr>
        <p:txBody>
          <a:bodyPr wrap="square" rtlCol="0">
            <a:spAutoFit/>
          </a:bodyPr>
          <a:lstStyle/>
          <a:p>
            <a:r>
              <a:rPr kumimoji="1" lang="ja-JP" altLang="en-US" sz="2400" b="1" dirty="0">
                <a:latin typeface="BIZ UDPゴシック" panose="020B0400000000000000" pitchFamily="50" charset="-128"/>
                <a:ea typeface="BIZ UDPゴシック" panose="020B0400000000000000" pitchFamily="50" charset="-128"/>
              </a:rPr>
              <a:t>早口言葉を構成する要素（一例）</a:t>
            </a:r>
            <a:endParaRPr kumimoji="1" lang="ja-JP" altLang="en-US" sz="2400" b="1" dirty="0"/>
          </a:p>
        </p:txBody>
      </p:sp>
      <p:sp>
        <p:nvSpPr>
          <p:cNvPr id="6" name="四角形: 角を丸くする 5">
            <a:extLst>
              <a:ext uri="{FF2B5EF4-FFF2-40B4-BE49-F238E27FC236}">
                <a16:creationId xmlns:a16="http://schemas.microsoft.com/office/drawing/2014/main" id="{0B5C3120-6018-F3E0-B910-2E4A1BEB02E7}"/>
              </a:ext>
            </a:extLst>
          </p:cNvPr>
          <p:cNvSpPr/>
          <p:nvPr/>
        </p:nvSpPr>
        <p:spPr>
          <a:xfrm>
            <a:off x="9337530" y="2024083"/>
            <a:ext cx="2283231" cy="862543"/>
          </a:xfrm>
          <a:prstGeom prst="round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老若男女</a:t>
            </a:r>
            <a:endParaRPr kumimoji="1"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kumimoji="1" lang="ja-JP" altLang="en-US" sz="1200" dirty="0">
                <a:solidFill>
                  <a:schemeClr val="tx1"/>
                </a:solidFill>
                <a:ea typeface="BIZ UDPゴシック" panose="020B0400000000000000" pitchFamily="50" charset="-128"/>
              </a:rPr>
              <a:t>バスガス爆発</a:t>
            </a:r>
          </a:p>
        </p:txBody>
      </p:sp>
      <p:sp>
        <p:nvSpPr>
          <p:cNvPr id="7" name="四角形: 角を丸くする 6">
            <a:extLst>
              <a:ext uri="{FF2B5EF4-FFF2-40B4-BE49-F238E27FC236}">
                <a16:creationId xmlns:a16="http://schemas.microsoft.com/office/drawing/2014/main" id="{D135A86F-1377-64C9-0D42-D0E5946FCFA4}"/>
              </a:ext>
            </a:extLst>
          </p:cNvPr>
          <p:cNvSpPr/>
          <p:nvPr/>
        </p:nvSpPr>
        <p:spPr>
          <a:xfrm>
            <a:off x="9337530" y="3184608"/>
            <a:ext cx="2283231" cy="862543"/>
          </a:xfrm>
          <a:prstGeom prst="round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1450" indent="-171450">
              <a:lnSpc>
                <a:spcPct val="110000"/>
              </a:lnSpc>
              <a:buFontTx/>
              <a:buChar char="-"/>
            </a:pPr>
            <a:r>
              <a:rPr lang="ja-JP" altLang="en-US" sz="1200" dirty="0">
                <a:solidFill>
                  <a:schemeClr val="tx1"/>
                </a:solidFill>
                <a:latin typeface="BIZ UDPゴシック" panose="020B0400000000000000" pitchFamily="50" charset="-128"/>
                <a:ea typeface="BIZ UDPゴシック" panose="020B0400000000000000" pitchFamily="50" charset="-128"/>
              </a:rPr>
              <a:t>炙りカルビ（あぶりかぶり）</a:t>
            </a:r>
            <a:endParaRPr kumimoji="1"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lang="ja-JP" altLang="en-US" sz="1200" dirty="0">
                <a:solidFill>
                  <a:schemeClr val="tx1"/>
                </a:solidFill>
                <a:latin typeface="BIZ UDPゴシック" panose="020B0400000000000000" pitchFamily="50" charset="-128"/>
                <a:ea typeface="BIZ UDPゴシック" panose="020B0400000000000000" pitchFamily="50" charset="-128"/>
              </a:rPr>
              <a:t>神アニメ（かにあにめ）</a:t>
            </a:r>
            <a:endParaRPr kumimoji="1" lang="en-US" altLang="ja-JP" sz="1200" dirty="0">
              <a:solidFill>
                <a:schemeClr val="tx1"/>
              </a:solidFill>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00A5FC8F-AA50-C1EC-CCBD-A983960FFCF7}"/>
              </a:ext>
            </a:extLst>
          </p:cNvPr>
          <p:cNvSpPr txBox="1"/>
          <p:nvPr/>
        </p:nvSpPr>
        <p:spPr>
          <a:xfrm>
            <a:off x="617532" y="5596787"/>
            <a:ext cx="4588211" cy="721736"/>
          </a:xfrm>
          <a:prstGeom prst="rect">
            <a:avLst/>
          </a:prstGeom>
          <a:noFill/>
        </p:spPr>
        <p:txBody>
          <a:bodyPr wrap="square" rtlCol="0">
            <a:spAutoFit/>
          </a:bodyPr>
          <a:lstStyle/>
          <a:p>
            <a:pPr>
              <a:lnSpc>
                <a:spcPct val="110000"/>
              </a:lnSpc>
            </a:pPr>
            <a:r>
              <a:rPr lang="ja-JP" altLang="en-US" sz="2000" dirty="0">
                <a:latin typeface="BIZ UDPゴシック" panose="020B0400000000000000" pitchFamily="50" charset="-128"/>
                <a:ea typeface="BIZ UDPゴシック" panose="020B0400000000000000" pitchFamily="50" charset="-128"/>
              </a:rPr>
              <a:t>早口言葉の定義が曖昧，複雑</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 ルールベースに基づく判定が難しい</a:t>
            </a:r>
            <a:endParaRPr lang="en-US" altLang="ja-JP" sz="20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15432817-DC74-949A-509E-2CF7BDD6724E}"/>
              </a:ext>
            </a:extLst>
          </p:cNvPr>
          <p:cNvSpPr txBox="1"/>
          <p:nvPr/>
        </p:nvSpPr>
        <p:spPr>
          <a:xfrm>
            <a:off x="6324797" y="5596787"/>
            <a:ext cx="5634831" cy="721736"/>
          </a:xfrm>
          <a:prstGeom prst="rect">
            <a:avLst/>
          </a:prstGeom>
          <a:noFill/>
        </p:spPr>
        <p:txBody>
          <a:bodyPr wrap="square" rtlCol="0">
            <a:spAutoFit/>
          </a:bodyPr>
          <a:lstStyle/>
          <a:p>
            <a:pPr>
              <a:lnSpc>
                <a:spcPct val="110000"/>
              </a:lnSpc>
            </a:pPr>
            <a:r>
              <a:rPr lang="ja-JP" altLang="en-US" sz="2000" dirty="0">
                <a:latin typeface="BIZ UDPゴシック" panose="020B0400000000000000" pitchFamily="50" charset="-128"/>
                <a:ea typeface="BIZ UDPゴシック" panose="020B0400000000000000" pitchFamily="50" charset="-128"/>
              </a:rPr>
              <a:t>早口言葉の文体を機械学習</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 作成したモデルにより早口言葉の判定を行う</a:t>
            </a:r>
            <a:endParaRPr lang="en-US" altLang="ja-JP" sz="2000" dirty="0">
              <a:latin typeface="BIZ UDPゴシック" panose="020B0400000000000000" pitchFamily="50" charset="-128"/>
              <a:ea typeface="BIZ UDPゴシック" panose="020B0400000000000000" pitchFamily="50" charset="-128"/>
            </a:endParaRPr>
          </a:p>
        </p:txBody>
      </p:sp>
      <p:sp>
        <p:nvSpPr>
          <p:cNvPr id="13" name="矢印: 右 12">
            <a:extLst>
              <a:ext uri="{FF2B5EF4-FFF2-40B4-BE49-F238E27FC236}">
                <a16:creationId xmlns:a16="http://schemas.microsoft.com/office/drawing/2014/main" id="{66BAC752-59C8-16C3-1348-5BA6D8806499}"/>
              </a:ext>
            </a:extLst>
          </p:cNvPr>
          <p:cNvSpPr/>
          <p:nvPr/>
        </p:nvSpPr>
        <p:spPr>
          <a:xfrm>
            <a:off x="5205743" y="5412920"/>
            <a:ext cx="853427"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4A0600FE-C7FA-FFD6-C961-6A1D0E1268AA}"/>
              </a:ext>
            </a:extLst>
          </p:cNvPr>
          <p:cNvSpPr/>
          <p:nvPr/>
        </p:nvSpPr>
        <p:spPr>
          <a:xfrm>
            <a:off x="617532" y="4456938"/>
            <a:ext cx="1613412" cy="8206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BIZ UDPゴシック" panose="020B0400000000000000" pitchFamily="50" charset="-128"/>
                <a:ea typeface="BIZ UDPゴシック" panose="020B0400000000000000" pitchFamily="50" charset="-128"/>
              </a:rPr>
              <a:t>問題点</a:t>
            </a:r>
          </a:p>
        </p:txBody>
      </p:sp>
      <p:sp>
        <p:nvSpPr>
          <p:cNvPr id="14" name="楕円 13">
            <a:extLst>
              <a:ext uri="{FF2B5EF4-FFF2-40B4-BE49-F238E27FC236}">
                <a16:creationId xmlns:a16="http://schemas.microsoft.com/office/drawing/2014/main" id="{8135C708-6813-C16C-C6AE-47D763A4170B}"/>
              </a:ext>
            </a:extLst>
          </p:cNvPr>
          <p:cNvSpPr/>
          <p:nvPr/>
        </p:nvSpPr>
        <p:spPr>
          <a:xfrm>
            <a:off x="6324797" y="4456937"/>
            <a:ext cx="1613412" cy="8206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BIZ UDPゴシック" panose="020B0400000000000000" pitchFamily="50" charset="-128"/>
                <a:ea typeface="BIZ UDPゴシック" panose="020B0400000000000000" pitchFamily="50" charset="-128"/>
              </a:rPr>
              <a:t>解決案</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5" name="スライド番号プレースホルダー 14">
            <a:extLst>
              <a:ext uri="{FF2B5EF4-FFF2-40B4-BE49-F238E27FC236}">
                <a16:creationId xmlns:a16="http://schemas.microsoft.com/office/drawing/2014/main" id="{E411380B-F1AD-06DD-3EED-8A9C9E036F96}"/>
              </a:ext>
            </a:extLst>
          </p:cNvPr>
          <p:cNvSpPr>
            <a:spLocks noGrp="1"/>
          </p:cNvSpPr>
          <p:nvPr>
            <p:ph type="sldNum" sz="quarter" idx="12"/>
          </p:nvPr>
        </p:nvSpPr>
        <p:spPr/>
        <p:txBody>
          <a:bodyPr/>
          <a:lstStyle/>
          <a:p>
            <a:fld id="{06FA27BD-C472-42E5-B90C-B428CEC397E3}" type="slidenum">
              <a:rPr lang="ja-JP" altLang="en-US" smtClean="0"/>
              <a:pPr/>
              <a:t>12</a:t>
            </a:fld>
            <a:r>
              <a:rPr lang="en-US" altLang="ja-JP"/>
              <a:t>/15</a:t>
            </a:r>
            <a:endParaRPr kumimoji="1" lang="ja-JP" altLang="en-US" dirty="0"/>
          </a:p>
        </p:txBody>
      </p:sp>
    </p:spTree>
    <p:extLst>
      <p:ext uri="{BB962C8B-B14F-4D97-AF65-F5344CB8AC3E}">
        <p14:creationId xmlns:p14="http://schemas.microsoft.com/office/powerpoint/2010/main" val="453686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8E447-8483-EF13-F06E-3535A2E457F6}"/>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B27919-E40E-692F-BBDD-AA62939738F2}"/>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3600" dirty="0">
                <a:latin typeface="BIZ UDPゴシック" panose="020B0400000000000000" pitchFamily="50" charset="-128"/>
                <a:ea typeface="BIZ UDPゴシック" panose="020B0400000000000000" pitchFamily="50" charset="-128"/>
              </a:rPr>
              <a:t>3.</a:t>
            </a:r>
            <a:r>
              <a:rPr lang="ja-JP" altLang="en-US" sz="3600" dirty="0">
                <a:latin typeface="BIZ UDPゴシック" panose="020B0400000000000000" pitchFamily="50" charset="-128"/>
                <a:ea typeface="BIZ UDPゴシック" panose="020B0400000000000000" pitchFamily="50" charset="-128"/>
              </a:rPr>
              <a:t>モデル構築</a:t>
            </a:r>
            <a:endParaRPr kumimoji="1" lang="ja-JP" altLang="en-US" sz="3600" dirty="0">
              <a:latin typeface="BIZ UDPゴシック" panose="020B0400000000000000" pitchFamily="50" charset="-128"/>
              <a:ea typeface="BIZ UDPゴシック" panose="020B0400000000000000" pitchFamily="50" charset="-128"/>
            </a:endParaRPr>
          </a:p>
        </p:txBody>
      </p:sp>
      <p:sp>
        <p:nvSpPr>
          <p:cNvPr id="5" name="四角形: 角を丸くする 4">
            <a:extLst>
              <a:ext uri="{FF2B5EF4-FFF2-40B4-BE49-F238E27FC236}">
                <a16:creationId xmlns:a16="http://schemas.microsoft.com/office/drawing/2014/main" id="{F8EAA5F7-8A94-F476-F717-24A6B4D6BA32}"/>
              </a:ext>
            </a:extLst>
          </p:cNvPr>
          <p:cNvSpPr/>
          <p:nvPr/>
        </p:nvSpPr>
        <p:spPr>
          <a:xfrm>
            <a:off x="5672108" y="1174215"/>
            <a:ext cx="5046691" cy="2076450"/>
          </a:xfrm>
          <a:prstGeom prst="roundRect">
            <a:avLst/>
          </a:prstGeom>
          <a:no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ja-JP" sz="1400" dirty="0">
                <a:solidFill>
                  <a:schemeClr val="tx1"/>
                </a:solidFill>
                <a:latin typeface="BIZ UDPゴシック" panose="020B0400000000000000" pitchFamily="50" charset="-128"/>
                <a:ea typeface="BIZ UDPゴシック" panose="020B0400000000000000" pitchFamily="50" charset="-128"/>
              </a:rPr>
              <a:t>【</a:t>
            </a:r>
            <a:r>
              <a:rPr lang="ja-JP" altLang="en-US" sz="1400" dirty="0">
                <a:solidFill>
                  <a:schemeClr val="tx1"/>
                </a:solidFill>
                <a:latin typeface="BIZ UDPゴシック" panose="020B0400000000000000" pitchFamily="50" charset="-128"/>
                <a:ea typeface="BIZ UDPゴシック" panose="020B0400000000000000" pitchFamily="50" charset="-128"/>
              </a:rPr>
              <a:t>使用データ</a:t>
            </a:r>
            <a:r>
              <a:rPr lang="en-US" altLang="ja-JP" sz="1400" dirty="0">
                <a:solidFill>
                  <a:schemeClr val="tx1"/>
                </a:solidFill>
                <a:latin typeface="BIZ UDPゴシック" panose="020B0400000000000000" pitchFamily="50" charset="-128"/>
                <a:ea typeface="BIZ UDPゴシック" panose="020B0400000000000000" pitchFamily="50" charset="-128"/>
              </a:rPr>
              <a:t>】</a:t>
            </a:r>
          </a:p>
          <a:p>
            <a:pPr>
              <a:lnSpc>
                <a:spcPct val="110000"/>
              </a:lnSpc>
            </a:pPr>
            <a:r>
              <a:rPr lang="en-US" altLang="ja-JP" sz="1400" dirty="0">
                <a:solidFill>
                  <a:schemeClr val="tx1"/>
                </a:solidFill>
                <a:latin typeface="BIZ UDPゴシック" panose="020B0400000000000000" pitchFamily="50" charset="-128"/>
                <a:ea typeface="BIZ UDPゴシック" panose="020B0400000000000000" pitchFamily="50" charset="-128"/>
              </a:rPr>
              <a:t>Google</a:t>
            </a:r>
            <a:r>
              <a:rPr lang="ja-JP" altLang="en-US" sz="1400" dirty="0">
                <a:solidFill>
                  <a:schemeClr val="tx1"/>
                </a:solidFill>
                <a:latin typeface="BIZ UDPゴシック" panose="020B0400000000000000" pitchFamily="50" charset="-128"/>
                <a:ea typeface="BIZ UDPゴシック" panose="020B0400000000000000" pitchFamily="50" charset="-128"/>
              </a:rPr>
              <a:t>検索より，早口言葉，早口言葉でない文を取得</a:t>
            </a:r>
            <a:endParaRPr lang="en-US" altLang="ja-JP" sz="14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ja-JP" altLang="en-US" sz="1400" dirty="0">
                <a:solidFill>
                  <a:schemeClr val="tx1"/>
                </a:solidFill>
                <a:latin typeface="BIZ UDPゴシック" panose="020B0400000000000000" pitchFamily="50" charset="-128"/>
                <a:ea typeface="BIZ UDPゴシック" panose="020B0400000000000000" pitchFamily="50" charset="-128"/>
              </a:rPr>
              <a:t>早口言葉</a:t>
            </a:r>
            <a:r>
              <a:rPr lang="en-US" altLang="ja-JP" sz="1400" dirty="0">
                <a:solidFill>
                  <a:schemeClr val="tx1"/>
                </a:solidFill>
                <a:latin typeface="BIZ UDPゴシック" panose="020B0400000000000000" pitchFamily="50" charset="-128"/>
                <a:ea typeface="BIZ UDPゴシック" panose="020B0400000000000000" pitchFamily="50" charset="-128"/>
              </a:rPr>
              <a:t>160</a:t>
            </a:r>
            <a:r>
              <a:rPr lang="ja-JP" altLang="en-US" sz="1400" dirty="0">
                <a:solidFill>
                  <a:schemeClr val="tx1"/>
                </a:solidFill>
                <a:latin typeface="BIZ UDPゴシック" panose="020B0400000000000000" pitchFamily="50" charset="-128"/>
                <a:ea typeface="BIZ UDPゴシック" panose="020B0400000000000000" pitchFamily="50" charset="-128"/>
              </a:rPr>
              <a:t>件</a:t>
            </a:r>
            <a:endParaRPr kumimoji="1" lang="en-US" altLang="ja-JP" sz="14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en-US" altLang="ja-JP" sz="1200" dirty="0">
                <a:solidFill>
                  <a:schemeClr val="tx1"/>
                </a:solidFill>
                <a:latin typeface="BIZ UDPゴシック" panose="020B0400000000000000" pitchFamily="50" charset="-128"/>
                <a:ea typeface="BIZ UDPゴシック" panose="020B0400000000000000" pitchFamily="50" charset="-128"/>
                <a:hlinkClick r:id="rId2"/>
              </a:rPr>
              <a:t>https://jp.quizcastle.com/dictionary/jx3kj6g75p</a:t>
            </a: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ja-JP" altLang="en-US" sz="1400" dirty="0">
                <a:solidFill>
                  <a:schemeClr val="tx1"/>
                </a:solidFill>
                <a:latin typeface="BIZ UDPゴシック" panose="020B0400000000000000" pitchFamily="50" charset="-128"/>
                <a:ea typeface="BIZ UDPゴシック" panose="020B0400000000000000" pitchFamily="50" charset="-128"/>
              </a:rPr>
              <a:t>ことわざ</a:t>
            </a:r>
            <a:r>
              <a:rPr lang="en-US" altLang="ja-JP" sz="1400" dirty="0">
                <a:solidFill>
                  <a:schemeClr val="tx1"/>
                </a:solidFill>
                <a:latin typeface="BIZ UDPゴシック" panose="020B0400000000000000" pitchFamily="50" charset="-128"/>
                <a:ea typeface="BIZ UDPゴシック" panose="020B0400000000000000" pitchFamily="50" charset="-128"/>
              </a:rPr>
              <a:t>160</a:t>
            </a:r>
            <a:r>
              <a:rPr lang="ja-JP" altLang="en-US" sz="1400" dirty="0">
                <a:solidFill>
                  <a:schemeClr val="tx1"/>
                </a:solidFill>
                <a:latin typeface="BIZ UDPゴシック" panose="020B0400000000000000" pitchFamily="50" charset="-128"/>
                <a:ea typeface="BIZ UDPゴシック" panose="020B0400000000000000" pitchFamily="50" charset="-128"/>
              </a:rPr>
              <a:t>件</a:t>
            </a:r>
            <a:endParaRPr lang="en-US" altLang="ja-JP" sz="14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en-US" altLang="ja-JP" sz="1200" dirty="0">
                <a:solidFill>
                  <a:schemeClr val="tx1"/>
                </a:solidFill>
                <a:latin typeface="BIZ UDPゴシック" panose="020B0400000000000000" pitchFamily="50" charset="-128"/>
                <a:ea typeface="BIZ UDPゴシック" panose="020B0400000000000000" pitchFamily="50" charset="-128"/>
                <a:hlinkClick r:id="rId3"/>
              </a:rPr>
              <a:t>https://proverb-encyclopedia.com/primary-school/</a:t>
            </a:r>
            <a:endParaRPr lang="en-US" altLang="ja-JP" sz="1200" dirty="0">
              <a:solidFill>
                <a:schemeClr val="tx1"/>
              </a:solidFill>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B4A17AAC-AF59-D8F2-78D4-9787B7DD98D7}"/>
              </a:ext>
            </a:extLst>
          </p:cNvPr>
          <p:cNvSpPr txBox="1"/>
          <p:nvPr/>
        </p:nvSpPr>
        <p:spPr>
          <a:xfrm>
            <a:off x="5507008" y="3607336"/>
            <a:ext cx="101886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latin typeface="BIZ UDPゴシック" panose="020B0400000000000000" pitchFamily="50" charset="-128"/>
                <a:ea typeface="BIZ UDPゴシック" panose="020B0400000000000000" pitchFamily="50" charset="-128"/>
              </a:rPr>
              <a:t>手法</a:t>
            </a:r>
          </a:p>
        </p:txBody>
      </p:sp>
      <p:sp>
        <p:nvSpPr>
          <p:cNvPr id="7" name="テキスト ボックス 1">
            <a:extLst>
              <a:ext uri="{FF2B5EF4-FFF2-40B4-BE49-F238E27FC236}">
                <a16:creationId xmlns:a16="http://schemas.microsoft.com/office/drawing/2014/main" id="{5CE81C9E-6DBF-2DE1-CFBE-A2D37B22F29F}"/>
              </a:ext>
            </a:extLst>
          </p:cNvPr>
          <p:cNvSpPr txBox="1"/>
          <p:nvPr/>
        </p:nvSpPr>
        <p:spPr>
          <a:xfrm>
            <a:off x="6525875" y="3607336"/>
            <a:ext cx="4420099" cy="303345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lang="en-US" altLang="ja-JP" sz="1600" dirty="0">
                <a:latin typeface="BIZ UDPゴシック" panose="020B0400000000000000" pitchFamily="50" charset="-128"/>
                <a:ea typeface="BIZ UDPゴシック" panose="020B0400000000000000" pitchFamily="50" charset="-128"/>
              </a:rPr>
              <a:t>3</a:t>
            </a:r>
            <a:r>
              <a:rPr lang="ja-JP" altLang="en-US" sz="1600" dirty="0">
                <a:latin typeface="BIZ UDPゴシック" panose="020B0400000000000000" pitchFamily="50" charset="-128"/>
                <a:ea typeface="BIZ UDPゴシック" panose="020B0400000000000000" pitchFamily="50" charset="-128"/>
              </a:rPr>
              <a:t>つの特徴に対し，</a:t>
            </a:r>
            <a:endParaRPr lang="en-US" altLang="ja-JP" sz="1600" dirty="0">
              <a:latin typeface="BIZ UDPゴシック" panose="020B0400000000000000" pitchFamily="50" charset="-128"/>
              <a:ea typeface="BIZ UDPゴシック" panose="020B0400000000000000" pitchFamily="50" charset="-128"/>
            </a:endParaRPr>
          </a:p>
          <a:p>
            <a:pPr>
              <a:lnSpc>
                <a:spcPct val="110000"/>
              </a:lnSpc>
            </a:pPr>
            <a:r>
              <a:rPr lang="ja-JP" altLang="en-US" sz="1600" dirty="0">
                <a:latin typeface="BIZ UDPゴシック" panose="020B0400000000000000" pitchFamily="50" charset="-128"/>
                <a:ea typeface="BIZ UDPゴシック" panose="020B0400000000000000" pitchFamily="50" charset="-128"/>
              </a:rPr>
              <a:t>以下</a:t>
            </a:r>
            <a:r>
              <a:rPr lang="en-US" altLang="ja-JP" sz="1600" dirty="0">
                <a:latin typeface="BIZ UDPゴシック" panose="020B0400000000000000" pitchFamily="50" charset="-128"/>
                <a:ea typeface="BIZ UDPゴシック" panose="020B0400000000000000" pitchFamily="50" charset="-128"/>
              </a:rPr>
              <a:t>3</a:t>
            </a:r>
            <a:r>
              <a:rPr lang="ja-JP" altLang="en-US" sz="1600" dirty="0">
                <a:latin typeface="BIZ UDPゴシック" panose="020B0400000000000000" pitchFamily="50" charset="-128"/>
                <a:ea typeface="BIZ UDPゴシック" panose="020B0400000000000000" pitchFamily="50" charset="-128"/>
              </a:rPr>
              <a:t>つの計算によってモデルを構築する．</a:t>
            </a:r>
            <a:endParaRPr lang="en-US" altLang="ja-JP" sz="16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en-US" altLang="ja-JP" sz="1600" dirty="0">
                <a:latin typeface="BIZ UDPゴシック" panose="020B0400000000000000" pitchFamily="50" charset="-128"/>
                <a:ea typeface="BIZ UDPゴシック" panose="020B0400000000000000" pitchFamily="50" charset="-128"/>
              </a:rPr>
              <a:t>SVM</a:t>
            </a:r>
          </a:p>
          <a:p>
            <a:pPr marL="342900" indent="-342900">
              <a:lnSpc>
                <a:spcPct val="110000"/>
              </a:lnSpc>
              <a:buFontTx/>
              <a:buChar char="-"/>
            </a:pPr>
            <a:r>
              <a:rPr lang="ja-JP" altLang="en-US" sz="1600" dirty="0">
                <a:latin typeface="BIZ UDPゴシック" panose="020B0400000000000000" pitchFamily="50" charset="-128"/>
                <a:ea typeface="BIZ UDPゴシック" panose="020B0400000000000000" pitchFamily="50" charset="-128"/>
              </a:rPr>
              <a:t>ロジスティック回帰</a:t>
            </a:r>
            <a:endParaRPr lang="en-US" altLang="ja-JP" sz="16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1600" dirty="0">
                <a:latin typeface="BIZ UDPゴシック" panose="020B0400000000000000" pitchFamily="50" charset="-128"/>
                <a:ea typeface="BIZ UDPゴシック" panose="020B0400000000000000" pitchFamily="50" charset="-128"/>
              </a:rPr>
              <a:t>ランダムフォレスト</a:t>
            </a:r>
            <a:endParaRPr kumimoji="1" lang="en-US" altLang="ja-JP" sz="16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endParaRPr lang="en-US" altLang="ja-JP" sz="16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1600" dirty="0">
                <a:latin typeface="BIZ UDPゴシック" panose="020B0400000000000000" pitchFamily="50" charset="-128"/>
                <a:ea typeface="BIZ UDPゴシック" panose="020B0400000000000000" pitchFamily="50" charset="-128"/>
              </a:rPr>
              <a:t>ベクトル変換には，</a:t>
            </a:r>
            <a:r>
              <a:rPr kumimoji="1" lang="en-US" altLang="ja-JP" sz="1600" dirty="0">
                <a:latin typeface="BIZ UDPゴシック" panose="020B0400000000000000" pitchFamily="50" charset="-128"/>
                <a:ea typeface="BIZ UDPゴシック" panose="020B0400000000000000" pitchFamily="50" charset="-128"/>
              </a:rPr>
              <a:t> TF-IDF</a:t>
            </a:r>
            <a:r>
              <a:rPr kumimoji="1" lang="ja-JP" altLang="en-US" sz="1600" dirty="0">
                <a:latin typeface="BIZ UDPゴシック" panose="020B0400000000000000" pitchFamily="50" charset="-128"/>
                <a:ea typeface="BIZ UDPゴシック" panose="020B0400000000000000" pitchFamily="50" charset="-128"/>
              </a:rPr>
              <a:t>を用いる．</a:t>
            </a:r>
            <a:endParaRPr kumimoji="1" lang="en-US" altLang="ja-JP" sz="1600" dirty="0">
              <a:latin typeface="BIZ UDPゴシック" panose="020B0400000000000000" pitchFamily="50" charset="-128"/>
              <a:ea typeface="BIZ UDPゴシック" panose="020B0400000000000000" pitchFamily="50" charset="-128"/>
            </a:endParaRPr>
          </a:p>
          <a:p>
            <a:pPr>
              <a:lnSpc>
                <a:spcPct val="110000"/>
              </a:lnSpc>
            </a:pPr>
            <a:r>
              <a:rPr lang="ja-JP" altLang="en-US" sz="1600" dirty="0">
                <a:latin typeface="BIZ UDPゴシック" panose="020B0400000000000000" pitchFamily="50" charset="-128"/>
                <a:ea typeface="BIZ UDPゴシック" panose="020B0400000000000000" pitchFamily="50" charset="-128"/>
              </a:rPr>
              <a:t>→ </a:t>
            </a:r>
            <a:r>
              <a:rPr kumimoji="1" lang="ja-JP" altLang="en-US" sz="1600" dirty="0">
                <a:latin typeface="BIZ UDPゴシック" panose="020B0400000000000000" pitchFamily="50" charset="-128"/>
                <a:ea typeface="BIZ UDPゴシック" panose="020B0400000000000000" pitchFamily="50" charset="-128"/>
              </a:rPr>
              <a:t>文の長さの違いによる影響を受けにくい．</a:t>
            </a:r>
            <a:endParaRPr kumimoji="1" lang="en-US" altLang="ja-JP" sz="1600" dirty="0">
              <a:latin typeface="BIZ UDPゴシック" panose="020B0400000000000000" pitchFamily="50" charset="-128"/>
              <a:ea typeface="BIZ UDPゴシック" panose="020B0400000000000000" pitchFamily="50" charset="-128"/>
            </a:endParaRPr>
          </a:p>
          <a:p>
            <a:pPr>
              <a:lnSpc>
                <a:spcPct val="110000"/>
              </a:lnSpc>
            </a:pPr>
            <a:endParaRPr lang="en-US" altLang="ja-JP" sz="16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1600" dirty="0">
                <a:latin typeface="BIZ UDPゴシック" panose="020B0400000000000000" pitchFamily="50" charset="-128"/>
                <a:ea typeface="BIZ UDPゴシック" panose="020B0400000000000000" pitchFamily="50" charset="-128"/>
              </a:rPr>
              <a:t>各</a:t>
            </a:r>
            <a:r>
              <a:rPr kumimoji="1" lang="en-US" altLang="ja-JP" sz="1600" dirty="0">
                <a:latin typeface="BIZ UDPゴシック" panose="020B0400000000000000" pitchFamily="50" charset="-128"/>
                <a:ea typeface="BIZ UDPゴシック" panose="020B0400000000000000" pitchFamily="50" charset="-128"/>
              </a:rPr>
              <a:t>3</a:t>
            </a:r>
            <a:r>
              <a:rPr kumimoji="1" lang="ja-JP" altLang="en-US" sz="1600" dirty="0">
                <a:latin typeface="BIZ UDPゴシック" panose="020B0400000000000000" pitchFamily="50" charset="-128"/>
                <a:ea typeface="BIZ UDPゴシック" panose="020B0400000000000000" pitchFamily="50" charset="-128"/>
              </a:rPr>
              <a:t>つの計算によって作成されたモデルを</a:t>
            </a:r>
            <a:endParaRPr kumimoji="1" lang="en-US" altLang="ja-JP" sz="1600" dirty="0">
              <a:latin typeface="BIZ UDPゴシック" panose="020B0400000000000000" pitchFamily="50" charset="-128"/>
              <a:ea typeface="BIZ UDPゴシック" panose="020B0400000000000000" pitchFamily="50" charset="-128"/>
            </a:endParaRPr>
          </a:p>
          <a:p>
            <a:pPr>
              <a:lnSpc>
                <a:spcPct val="110000"/>
              </a:lnSpc>
            </a:pPr>
            <a:r>
              <a:rPr lang="en-US" altLang="ja-JP" sz="1600" dirty="0">
                <a:latin typeface="BIZ UDPゴシック" panose="020B0400000000000000" pitchFamily="50" charset="-128"/>
                <a:ea typeface="BIZ UDPゴシック" panose="020B0400000000000000" pitchFamily="50" charset="-128"/>
              </a:rPr>
              <a:t>10</a:t>
            </a:r>
            <a:r>
              <a:rPr lang="ja-JP" altLang="en-US" sz="1600" dirty="0">
                <a:latin typeface="BIZ UDPゴシック" panose="020B0400000000000000" pitchFamily="50" charset="-128"/>
                <a:ea typeface="BIZ UDPゴシック" panose="020B0400000000000000" pitchFamily="50" charset="-128"/>
              </a:rPr>
              <a:t>分割交差検証により評価する．</a:t>
            </a:r>
            <a:endParaRPr kumimoji="1" lang="en-US" altLang="ja-JP" sz="1600" dirty="0">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70BEF91D-BC42-F5D2-993B-9BD619EE287E}"/>
              </a:ext>
            </a:extLst>
          </p:cNvPr>
          <p:cNvSpPr txBox="1"/>
          <p:nvPr/>
        </p:nvSpPr>
        <p:spPr>
          <a:xfrm>
            <a:off x="532901" y="2113881"/>
            <a:ext cx="4552950" cy="4107278"/>
          </a:xfrm>
          <a:prstGeom prst="rect">
            <a:avLst/>
          </a:prstGeom>
          <a:noFill/>
        </p:spPr>
        <p:txBody>
          <a:bodyPr wrap="square" rtlCol="0">
            <a:spAutoFit/>
          </a:bodyPr>
          <a:lstStyle/>
          <a:p>
            <a:pPr marL="342900" indent="-342900">
              <a:lnSpc>
                <a:spcPct val="110000"/>
              </a:lnSpc>
              <a:buFontTx/>
              <a:buChar char="-"/>
            </a:pPr>
            <a:r>
              <a:rPr lang="ja-JP" altLang="en-US" sz="2000" dirty="0">
                <a:solidFill>
                  <a:schemeClr val="tx1"/>
                </a:solidFill>
                <a:latin typeface="BIZ UDPゴシック" panose="020B0400000000000000" pitchFamily="50" charset="-128"/>
                <a:ea typeface="BIZ UDPゴシック" panose="020B0400000000000000" pitchFamily="50" charset="-128"/>
              </a:rPr>
              <a:t>文全体の母音と子音の組み合わせ</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バスガス爆発</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en-US" altLang="ja-JP" sz="2000" dirty="0" err="1">
                <a:solidFill>
                  <a:schemeClr val="tx1"/>
                </a:solidFill>
                <a:latin typeface="BIZ UDPゴシック" panose="020B0400000000000000" pitchFamily="50" charset="-128"/>
                <a:ea typeface="BIZ UDPゴシック" panose="020B0400000000000000" pitchFamily="50" charset="-128"/>
              </a:rPr>
              <a:t>basugasubakuhatsu</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文字ベースの</a:t>
            </a:r>
            <a:r>
              <a:rPr lang="en-US" altLang="ja-JP" sz="2000" dirty="0">
                <a:solidFill>
                  <a:schemeClr val="tx1"/>
                </a:solidFill>
                <a:latin typeface="BIZ UDPゴシック" panose="020B0400000000000000" pitchFamily="50" charset="-128"/>
                <a:ea typeface="BIZ UDPゴシック" panose="020B0400000000000000" pitchFamily="50" charset="-128"/>
              </a:rPr>
              <a:t>unigram</a:t>
            </a:r>
          </a:p>
          <a:p>
            <a:pPr>
              <a:lnSpc>
                <a:spcPct val="110000"/>
              </a:lnSpc>
            </a:pPr>
            <a:endParaRPr lang="en-US" altLang="ja-JP" sz="20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ja-JP" altLang="en-US" sz="2000" dirty="0">
                <a:solidFill>
                  <a:schemeClr val="tx1"/>
                </a:solidFill>
                <a:latin typeface="BIZ UDPゴシック" panose="020B0400000000000000" pitchFamily="50" charset="-128"/>
                <a:ea typeface="BIZ UDPゴシック" panose="020B0400000000000000" pitchFamily="50" charset="-128"/>
              </a:rPr>
              <a:t>単語と単語間の音の組み合わせ</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バスガス爆発</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バス</a:t>
            </a:r>
            <a:r>
              <a:rPr lang="en-US" altLang="ja-JP" sz="2000" dirty="0">
                <a:solidFill>
                  <a:schemeClr val="tx1"/>
                </a:solidFill>
                <a:latin typeface="BIZ UDPゴシック" panose="020B0400000000000000" pitchFamily="50" charset="-128"/>
                <a:ea typeface="BIZ UDPゴシック" panose="020B0400000000000000" pitchFamily="50" charset="-128"/>
              </a:rPr>
              <a:t>”,”</a:t>
            </a:r>
            <a:r>
              <a:rPr lang="ja-JP" altLang="en-US" sz="2000" dirty="0">
                <a:solidFill>
                  <a:schemeClr val="tx1"/>
                </a:solidFill>
                <a:latin typeface="BIZ UDPゴシック" panose="020B0400000000000000" pitchFamily="50" charset="-128"/>
                <a:ea typeface="BIZ UDPゴシック" panose="020B0400000000000000" pitchFamily="50" charset="-128"/>
              </a:rPr>
              <a:t>ガス</a:t>
            </a:r>
            <a:r>
              <a:rPr lang="en-US" altLang="ja-JP" sz="2000" dirty="0">
                <a:solidFill>
                  <a:schemeClr val="tx1"/>
                </a:solidFill>
                <a:latin typeface="BIZ UDPゴシック" panose="020B0400000000000000" pitchFamily="50" charset="-128"/>
                <a:ea typeface="BIZ UDPゴシック" panose="020B0400000000000000" pitchFamily="50" charset="-128"/>
              </a:rPr>
              <a:t>”,”</a:t>
            </a:r>
            <a:r>
              <a:rPr lang="ja-JP" altLang="en-US" sz="2000" dirty="0">
                <a:solidFill>
                  <a:schemeClr val="tx1"/>
                </a:solidFill>
                <a:latin typeface="BIZ UDPゴシック" panose="020B0400000000000000" pitchFamily="50" charset="-128"/>
                <a:ea typeface="BIZ UDPゴシック" panose="020B0400000000000000" pitchFamily="50" charset="-128"/>
              </a:rPr>
              <a:t>爆発</a:t>
            </a:r>
            <a:r>
              <a:rPr lang="en-US" altLang="ja-JP" sz="2000" dirty="0">
                <a:solidFill>
                  <a:schemeClr val="tx1"/>
                </a:solidFill>
                <a:latin typeface="BIZ UDPゴシック" panose="020B0400000000000000" pitchFamily="50" charset="-128"/>
                <a:ea typeface="BIZ UDPゴシック" panose="020B0400000000000000" pitchFamily="50" charset="-128"/>
              </a:rPr>
              <a:t>”]</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en-US" altLang="ja-JP" sz="2000" dirty="0" err="1">
                <a:solidFill>
                  <a:schemeClr val="tx1"/>
                </a:solidFill>
                <a:latin typeface="BIZ UDPゴシック" panose="020B0400000000000000" pitchFamily="50" charset="-128"/>
                <a:ea typeface="BIZ UDPゴシック" panose="020B0400000000000000" pitchFamily="50" charset="-128"/>
              </a:rPr>
              <a:t>su</a:t>
            </a:r>
            <a:r>
              <a:rPr lang="en-US" altLang="ja-JP" sz="2000" dirty="0">
                <a:solidFill>
                  <a:schemeClr val="tx1"/>
                </a:solidFill>
                <a:latin typeface="BIZ UDPゴシック" panose="020B0400000000000000" pitchFamily="50" charset="-128"/>
                <a:ea typeface="BIZ UDPゴシック" panose="020B0400000000000000" pitchFamily="50" charset="-128"/>
              </a:rPr>
              <a:t>”,”ga”,”</a:t>
            </a:r>
            <a:r>
              <a:rPr lang="en-US" altLang="ja-JP" sz="2000" dirty="0" err="1">
                <a:solidFill>
                  <a:schemeClr val="tx1"/>
                </a:solidFill>
                <a:latin typeface="BIZ UDPゴシック" panose="020B0400000000000000" pitchFamily="50" charset="-128"/>
                <a:ea typeface="BIZ UDPゴシック" panose="020B0400000000000000" pitchFamily="50" charset="-128"/>
              </a:rPr>
              <a:t>su</a:t>
            </a:r>
            <a:r>
              <a:rPr lang="en-US" altLang="ja-JP" sz="2000" dirty="0">
                <a:solidFill>
                  <a:schemeClr val="tx1"/>
                </a:solidFill>
                <a:latin typeface="BIZ UDPゴシック" panose="020B0400000000000000" pitchFamily="50" charset="-128"/>
                <a:ea typeface="BIZ UDPゴシック" panose="020B0400000000000000" pitchFamily="50" charset="-128"/>
              </a:rPr>
              <a:t>”,</a:t>
            </a:r>
            <a:r>
              <a:rPr lang="en-US" altLang="ja-JP" sz="2000" dirty="0" err="1">
                <a:solidFill>
                  <a:schemeClr val="tx1"/>
                </a:solidFill>
                <a:latin typeface="BIZ UDPゴシック" panose="020B0400000000000000" pitchFamily="50" charset="-128"/>
                <a:ea typeface="BIZ UDPゴシック" panose="020B0400000000000000" pitchFamily="50" charset="-128"/>
              </a:rPr>
              <a:t>ba</a:t>
            </a:r>
            <a:r>
              <a:rPr lang="en-US" altLang="ja-JP" sz="2000" dirty="0">
                <a:solidFill>
                  <a:schemeClr val="tx1"/>
                </a:solidFill>
                <a:latin typeface="BIZ UDPゴシック" panose="020B0400000000000000" pitchFamily="50" charset="-128"/>
                <a:ea typeface="BIZ UDPゴシック" panose="020B0400000000000000" pitchFamily="50" charset="-128"/>
              </a:rPr>
              <a:t>”]</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文字ベースの</a:t>
            </a:r>
            <a:r>
              <a:rPr lang="en-US" altLang="ja-JP" sz="2000" dirty="0">
                <a:solidFill>
                  <a:schemeClr val="tx1"/>
                </a:solidFill>
                <a:latin typeface="BIZ UDPゴシック" panose="020B0400000000000000" pitchFamily="50" charset="-128"/>
                <a:ea typeface="BIZ UDPゴシック" panose="020B0400000000000000" pitchFamily="50" charset="-128"/>
              </a:rPr>
              <a:t>bigram</a:t>
            </a:r>
          </a:p>
          <a:p>
            <a:pPr marL="342900" indent="-342900">
              <a:lnSpc>
                <a:spcPct val="110000"/>
              </a:lnSpc>
              <a:buFontTx/>
              <a:buChar char="-"/>
            </a:pPr>
            <a:endParaRPr lang="en-US" altLang="ja-JP" sz="20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その両方</a:t>
            </a:r>
            <a:endParaRPr lang="en-US" altLang="ja-JP" sz="2000" dirty="0">
              <a:solidFill>
                <a:schemeClr val="tx1"/>
              </a:solidFill>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BA37B7C9-E765-38F5-4BAB-BD70EC0B7811}"/>
              </a:ext>
            </a:extLst>
          </p:cNvPr>
          <p:cNvSpPr txBox="1"/>
          <p:nvPr/>
        </p:nvSpPr>
        <p:spPr>
          <a:xfrm>
            <a:off x="196850" y="1405642"/>
            <a:ext cx="4552950" cy="461665"/>
          </a:xfrm>
          <a:prstGeom prst="rect">
            <a:avLst/>
          </a:prstGeom>
          <a:noFill/>
        </p:spPr>
        <p:txBody>
          <a:bodyPr wrap="square" rtlCol="0">
            <a:spAutoFit/>
          </a:bodyPr>
          <a:lstStyle/>
          <a:p>
            <a:r>
              <a:rPr lang="ja-JP" altLang="en-US" sz="2400" b="1" dirty="0">
                <a:solidFill>
                  <a:schemeClr val="tx1"/>
                </a:solidFill>
                <a:latin typeface="BIZ UDPゴシック" panose="020B0400000000000000" pitchFamily="50" charset="-128"/>
                <a:ea typeface="BIZ UDPゴシック" panose="020B0400000000000000" pitchFamily="50" charset="-128"/>
              </a:rPr>
              <a:t>早口言葉の特徴に対する着目点</a:t>
            </a:r>
            <a:endParaRPr kumimoji="1" lang="ja-JP" altLang="en-US" sz="2400" b="1" dirty="0"/>
          </a:p>
        </p:txBody>
      </p:sp>
      <p:sp>
        <p:nvSpPr>
          <p:cNvPr id="10" name="スライド番号プレースホルダー 9">
            <a:extLst>
              <a:ext uri="{FF2B5EF4-FFF2-40B4-BE49-F238E27FC236}">
                <a16:creationId xmlns:a16="http://schemas.microsoft.com/office/drawing/2014/main" id="{620828DA-C0C4-0563-2FB0-C9748180CB74}"/>
              </a:ext>
            </a:extLst>
          </p:cNvPr>
          <p:cNvSpPr>
            <a:spLocks noGrp="1"/>
          </p:cNvSpPr>
          <p:nvPr>
            <p:ph type="sldNum" sz="quarter" idx="12"/>
          </p:nvPr>
        </p:nvSpPr>
        <p:spPr/>
        <p:txBody>
          <a:bodyPr/>
          <a:lstStyle/>
          <a:p>
            <a:fld id="{06FA27BD-C472-42E5-B90C-B428CEC397E3}" type="slidenum">
              <a:rPr lang="ja-JP" altLang="en-US" smtClean="0"/>
              <a:pPr/>
              <a:t>13</a:t>
            </a:fld>
            <a:r>
              <a:rPr lang="en-US" altLang="ja-JP"/>
              <a:t>/15</a:t>
            </a:r>
            <a:endParaRPr kumimoji="1" lang="ja-JP" altLang="en-US" dirty="0"/>
          </a:p>
        </p:txBody>
      </p:sp>
    </p:spTree>
    <p:extLst>
      <p:ext uri="{BB962C8B-B14F-4D97-AF65-F5344CB8AC3E}">
        <p14:creationId xmlns:p14="http://schemas.microsoft.com/office/powerpoint/2010/main" val="2962790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7B509-3895-8EDF-4CFE-2C63A0F3FB0F}"/>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2E26D668-2126-9EB0-CDCF-C2AEBD97B08B}"/>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3600" dirty="0">
                <a:latin typeface="BIZ UDPゴシック" panose="020B0400000000000000" pitchFamily="50" charset="-128"/>
                <a:ea typeface="BIZ UDPゴシック" panose="020B0400000000000000" pitchFamily="50" charset="-128"/>
              </a:rPr>
              <a:t>3.</a:t>
            </a:r>
            <a:r>
              <a:rPr lang="ja-JP" altLang="en-US" sz="3600" dirty="0">
                <a:latin typeface="BIZ UDPゴシック" panose="020B0400000000000000" pitchFamily="50" charset="-128"/>
                <a:ea typeface="BIZ UDPゴシック" panose="020B0400000000000000" pitchFamily="50" charset="-128"/>
              </a:rPr>
              <a:t>実験結果</a:t>
            </a:r>
            <a:endParaRPr kumimoji="1" lang="ja-JP" altLang="en-US" sz="3600" dirty="0">
              <a:latin typeface="BIZ UDPゴシック" panose="020B0400000000000000" pitchFamily="50" charset="-128"/>
              <a:ea typeface="BIZ UDPゴシック" panose="020B0400000000000000" pitchFamily="50" charset="-128"/>
            </a:endParaRPr>
          </a:p>
        </p:txBody>
      </p:sp>
      <p:graphicFrame>
        <p:nvGraphicFramePr>
          <p:cNvPr id="2" name="グラフ 1">
            <a:extLst>
              <a:ext uri="{FF2B5EF4-FFF2-40B4-BE49-F238E27FC236}">
                <a16:creationId xmlns:a16="http://schemas.microsoft.com/office/drawing/2014/main" id="{C3E723BE-F0E4-3193-58E8-A6F90B81C2D3}"/>
              </a:ext>
            </a:extLst>
          </p:cNvPr>
          <p:cNvGraphicFramePr>
            <a:graphicFrameLocks/>
          </p:cNvGraphicFramePr>
          <p:nvPr>
            <p:extLst>
              <p:ext uri="{D42A27DB-BD31-4B8C-83A1-F6EECF244321}">
                <p14:modId xmlns:p14="http://schemas.microsoft.com/office/powerpoint/2010/main" val="2636140832"/>
              </p:ext>
            </p:extLst>
          </p:nvPr>
        </p:nvGraphicFramePr>
        <p:xfrm>
          <a:off x="3956050" y="3877796"/>
          <a:ext cx="3710262" cy="29802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グラフ 2">
            <a:extLst>
              <a:ext uri="{FF2B5EF4-FFF2-40B4-BE49-F238E27FC236}">
                <a16:creationId xmlns:a16="http://schemas.microsoft.com/office/drawing/2014/main" id="{01203158-E65B-4A5D-BA04-6BBE5F7E27EA}"/>
              </a:ext>
            </a:extLst>
          </p:cNvPr>
          <p:cNvGraphicFramePr>
            <a:graphicFrameLocks/>
          </p:cNvGraphicFramePr>
          <p:nvPr>
            <p:extLst>
              <p:ext uri="{D42A27DB-BD31-4B8C-83A1-F6EECF244321}">
                <p14:modId xmlns:p14="http://schemas.microsoft.com/office/powerpoint/2010/main" val="2511412902"/>
              </p:ext>
            </p:extLst>
          </p:nvPr>
        </p:nvGraphicFramePr>
        <p:xfrm>
          <a:off x="194988" y="3877797"/>
          <a:ext cx="3710262" cy="29802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グラフ 4">
            <a:extLst>
              <a:ext uri="{FF2B5EF4-FFF2-40B4-BE49-F238E27FC236}">
                <a16:creationId xmlns:a16="http://schemas.microsoft.com/office/drawing/2014/main" id="{022F5046-3773-B35E-EF96-3D858C510A4E}"/>
              </a:ext>
            </a:extLst>
          </p:cNvPr>
          <p:cNvGraphicFramePr>
            <a:graphicFrameLocks/>
          </p:cNvGraphicFramePr>
          <p:nvPr>
            <p:extLst>
              <p:ext uri="{D42A27DB-BD31-4B8C-83A1-F6EECF244321}">
                <p14:modId xmlns:p14="http://schemas.microsoft.com/office/powerpoint/2010/main" val="3912018427"/>
              </p:ext>
            </p:extLst>
          </p:nvPr>
        </p:nvGraphicFramePr>
        <p:xfrm>
          <a:off x="3905250" y="948393"/>
          <a:ext cx="3710262" cy="29802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グラフ 5">
            <a:extLst>
              <a:ext uri="{FF2B5EF4-FFF2-40B4-BE49-F238E27FC236}">
                <a16:creationId xmlns:a16="http://schemas.microsoft.com/office/drawing/2014/main" id="{817C86E2-491A-0E98-BBC5-29062DBDAB74}"/>
              </a:ext>
            </a:extLst>
          </p:cNvPr>
          <p:cNvGraphicFramePr>
            <a:graphicFrameLocks/>
          </p:cNvGraphicFramePr>
          <p:nvPr>
            <p:extLst>
              <p:ext uri="{D42A27DB-BD31-4B8C-83A1-F6EECF244321}">
                <p14:modId xmlns:p14="http://schemas.microsoft.com/office/powerpoint/2010/main" val="2707025720"/>
              </p:ext>
            </p:extLst>
          </p:nvPr>
        </p:nvGraphicFramePr>
        <p:xfrm>
          <a:off x="194988" y="948394"/>
          <a:ext cx="3710262" cy="2980203"/>
        </p:xfrm>
        <a:graphic>
          <a:graphicData uri="http://schemas.openxmlformats.org/drawingml/2006/chart">
            <c:chart xmlns:c="http://schemas.openxmlformats.org/drawingml/2006/chart" xmlns:r="http://schemas.openxmlformats.org/officeDocument/2006/relationships" r:id="rId5"/>
          </a:graphicData>
        </a:graphic>
      </p:graphicFrame>
      <p:sp>
        <p:nvSpPr>
          <p:cNvPr id="7" name="テキスト ボックス 6">
            <a:extLst>
              <a:ext uri="{FF2B5EF4-FFF2-40B4-BE49-F238E27FC236}">
                <a16:creationId xmlns:a16="http://schemas.microsoft.com/office/drawing/2014/main" id="{A22966D0-9325-15C1-3CB0-40A1AD706025}"/>
              </a:ext>
            </a:extLst>
          </p:cNvPr>
          <p:cNvSpPr txBox="1"/>
          <p:nvPr/>
        </p:nvSpPr>
        <p:spPr>
          <a:xfrm>
            <a:off x="7666312" y="1217304"/>
            <a:ext cx="981074" cy="461665"/>
          </a:xfrm>
          <a:prstGeom prst="rect">
            <a:avLst/>
          </a:prstGeom>
          <a:noFill/>
        </p:spPr>
        <p:txBody>
          <a:bodyPr wrap="square" rtlCol="0">
            <a:spAutoFit/>
          </a:bodyPr>
          <a:lstStyle/>
          <a:p>
            <a:r>
              <a:rPr lang="ja-JP" altLang="en-US" sz="2400" b="1" dirty="0">
                <a:latin typeface="BIZ UDPゴシック" panose="020B0400000000000000" pitchFamily="50" charset="-128"/>
                <a:ea typeface="BIZ UDPゴシック" panose="020B0400000000000000" pitchFamily="50" charset="-128"/>
              </a:rPr>
              <a:t>考察</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2EFD141D-5533-72CE-7AA2-0B2295BC59AF}"/>
              </a:ext>
            </a:extLst>
          </p:cNvPr>
          <p:cNvSpPr txBox="1"/>
          <p:nvPr/>
        </p:nvSpPr>
        <p:spPr>
          <a:xfrm>
            <a:off x="7717112" y="1847345"/>
            <a:ext cx="4000500" cy="3096360"/>
          </a:xfrm>
          <a:prstGeom prst="rect">
            <a:avLst/>
          </a:prstGeom>
          <a:noFill/>
        </p:spPr>
        <p:txBody>
          <a:bodyPr wrap="square" rtlCol="0">
            <a:spAutoFit/>
          </a:bodyPr>
          <a:lstStyle/>
          <a:p>
            <a:pPr>
              <a:lnSpc>
                <a:spcPct val="110000"/>
              </a:lnSpc>
            </a:pPr>
            <a:r>
              <a:rPr lang="ja-JP" altLang="en-US" dirty="0">
                <a:latin typeface="BIZ UDPゴシック" panose="020B0400000000000000" pitchFamily="50" charset="-128"/>
                <a:ea typeface="BIZ UDPゴシック" panose="020B0400000000000000" pitchFamily="50" charset="-128"/>
              </a:rPr>
              <a:t>順位</a:t>
            </a:r>
            <a:endParaRPr lang="en-US" altLang="ja-JP"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lang="ja-JP" altLang="en-US" dirty="0">
                <a:latin typeface="BIZ UDPゴシック" panose="020B0400000000000000" pitchFamily="50" charset="-128"/>
                <a:ea typeface="BIZ UDPゴシック" panose="020B0400000000000000" pitchFamily="50" charset="-128"/>
              </a:rPr>
              <a:t>ローマ字変換→</a:t>
            </a:r>
            <a:r>
              <a:rPr lang="en-US" altLang="ja-JP" dirty="0">
                <a:latin typeface="BIZ UDPゴシック" panose="020B0400000000000000" pitchFamily="50" charset="-128"/>
                <a:ea typeface="BIZ UDPゴシック" panose="020B0400000000000000" pitchFamily="50" charset="-128"/>
              </a:rPr>
              <a:t>unigram</a:t>
            </a:r>
          </a:p>
          <a:p>
            <a:pPr marL="285750" indent="-285750">
              <a:lnSpc>
                <a:spcPct val="110000"/>
              </a:lnSpc>
              <a:buFontTx/>
              <a:buChar char="-"/>
            </a:pPr>
            <a:r>
              <a:rPr lang="ja-JP" altLang="en-US" dirty="0">
                <a:latin typeface="BIZ UDPゴシック" panose="020B0400000000000000" pitchFamily="50" charset="-128"/>
                <a:ea typeface="BIZ UDPゴシック" panose="020B0400000000000000" pitchFamily="50" charset="-128"/>
              </a:rPr>
              <a:t>両方の手法を合体</a:t>
            </a:r>
            <a:endParaRPr lang="en-US" altLang="ja-JP"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kumimoji="1" lang="ja-JP" altLang="en-US" dirty="0">
                <a:latin typeface="BIZ UDPゴシック" panose="020B0400000000000000" pitchFamily="50" charset="-128"/>
                <a:ea typeface="BIZ UDPゴシック" panose="020B0400000000000000" pitchFamily="50" charset="-128"/>
              </a:rPr>
              <a:t>文字間の音抽出→</a:t>
            </a:r>
            <a:r>
              <a:rPr kumimoji="1" lang="en-US" altLang="ja-JP" dirty="0">
                <a:latin typeface="BIZ UDPゴシック" panose="020B0400000000000000" pitchFamily="50" charset="-128"/>
                <a:ea typeface="BIZ UDPゴシック" panose="020B0400000000000000" pitchFamily="50" charset="-128"/>
              </a:rPr>
              <a:t>bigram</a:t>
            </a:r>
            <a:endParaRPr lang="en-US" altLang="ja-JP" dirty="0">
              <a:latin typeface="BIZ UDPゴシック" panose="020B0400000000000000" pitchFamily="50" charset="-128"/>
              <a:ea typeface="BIZ UDPゴシック" panose="020B0400000000000000" pitchFamily="50" charset="-128"/>
            </a:endParaRPr>
          </a:p>
          <a:p>
            <a:pPr>
              <a:lnSpc>
                <a:spcPct val="110000"/>
              </a:lnSpc>
            </a:pP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全体的にランダムフォレストが良い精度を得た．</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lang="en-US" altLang="ja-JP" dirty="0">
              <a:latin typeface="BIZ UDPゴシック" panose="020B0400000000000000" pitchFamily="50" charset="-128"/>
              <a:ea typeface="BIZ UDPゴシック" panose="020B0400000000000000" pitchFamily="50" charset="-128"/>
            </a:endParaRPr>
          </a:p>
          <a:p>
            <a:pPr>
              <a:lnSpc>
                <a:spcPct val="110000"/>
              </a:lnSpc>
            </a:pPr>
            <a:r>
              <a:rPr lang="en-US" altLang="ja-JP" dirty="0" err="1">
                <a:latin typeface="BIZ UDPゴシック" panose="020B0400000000000000" pitchFamily="50" charset="-128"/>
                <a:ea typeface="BIZ UDPゴシック" panose="020B0400000000000000" pitchFamily="50" charset="-128"/>
              </a:rPr>
              <a:t>i</a:t>
            </a:r>
            <a:r>
              <a:rPr kumimoji="1" lang="en-US" altLang="ja-JP" dirty="0" err="1">
                <a:latin typeface="BIZ UDPゴシック" panose="020B0400000000000000" pitchFamily="50" charset="-128"/>
                <a:ea typeface="BIZ UDPゴシック" panose="020B0400000000000000" pitchFamily="50" charset="-128"/>
              </a:rPr>
              <a:t>padic</a:t>
            </a:r>
            <a:r>
              <a:rPr kumimoji="1" lang="ja-JP" altLang="en-US" dirty="0">
                <a:latin typeface="BIZ UDPゴシック" panose="020B0400000000000000" pitchFamily="50" charset="-128"/>
                <a:ea typeface="BIZ UDPゴシック" panose="020B0400000000000000" pitchFamily="50" charset="-128"/>
              </a:rPr>
              <a:t>による分かち書きの精度がイマイチだったことに原因があると推測</a:t>
            </a:r>
          </a:p>
        </p:txBody>
      </p:sp>
      <p:sp>
        <p:nvSpPr>
          <p:cNvPr id="9" name="テキスト ボックス 8">
            <a:extLst>
              <a:ext uri="{FF2B5EF4-FFF2-40B4-BE49-F238E27FC236}">
                <a16:creationId xmlns:a16="http://schemas.microsoft.com/office/drawing/2014/main" id="{89DE657E-39AE-A920-CC43-4AA42E5C306C}"/>
              </a:ext>
            </a:extLst>
          </p:cNvPr>
          <p:cNvSpPr txBox="1"/>
          <p:nvPr/>
        </p:nvSpPr>
        <p:spPr>
          <a:xfrm>
            <a:off x="7717112" y="5137064"/>
            <a:ext cx="3575050" cy="461665"/>
          </a:xfrm>
          <a:prstGeom prst="rect">
            <a:avLst/>
          </a:prstGeom>
          <a:noFill/>
        </p:spPr>
        <p:txBody>
          <a:bodyPr wrap="square" rtlCol="0">
            <a:spAutoFit/>
          </a:bodyPr>
          <a:lstStyle/>
          <a:p>
            <a:r>
              <a:rPr kumimoji="1" lang="ja-JP" altLang="en-US" sz="2400" b="1" dirty="0">
                <a:latin typeface="BIZ UDPゴシック" panose="020B0400000000000000" pitchFamily="50" charset="-128"/>
                <a:ea typeface="BIZ UDPゴシック" panose="020B0400000000000000" pitchFamily="50" charset="-128"/>
              </a:rPr>
              <a:t>実験データの分析結果</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10" name="テキスト ボックス 1">
            <a:extLst>
              <a:ext uri="{FF2B5EF4-FFF2-40B4-BE49-F238E27FC236}">
                <a16:creationId xmlns:a16="http://schemas.microsoft.com/office/drawing/2014/main" id="{C4AE3A55-F5BD-2D9E-2A5E-3F87B5E308D3}"/>
              </a:ext>
            </a:extLst>
          </p:cNvPr>
          <p:cNvSpPr txBox="1"/>
          <p:nvPr/>
        </p:nvSpPr>
        <p:spPr>
          <a:xfrm>
            <a:off x="7717112" y="5709538"/>
            <a:ext cx="4279900" cy="7217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ローマ字変換 </a:t>
            </a:r>
            <a:r>
              <a:rPr kumimoji="1" lang="en-US" altLang="ja-JP" sz="2000" dirty="0">
                <a:latin typeface="BIZ UDPゴシック" panose="020B0400000000000000" pitchFamily="50" charset="-128"/>
                <a:ea typeface="BIZ UDPゴシック" panose="020B0400000000000000" pitchFamily="50" charset="-128"/>
              </a:rPr>
              <a:t>x </a:t>
            </a:r>
            <a:r>
              <a:rPr kumimoji="1" lang="ja-JP" altLang="en-US" sz="2000" dirty="0">
                <a:latin typeface="BIZ UDPゴシック" panose="020B0400000000000000" pitchFamily="50" charset="-128"/>
                <a:ea typeface="BIZ UDPゴシック" panose="020B0400000000000000" pitchFamily="50" charset="-128"/>
              </a:rPr>
              <a:t>ランダムフォレスト</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によるモデルを採用．</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13" name="スライド番号プレースホルダー 12">
            <a:extLst>
              <a:ext uri="{FF2B5EF4-FFF2-40B4-BE49-F238E27FC236}">
                <a16:creationId xmlns:a16="http://schemas.microsoft.com/office/drawing/2014/main" id="{6DCD82C1-67C3-49EE-4FF0-695F57512B16}"/>
              </a:ext>
            </a:extLst>
          </p:cNvPr>
          <p:cNvSpPr>
            <a:spLocks noGrp="1"/>
          </p:cNvSpPr>
          <p:nvPr>
            <p:ph type="sldNum" sz="quarter" idx="12"/>
          </p:nvPr>
        </p:nvSpPr>
        <p:spPr/>
        <p:txBody>
          <a:bodyPr/>
          <a:lstStyle/>
          <a:p>
            <a:fld id="{06FA27BD-C472-42E5-B90C-B428CEC397E3}" type="slidenum">
              <a:rPr lang="ja-JP" altLang="en-US" smtClean="0"/>
              <a:pPr/>
              <a:t>14</a:t>
            </a:fld>
            <a:r>
              <a:rPr lang="en-US" altLang="ja-JP"/>
              <a:t>/15</a:t>
            </a:r>
            <a:endParaRPr kumimoji="1" lang="ja-JP" altLang="en-US" dirty="0"/>
          </a:p>
        </p:txBody>
      </p:sp>
    </p:spTree>
    <p:extLst>
      <p:ext uri="{BB962C8B-B14F-4D97-AF65-F5344CB8AC3E}">
        <p14:creationId xmlns:p14="http://schemas.microsoft.com/office/powerpoint/2010/main" val="539303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8BE55-62BC-C73B-97D6-FED00F1F53A0}"/>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E613C43D-D380-9FF1-1655-B01BB80E863B}"/>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今後の予定</a:t>
            </a:r>
          </a:p>
        </p:txBody>
      </p:sp>
      <p:sp>
        <p:nvSpPr>
          <p:cNvPr id="2" name="テキスト ボックス 1">
            <a:extLst>
              <a:ext uri="{FF2B5EF4-FFF2-40B4-BE49-F238E27FC236}">
                <a16:creationId xmlns:a16="http://schemas.microsoft.com/office/drawing/2014/main" id="{56EFFF68-D76E-E9E8-8246-E686B01257DA}"/>
              </a:ext>
            </a:extLst>
          </p:cNvPr>
          <p:cNvSpPr txBox="1"/>
          <p:nvPr/>
        </p:nvSpPr>
        <p:spPr>
          <a:xfrm>
            <a:off x="546100" y="1701800"/>
            <a:ext cx="11220450" cy="3768724"/>
          </a:xfrm>
          <a:prstGeom prst="rect">
            <a:avLst/>
          </a:prstGeom>
          <a:noFill/>
        </p:spPr>
        <p:txBody>
          <a:bodyPr wrap="square" rtlCol="0">
            <a:spAutoFit/>
          </a:bodyPr>
          <a:lstStyle/>
          <a:p>
            <a:pPr marL="285750" indent="-28575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ローマ字変換 </a:t>
            </a:r>
            <a:r>
              <a:rPr kumimoji="1" lang="en-US" altLang="ja-JP" sz="2000" dirty="0">
                <a:latin typeface="BIZ UDPゴシック" panose="020B0400000000000000" pitchFamily="50" charset="-128"/>
                <a:ea typeface="BIZ UDPゴシック" panose="020B0400000000000000" pitchFamily="50" charset="-128"/>
              </a:rPr>
              <a:t>x </a:t>
            </a:r>
            <a:r>
              <a:rPr kumimoji="1" lang="ja-JP" altLang="en-US" sz="2000" dirty="0">
                <a:latin typeface="BIZ UDPゴシック" panose="020B0400000000000000" pitchFamily="50" charset="-128"/>
                <a:ea typeface="BIZ UDPゴシック" panose="020B0400000000000000" pitchFamily="50" charset="-128"/>
              </a:rPr>
              <a:t>ランダムフォレスト（文字ベースの</a:t>
            </a:r>
            <a:r>
              <a:rPr kumimoji="1" lang="en-US" altLang="ja-JP" sz="2000" dirty="0">
                <a:latin typeface="BIZ UDPゴシック" panose="020B0400000000000000" pitchFamily="50" charset="-128"/>
                <a:ea typeface="BIZ UDPゴシック" panose="020B0400000000000000" pitchFamily="50" charset="-128"/>
              </a:rPr>
              <a:t>unigram</a:t>
            </a:r>
            <a:r>
              <a:rPr kumimoji="1" lang="ja-JP" altLang="en-US" sz="2000" dirty="0">
                <a:latin typeface="BIZ UDPゴシック" panose="020B0400000000000000" pitchFamily="50" charset="-128"/>
                <a:ea typeface="BIZ UDPゴシック" panose="020B0400000000000000" pitchFamily="50" charset="-128"/>
              </a:rPr>
              <a:t>）の手法に対して，</a:t>
            </a:r>
            <a:br>
              <a:rPr kumimoji="1" lang="en-US" altLang="ja-JP" sz="2000" dirty="0">
                <a:latin typeface="BIZ UDPゴシック" panose="020B0400000000000000" pitchFamily="50" charset="-128"/>
                <a:ea typeface="BIZ UDPゴシック" panose="020B0400000000000000" pitchFamily="50" charset="-128"/>
              </a:rPr>
            </a:br>
            <a:r>
              <a:rPr kumimoji="1" lang="en-US" altLang="ja-JP" sz="2000" dirty="0">
                <a:latin typeface="BIZ UDPゴシック" panose="020B0400000000000000" pitchFamily="50" charset="-128"/>
                <a:ea typeface="BIZ UDPゴシック" panose="020B0400000000000000" pitchFamily="50" charset="-128"/>
              </a:rPr>
              <a:t>- </a:t>
            </a:r>
            <a:r>
              <a:rPr kumimoji="1" lang="en-US" altLang="ja-JP" sz="2000" dirty="0" err="1">
                <a:latin typeface="BIZ UDPゴシック" panose="020B0400000000000000" pitchFamily="50" charset="-128"/>
                <a:ea typeface="BIZ UDPゴシック" panose="020B0400000000000000" pitchFamily="50" charset="-128"/>
              </a:rPr>
              <a:t>uni</a:t>
            </a:r>
            <a:r>
              <a:rPr kumimoji="1" lang="en-US" altLang="ja-JP" sz="2000" dirty="0">
                <a:latin typeface="BIZ UDPゴシック" panose="020B0400000000000000" pitchFamily="50" charset="-128"/>
                <a:ea typeface="BIZ UDPゴシック" panose="020B0400000000000000" pitchFamily="50" charset="-128"/>
              </a:rPr>
              <a:t>-gram</a:t>
            </a:r>
            <a:br>
              <a:rPr lang="en-US" altLang="ja-JP" sz="2000" dirty="0">
                <a:latin typeface="BIZ UDPゴシック" panose="020B0400000000000000" pitchFamily="50" charset="-128"/>
                <a:ea typeface="BIZ UDPゴシック" panose="020B0400000000000000" pitchFamily="50" charset="-128"/>
              </a:rPr>
            </a:br>
            <a:r>
              <a:rPr lang="en-US" altLang="ja-JP" sz="2000" dirty="0">
                <a:latin typeface="BIZ UDPゴシック" panose="020B0400000000000000" pitchFamily="50" charset="-128"/>
                <a:ea typeface="BIZ UDPゴシック" panose="020B0400000000000000" pitchFamily="50" charset="-128"/>
              </a:rPr>
              <a:t>- bi-gram</a:t>
            </a:r>
            <a:br>
              <a:rPr lang="en-US" altLang="ja-JP" sz="2000" dirty="0">
                <a:latin typeface="BIZ UDPゴシック" panose="020B0400000000000000" pitchFamily="50" charset="-128"/>
                <a:ea typeface="BIZ UDPゴシック" panose="020B0400000000000000" pitchFamily="50" charset="-128"/>
              </a:rPr>
            </a:br>
            <a:r>
              <a:rPr lang="en-US" altLang="ja-JP" sz="2000" dirty="0">
                <a:latin typeface="BIZ UDPゴシック" panose="020B0400000000000000" pitchFamily="50" charset="-128"/>
                <a:ea typeface="BIZ UDPゴシック" panose="020B0400000000000000" pitchFamily="50" charset="-128"/>
              </a:rPr>
              <a:t>- tri-gram</a:t>
            </a:r>
            <a:br>
              <a:rPr lang="en-US" altLang="ja-JP" sz="2000" dirty="0">
                <a:latin typeface="BIZ UDPゴシック" panose="020B0400000000000000" pitchFamily="50" charset="-128"/>
                <a:ea typeface="BIZ UDPゴシック" panose="020B0400000000000000" pitchFamily="50" charset="-128"/>
              </a:rPr>
            </a:br>
            <a:r>
              <a:rPr lang="ja-JP" altLang="en-US" sz="2000" dirty="0">
                <a:latin typeface="BIZ UDPゴシック" panose="020B0400000000000000" pitchFamily="50" charset="-128"/>
                <a:ea typeface="BIZ UDPゴシック" panose="020B0400000000000000" pitchFamily="50" charset="-128"/>
              </a:rPr>
              <a:t>の</a:t>
            </a:r>
            <a:r>
              <a:rPr lang="en-US" altLang="ja-JP" sz="2000" dirty="0">
                <a:latin typeface="BIZ UDPゴシック" panose="020B0400000000000000" pitchFamily="50" charset="-128"/>
                <a:ea typeface="BIZ UDPゴシック" panose="020B0400000000000000" pitchFamily="50" charset="-128"/>
              </a:rPr>
              <a:t>3</a:t>
            </a:r>
            <a:r>
              <a:rPr lang="ja-JP" altLang="en-US" sz="2000" dirty="0">
                <a:latin typeface="BIZ UDPゴシック" panose="020B0400000000000000" pitchFamily="50" charset="-128"/>
                <a:ea typeface="BIZ UDPゴシック" panose="020B0400000000000000" pitchFamily="50" charset="-128"/>
              </a:rPr>
              <a:t>つに性能差があるかの検証．</a:t>
            </a:r>
            <a:endParaRPr lang="en-US" altLang="ja-JP" sz="20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endParaRPr kumimoji="1" lang="en-US" altLang="ja-JP" sz="20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lang="ja-JP" altLang="en-US" sz="2000" dirty="0">
                <a:latin typeface="BIZ UDPゴシック" panose="020B0400000000000000" pitchFamily="50" charset="-128"/>
                <a:ea typeface="BIZ UDPゴシック" panose="020B0400000000000000" pitchFamily="50" charset="-128"/>
              </a:rPr>
              <a:t>最終的に選定したモデルで，早口言葉の要素による歌唱難易度推定が有効かを判定する．</a:t>
            </a:r>
            <a:endParaRPr lang="en-US" altLang="ja-JP" sz="20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endParaRPr lang="en-US" altLang="ja-JP" sz="20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lang="ja-JP" altLang="en-US" sz="2000" dirty="0">
                <a:latin typeface="BIZ UDPゴシック" panose="020B0400000000000000" pitchFamily="50" charset="-128"/>
                <a:ea typeface="BIZ UDPゴシック" panose="020B0400000000000000" pitchFamily="50" charset="-128"/>
              </a:rPr>
              <a:t>新しい手法の模索＆検討</a:t>
            </a:r>
            <a:endParaRPr lang="en-US" altLang="ja-JP" sz="20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endParaRPr lang="en-US" altLang="ja-JP" sz="20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lang="ja-JP" altLang="en-US" sz="2000" dirty="0">
                <a:latin typeface="BIZ UDPゴシック" panose="020B0400000000000000" pitchFamily="50" charset="-128"/>
                <a:ea typeface="BIZ UDPゴシック" panose="020B0400000000000000" pitchFamily="50" charset="-128"/>
              </a:rPr>
              <a:t>卒論執筆</a:t>
            </a:r>
            <a:endParaRPr lang="en-US" altLang="ja-JP" sz="2000" dirty="0">
              <a:latin typeface="BIZ UDPゴシック" panose="020B0400000000000000" pitchFamily="50" charset="-128"/>
              <a:ea typeface="BIZ UDP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1DB858AA-916A-9897-C5D8-9B0B64EA0FEE}"/>
              </a:ext>
            </a:extLst>
          </p:cNvPr>
          <p:cNvSpPr>
            <a:spLocks noGrp="1"/>
          </p:cNvSpPr>
          <p:nvPr>
            <p:ph type="sldNum" sz="quarter" idx="12"/>
          </p:nvPr>
        </p:nvSpPr>
        <p:spPr/>
        <p:txBody>
          <a:bodyPr/>
          <a:lstStyle/>
          <a:p>
            <a:fld id="{06FA27BD-C472-42E5-B90C-B428CEC397E3}" type="slidenum">
              <a:rPr lang="ja-JP" altLang="en-US" smtClean="0"/>
              <a:pPr/>
              <a:t>15</a:t>
            </a:fld>
            <a:r>
              <a:rPr lang="en-US" altLang="ja-JP"/>
              <a:t>/15</a:t>
            </a:r>
            <a:endParaRPr kumimoji="1" lang="ja-JP" altLang="en-US" dirty="0"/>
          </a:p>
        </p:txBody>
      </p:sp>
    </p:spTree>
    <p:extLst>
      <p:ext uri="{BB962C8B-B14F-4D97-AF65-F5344CB8AC3E}">
        <p14:creationId xmlns:p14="http://schemas.microsoft.com/office/powerpoint/2010/main" val="80621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おもちゃ, 人形 が含まれている画像&#10;&#10;自動的に生成された説明">
            <a:hlinkClick r:id="rId2"/>
            <a:extLst>
              <a:ext uri="{FF2B5EF4-FFF2-40B4-BE49-F238E27FC236}">
                <a16:creationId xmlns:a16="http://schemas.microsoft.com/office/drawing/2014/main" id="{45DD6CB7-A825-8A62-79A0-AC067964C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9390" y="1717871"/>
            <a:ext cx="1892585" cy="4817491"/>
          </a:xfrm>
          <a:prstGeom prst="rect">
            <a:avLst/>
          </a:prstGeom>
        </p:spPr>
      </p:pic>
      <p:sp>
        <p:nvSpPr>
          <p:cNvPr id="4" name="正方形/長方形 3">
            <a:extLst>
              <a:ext uri="{FF2B5EF4-FFF2-40B4-BE49-F238E27FC236}">
                <a16:creationId xmlns:a16="http://schemas.microsoft.com/office/drawing/2014/main" id="{1A138E1B-137A-67C4-F6A7-AB664C8BECBE}"/>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背景</a:t>
            </a:r>
          </a:p>
        </p:txBody>
      </p:sp>
      <p:sp>
        <p:nvSpPr>
          <p:cNvPr id="5" name="テキスト ボックス 4">
            <a:extLst>
              <a:ext uri="{FF2B5EF4-FFF2-40B4-BE49-F238E27FC236}">
                <a16:creationId xmlns:a16="http://schemas.microsoft.com/office/drawing/2014/main" id="{87A180B6-291F-53A1-A3EA-115C9A1E1B11}"/>
              </a:ext>
            </a:extLst>
          </p:cNvPr>
          <p:cNvSpPr txBox="1"/>
          <p:nvPr/>
        </p:nvSpPr>
        <p:spPr>
          <a:xfrm>
            <a:off x="573385" y="1407948"/>
            <a:ext cx="7713553" cy="1974387"/>
          </a:xfrm>
          <a:prstGeom prst="rect">
            <a:avLst/>
          </a:prstGeom>
          <a:noFill/>
        </p:spPr>
        <p:txBody>
          <a:bodyPr wrap="square" rtlCol="0">
            <a:spAutoFit/>
          </a:bodyPr>
          <a:lstStyle/>
          <a:p>
            <a:pPr>
              <a:lnSpc>
                <a:spcPct val="110000"/>
              </a:lnSpc>
            </a:pPr>
            <a:r>
              <a:rPr kumimoji="1" lang="ja-JP" altLang="en-US" sz="2800" b="1" dirty="0">
                <a:latin typeface="BIZ UDPゴシック" panose="020B0400000000000000" pitchFamily="50" charset="-128"/>
                <a:ea typeface="BIZ UDPゴシック" panose="020B0400000000000000" pitchFamily="50" charset="-128"/>
              </a:rPr>
              <a:t>ボーカロイド</a:t>
            </a:r>
            <a:r>
              <a:rPr kumimoji="1" lang="en-US" altLang="ja-JP" sz="2800" b="1" dirty="0">
                <a:latin typeface="BIZ UDPゴシック" panose="020B0400000000000000" pitchFamily="50" charset="-128"/>
                <a:ea typeface="BIZ UDPゴシック" panose="020B0400000000000000" pitchFamily="50" charset="-128"/>
              </a:rPr>
              <a:t>(VOCALOID)</a:t>
            </a:r>
            <a:r>
              <a:rPr kumimoji="1" lang="ja-JP" altLang="en-US" sz="2800" b="1" dirty="0">
                <a:latin typeface="BIZ UDPゴシック" panose="020B0400000000000000" pitchFamily="50" charset="-128"/>
                <a:ea typeface="BIZ UDPゴシック" panose="020B0400000000000000" pitchFamily="50" charset="-128"/>
              </a:rPr>
              <a:t>とは？</a:t>
            </a:r>
            <a:endParaRPr kumimoji="1" lang="en-US" altLang="ja-JP" sz="2800" b="1"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ヤマハが開発した歌声合成技術の応用ソフトウェア</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800" b="1" dirty="0">
                <a:latin typeface="BIZ UDPゴシック" panose="020B0400000000000000" pitchFamily="50" charset="-128"/>
                <a:ea typeface="BIZ UDPゴシック" panose="020B0400000000000000" pitchFamily="50" charset="-128"/>
              </a:rPr>
              <a:t>ボーカロイド楽曲（ボカロ楽曲）とは？</a:t>
            </a:r>
            <a:endParaRPr kumimoji="1" lang="en-US" altLang="ja-JP" sz="2800" b="1"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ボーカロイドを用いて作成された楽曲の総称</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3ED740E1-1D70-75FD-6FFB-9B14D142B3AB}"/>
              </a:ext>
            </a:extLst>
          </p:cNvPr>
          <p:cNvSpPr txBox="1"/>
          <p:nvPr/>
        </p:nvSpPr>
        <p:spPr>
          <a:xfrm>
            <a:off x="2480649" y="5868731"/>
            <a:ext cx="5196690" cy="383182"/>
          </a:xfrm>
          <a:prstGeom prst="rect">
            <a:avLst/>
          </a:prstGeom>
          <a:noFill/>
        </p:spPr>
        <p:txBody>
          <a:bodyPr wrap="square" rtlCol="0">
            <a:spAutoFit/>
          </a:body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「歌いにくさ」が人気の要因の</a:t>
            </a:r>
            <a:r>
              <a:rPr kumimoji="1" lang="en-US" altLang="ja-JP" sz="2000" dirty="0">
                <a:latin typeface="BIZ UDPゴシック" panose="020B0400000000000000" pitchFamily="50" charset="-128"/>
                <a:ea typeface="BIZ UDPゴシック" panose="020B0400000000000000" pitchFamily="50" charset="-128"/>
              </a:rPr>
              <a:t>1</a:t>
            </a:r>
            <a:r>
              <a:rPr kumimoji="1" lang="ja-JP" altLang="en-US" sz="2000" dirty="0">
                <a:latin typeface="BIZ UDPゴシック" panose="020B0400000000000000" pitchFamily="50" charset="-128"/>
                <a:ea typeface="BIZ UDPゴシック" panose="020B0400000000000000" pitchFamily="50" charset="-128"/>
              </a:rPr>
              <a:t>つではないか</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7" name="楕円 6">
            <a:extLst>
              <a:ext uri="{FF2B5EF4-FFF2-40B4-BE49-F238E27FC236}">
                <a16:creationId xmlns:a16="http://schemas.microsoft.com/office/drawing/2014/main" id="{486D1A32-5A97-3D56-94A6-DB7870C85C59}"/>
              </a:ext>
            </a:extLst>
          </p:cNvPr>
          <p:cNvSpPr/>
          <p:nvPr/>
        </p:nvSpPr>
        <p:spPr>
          <a:xfrm>
            <a:off x="443620" y="3794403"/>
            <a:ext cx="2037029" cy="8454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BIZ UDPゴシック" panose="020B0400000000000000" pitchFamily="50" charset="-128"/>
                <a:ea typeface="BIZ UDPゴシック" panose="020B0400000000000000" pitchFamily="50" charset="-128"/>
              </a:rPr>
              <a:t>主な特徴</a:t>
            </a:r>
          </a:p>
        </p:txBody>
      </p:sp>
      <p:sp>
        <p:nvSpPr>
          <p:cNvPr id="8" name="テキスト ボックス 7">
            <a:extLst>
              <a:ext uri="{FF2B5EF4-FFF2-40B4-BE49-F238E27FC236}">
                <a16:creationId xmlns:a16="http://schemas.microsoft.com/office/drawing/2014/main" id="{97E58242-0B4C-1E3C-A963-0816D61834EF}"/>
              </a:ext>
            </a:extLst>
          </p:cNvPr>
          <p:cNvSpPr txBox="1"/>
          <p:nvPr/>
        </p:nvSpPr>
        <p:spPr>
          <a:xfrm>
            <a:off x="2480649" y="4470699"/>
            <a:ext cx="5794218" cy="721736"/>
          </a:xfrm>
          <a:prstGeom prst="rect">
            <a:avLst/>
          </a:prstGeom>
          <a:noFill/>
        </p:spPr>
        <p:txBody>
          <a:bodyPr wrap="square" rtlCol="0">
            <a:spAutoFit/>
          </a:bodyPr>
          <a:lstStyle/>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機械音声がメインボーカルを担当</a:t>
            </a:r>
            <a:endParaRPr lang="en-US" altLang="ja-JP"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人間には表現が難しい歌声を容易に合成可能</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9" name="楕円 8">
            <a:extLst>
              <a:ext uri="{FF2B5EF4-FFF2-40B4-BE49-F238E27FC236}">
                <a16:creationId xmlns:a16="http://schemas.microsoft.com/office/drawing/2014/main" id="{B5AF694B-054C-7F1B-C235-BA8346795BEE}"/>
              </a:ext>
            </a:extLst>
          </p:cNvPr>
          <p:cNvSpPr/>
          <p:nvPr/>
        </p:nvSpPr>
        <p:spPr>
          <a:xfrm>
            <a:off x="443620" y="5145455"/>
            <a:ext cx="2037029" cy="8454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BIZ UDPゴシック" panose="020B0400000000000000" pitchFamily="50" charset="-128"/>
                <a:ea typeface="BIZ UDPゴシック" panose="020B0400000000000000" pitchFamily="50" charset="-128"/>
              </a:rPr>
              <a:t>先行研究</a:t>
            </a:r>
          </a:p>
        </p:txBody>
      </p:sp>
      <p:sp>
        <p:nvSpPr>
          <p:cNvPr id="2" name="テキスト ボックス 1">
            <a:extLst>
              <a:ext uri="{FF2B5EF4-FFF2-40B4-BE49-F238E27FC236}">
                <a16:creationId xmlns:a16="http://schemas.microsoft.com/office/drawing/2014/main" id="{2983EB30-10C2-76A2-C5CF-D65FA50C3861}"/>
              </a:ext>
            </a:extLst>
          </p:cNvPr>
          <p:cNvSpPr txBox="1"/>
          <p:nvPr/>
        </p:nvSpPr>
        <p:spPr>
          <a:xfrm>
            <a:off x="10456498" y="2145274"/>
            <a:ext cx="1328533" cy="769891"/>
          </a:xfrm>
          <a:prstGeom prst="rect">
            <a:avLst/>
          </a:prstGeom>
          <a:noFill/>
        </p:spPr>
        <p:txBody>
          <a:bodyPr wrap="square" rtlCol="0">
            <a:spAutoFit/>
          </a:bodyPr>
          <a:lstStyle/>
          <a:p>
            <a:pPr>
              <a:lnSpc>
                <a:spcPct val="110000"/>
              </a:lnSpc>
            </a:pPr>
            <a:r>
              <a:rPr lang="ja-JP" altLang="en-US" sz="1400" dirty="0">
                <a:latin typeface="BIZ UDPゴシック" panose="020B0400000000000000" pitchFamily="50" charset="-128"/>
                <a:ea typeface="BIZ UDPゴシック" panose="020B0400000000000000" pitchFamily="50" charset="-128"/>
              </a:rPr>
              <a:t>謎スペースを埋めてくれる重音テト</a:t>
            </a:r>
            <a:endParaRPr kumimoji="1" lang="ja-JP" altLang="en-US" sz="1400"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5F2665F9-174E-6076-7784-4BE99097C129}"/>
              </a:ext>
            </a:extLst>
          </p:cNvPr>
          <p:cNvSpPr txBox="1"/>
          <p:nvPr/>
        </p:nvSpPr>
        <p:spPr>
          <a:xfrm>
            <a:off x="10450718" y="3229155"/>
            <a:ext cx="1551161" cy="1006879"/>
          </a:xfrm>
          <a:prstGeom prst="rect">
            <a:avLst/>
          </a:prstGeom>
          <a:noFill/>
        </p:spPr>
        <p:txBody>
          <a:bodyPr wrap="square" rtlCol="0">
            <a:spAutoFit/>
          </a:bodyPr>
          <a:lstStyle/>
          <a:p>
            <a:pPr>
              <a:lnSpc>
                <a:spcPct val="110000"/>
              </a:lnSpc>
            </a:pPr>
            <a:r>
              <a:rPr kumimoji="1" lang="ja-JP" altLang="en-US" sz="1400" dirty="0">
                <a:latin typeface="BIZ UDPゴシック" panose="020B0400000000000000" pitchFamily="50" charset="-128"/>
                <a:ea typeface="BIZ UDPゴシック" panose="020B0400000000000000" pitchFamily="50" charset="-128"/>
              </a:rPr>
              <a:t>「</a:t>
            </a:r>
            <a:r>
              <a:rPr kumimoji="1" lang="en-US" altLang="ja-JP" sz="1400" dirty="0">
                <a:latin typeface="BIZ UDPゴシック" panose="020B0400000000000000" pitchFamily="50" charset="-128"/>
                <a:ea typeface="BIZ UDPゴシック" panose="020B0400000000000000" pitchFamily="50" charset="-128"/>
              </a:rPr>
              <a:t>UTAU</a:t>
            </a:r>
            <a:r>
              <a:rPr kumimoji="1" lang="ja-JP" altLang="en-US" sz="1400" dirty="0">
                <a:latin typeface="BIZ UDPゴシック" panose="020B0400000000000000" pitchFamily="50" charset="-128"/>
                <a:ea typeface="BIZ UDPゴシック" panose="020B0400000000000000" pitchFamily="50" charset="-128"/>
              </a:rPr>
              <a:t>だから</a:t>
            </a:r>
            <a:endParaRPr kumimoji="1" lang="en-US" altLang="ja-JP" sz="1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1400" dirty="0">
                <a:latin typeface="BIZ UDPゴシック" panose="020B0400000000000000" pitchFamily="50" charset="-128"/>
                <a:ea typeface="BIZ UDPゴシック" panose="020B0400000000000000" pitchFamily="50" charset="-128"/>
              </a:rPr>
              <a:t>ボカロじゃない」</a:t>
            </a:r>
            <a:endParaRPr kumimoji="1" lang="en-US" altLang="ja-JP" sz="1400" dirty="0">
              <a:latin typeface="BIZ UDPゴシック" panose="020B0400000000000000" pitchFamily="50" charset="-128"/>
              <a:ea typeface="BIZ UDPゴシック" panose="020B0400000000000000" pitchFamily="50" charset="-128"/>
            </a:endParaRPr>
          </a:p>
          <a:p>
            <a:pPr>
              <a:lnSpc>
                <a:spcPct val="110000"/>
              </a:lnSpc>
            </a:pPr>
            <a:r>
              <a:rPr lang="ja-JP" altLang="en-US" sz="1400" dirty="0">
                <a:latin typeface="BIZ UDPゴシック" panose="020B0400000000000000" pitchFamily="50" charset="-128"/>
                <a:ea typeface="BIZ UDPゴシック" panose="020B0400000000000000" pitchFamily="50" charset="-128"/>
              </a:rPr>
              <a:t>の申し出は受け付けません</a:t>
            </a:r>
            <a:endParaRPr kumimoji="1" lang="ja-JP" altLang="en-US" sz="1400" dirty="0">
              <a:latin typeface="BIZ UDPゴシック" panose="020B0400000000000000" pitchFamily="50" charset="-128"/>
              <a:ea typeface="BIZ UDPゴシック" panose="020B0400000000000000" pitchFamily="50" charset="-128"/>
            </a:endParaRPr>
          </a:p>
        </p:txBody>
      </p:sp>
      <p:sp>
        <p:nvSpPr>
          <p:cNvPr id="13" name="スライド番号プレースホルダー 12">
            <a:extLst>
              <a:ext uri="{FF2B5EF4-FFF2-40B4-BE49-F238E27FC236}">
                <a16:creationId xmlns:a16="http://schemas.microsoft.com/office/drawing/2014/main" id="{CB6014FE-33AF-A0B9-3C48-21DA28F66AA9}"/>
              </a:ext>
            </a:extLst>
          </p:cNvPr>
          <p:cNvSpPr>
            <a:spLocks noGrp="1"/>
          </p:cNvSpPr>
          <p:nvPr>
            <p:ph type="sldNum" sz="quarter" idx="12"/>
          </p:nvPr>
        </p:nvSpPr>
        <p:spPr/>
        <p:txBody>
          <a:bodyPr/>
          <a:lstStyle/>
          <a:p>
            <a:fld id="{06FA27BD-C472-42E5-B90C-B428CEC397E3}" type="slidenum">
              <a:rPr lang="ja-JP" altLang="en-US" smtClean="0"/>
              <a:pPr/>
              <a:t>2</a:t>
            </a:fld>
            <a:r>
              <a:rPr lang="en-US" altLang="ja-JP"/>
              <a:t>/15</a:t>
            </a:r>
            <a:endParaRPr kumimoji="1" lang="ja-JP" altLang="en-US" dirty="0"/>
          </a:p>
        </p:txBody>
      </p:sp>
    </p:spTree>
    <p:extLst>
      <p:ext uri="{BB962C8B-B14F-4D97-AF65-F5344CB8AC3E}">
        <p14:creationId xmlns:p14="http://schemas.microsoft.com/office/powerpoint/2010/main" val="154243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AFCBF-E23F-183C-04E5-BF3D82F39FA0}"/>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1BDD0CAB-5ECA-4F3D-D611-4B2B2134197E}"/>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背景</a:t>
            </a:r>
          </a:p>
        </p:txBody>
      </p:sp>
      <p:sp>
        <p:nvSpPr>
          <p:cNvPr id="2" name="楕円 1">
            <a:extLst>
              <a:ext uri="{FF2B5EF4-FFF2-40B4-BE49-F238E27FC236}">
                <a16:creationId xmlns:a16="http://schemas.microsoft.com/office/drawing/2014/main" id="{205EA8B0-5057-EE8E-2EE4-CE276770C115}"/>
              </a:ext>
            </a:extLst>
          </p:cNvPr>
          <p:cNvSpPr/>
          <p:nvPr/>
        </p:nvSpPr>
        <p:spPr>
          <a:xfrm>
            <a:off x="634497" y="1206129"/>
            <a:ext cx="2037029" cy="8454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ea typeface="BIZ UDPゴシック" panose="020B0400000000000000" pitchFamily="50" charset="-128"/>
              </a:rPr>
              <a:t>先行研究</a:t>
            </a:r>
          </a:p>
        </p:txBody>
      </p:sp>
      <p:sp>
        <p:nvSpPr>
          <p:cNvPr id="3" name="テキスト ボックス 2">
            <a:extLst>
              <a:ext uri="{FF2B5EF4-FFF2-40B4-BE49-F238E27FC236}">
                <a16:creationId xmlns:a16="http://schemas.microsoft.com/office/drawing/2014/main" id="{D5246B0C-A978-610E-3BB1-3F7FDB43B150}"/>
              </a:ext>
            </a:extLst>
          </p:cNvPr>
          <p:cNvSpPr txBox="1"/>
          <p:nvPr/>
        </p:nvSpPr>
        <p:spPr>
          <a:xfrm>
            <a:off x="1975351" y="2231713"/>
            <a:ext cx="8600794" cy="2281778"/>
          </a:xfrm>
          <a:prstGeom prst="rect">
            <a:avLst/>
          </a:prstGeom>
          <a:noFill/>
        </p:spPr>
        <p:txBody>
          <a:bodyPr wrap="square" rtlCol="0">
            <a:spAutoFit/>
          </a:bodyPr>
          <a:lstStyle/>
          <a:p>
            <a:pPr>
              <a:lnSpc>
                <a:spcPct val="110000"/>
              </a:lnSpc>
            </a:pPr>
            <a:r>
              <a:rPr kumimoji="1" lang="ja-JP" altLang="en-US" sz="2000" b="1" dirty="0">
                <a:latin typeface="BIZ UDPゴシック" panose="020B0400000000000000" pitchFamily="50" charset="-128"/>
                <a:ea typeface="BIZ UDPゴシック" panose="020B0400000000000000" pitchFamily="50" charset="-128"/>
              </a:rPr>
              <a:t>人間が歌いにくい楽曲の特徴としてメロディに注目</a:t>
            </a:r>
            <a:r>
              <a:rPr kumimoji="1" lang="en-US" altLang="ja-JP" sz="2000" b="1" dirty="0">
                <a:latin typeface="BIZ UDPゴシック" panose="020B0400000000000000" pitchFamily="50" charset="-128"/>
                <a:ea typeface="BIZ UDPゴシック" panose="020B0400000000000000" pitchFamily="50" charset="-128"/>
              </a:rPr>
              <a:t>[</a:t>
            </a:r>
            <a:r>
              <a:rPr kumimoji="1" lang="ja-JP" altLang="en-US" sz="2000" b="1" dirty="0">
                <a:latin typeface="BIZ UDPゴシック" panose="020B0400000000000000" pitchFamily="50" charset="-128"/>
                <a:ea typeface="BIZ UDPゴシック" panose="020B0400000000000000" pitchFamily="50" charset="-128"/>
              </a:rPr>
              <a:t>佐々木ら，</a:t>
            </a:r>
            <a:r>
              <a:rPr kumimoji="1" lang="en-US" altLang="ja-JP" sz="2000" b="1" dirty="0">
                <a:latin typeface="BIZ UDPゴシック" panose="020B0400000000000000" pitchFamily="50" charset="-128"/>
                <a:ea typeface="BIZ UDPゴシック" panose="020B0400000000000000" pitchFamily="50" charset="-128"/>
              </a:rPr>
              <a:t>2013]</a:t>
            </a:r>
          </a:p>
          <a:p>
            <a:pPr marL="285750" indent="-285750">
              <a:lnSpc>
                <a:spcPct val="110000"/>
              </a:lnSpc>
              <a:buFontTx/>
              <a:buChar char="-"/>
            </a:pPr>
            <a:r>
              <a:rPr kumimoji="1" lang="ja-JP" altLang="en-US" dirty="0">
                <a:latin typeface="BIZ UDPゴシック" panose="020B0400000000000000" pitchFamily="50" charset="-128"/>
                <a:ea typeface="BIZ UDPゴシック" panose="020B0400000000000000" pitchFamily="50" charset="-128"/>
              </a:rPr>
              <a:t>「発音単位毎の継続時間」「音程」「テンポ」に基づいて分析</a:t>
            </a:r>
            <a:endParaRPr lang="en-US" altLang="ja-JP"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kumimoji="1" lang="ja-JP" altLang="en-US" dirty="0">
                <a:latin typeface="BIZ UDPゴシック" panose="020B0400000000000000" pitchFamily="50" charset="-128"/>
                <a:ea typeface="BIZ UDPゴシック" panose="020B0400000000000000" pitchFamily="50" charset="-128"/>
              </a:rPr>
              <a:t>人気の曲ほど，人間が発声しにくい音域が含まれやすいことを発見</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b="1" dirty="0">
                <a:latin typeface="BIZ UDPゴシック" panose="020B0400000000000000" pitchFamily="50" charset="-128"/>
                <a:ea typeface="BIZ UDPゴシック" panose="020B0400000000000000" pitchFamily="50" charset="-128"/>
              </a:rPr>
              <a:t>歌詞の意味の伝わりにくさに注目</a:t>
            </a:r>
            <a:r>
              <a:rPr kumimoji="1" lang="en-US" altLang="ja-JP" sz="2000" b="1" dirty="0">
                <a:latin typeface="BIZ UDPゴシック" panose="020B0400000000000000" pitchFamily="50" charset="-128"/>
                <a:ea typeface="BIZ UDPゴシック" panose="020B0400000000000000" pitchFamily="50" charset="-128"/>
              </a:rPr>
              <a:t>[</a:t>
            </a:r>
            <a:r>
              <a:rPr kumimoji="1" lang="ja-JP" altLang="en-US" sz="2000" b="1" dirty="0">
                <a:latin typeface="BIZ UDPゴシック" panose="020B0400000000000000" pitchFamily="50" charset="-128"/>
                <a:ea typeface="BIZ UDPゴシック" panose="020B0400000000000000" pitchFamily="50" charset="-128"/>
              </a:rPr>
              <a:t>中井ら，</a:t>
            </a:r>
            <a:r>
              <a:rPr kumimoji="1" lang="en-US" altLang="ja-JP" sz="2000" b="1" dirty="0">
                <a:latin typeface="BIZ UDPゴシック" panose="020B0400000000000000" pitchFamily="50" charset="-128"/>
                <a:ea typeface="BIZ UDPゴシック" panose="020B0400000000000000" pitchFamily="50" charset="-128"/>
              </a:rPr>
              <a:t>2022]</a:t>
            </a:r>
          </a:p>
          <a:p>
            <a:pPr marL="285750" indent="-285750">
              <a:lnSpc>
                <a:spcPct val="110000"/>
              </a:lnSpc>
              <a:buFontTx/>
              <a:buChar char="-"/>
            </a:pPr>
            <a:r>
              <a:rPr kumimoji="1" lang="ja-JP" altLang="en-US" dirty="0">
                <a:latin typeface="BIZ UDPゴシック" panose="020B0400000000000000" pitchFamily="50" charset="-128"/>
                <a:ea typeface="BIZ UDPゴシック" panose="020B0400000000000000" pitchFamily="50" charset="-128"/>
              </a:rPr>
              <a:t>ボカロ楽曲と</a:t>
            </a:r>
            <a:r>
              <a:rPr kumimoji="1" lang="en-US" altLang="ja-JP" dirty="0">
                <a:latin typeface="BIZ UDPゴシック" panose="020B0400000000000000" pitchFamily="50" charset="-128"/>
                <a:ea typeface="BIZ UDPゴシック" panose="020B0400000000000000" pitchFamily="50" charset="-128"/>
              </a:rPr>
              <a:t>J-POP</a:t>
            </a:r>
            <a:r>
              <a:rPr kumimoji="1" lang="ja-JP" altLang="en-US" dirty="0">
                <a:latin typeface="BIZ UDPゴシック" panose="020B0400000000000000" pitchFamily="50" charset="-128"/>
                <a:ea typeface="BIZ UDPゴシック" panose="020B0400000000000000" pitchFamily="50" charset="-128"/>
              </a:rPr>
              <a:t>楽曲における品詞の使用率を分析</a:t>
            </a:r>
            <a:endParaRPr lang="en-US" altLang="ja-JP"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kumimoji="1" lang="ja-JP" altLang="en-US" dirty="0">
                <a:latin typeface="BIZ UDPゴシック" panose="020B0400000000000000" pitchFamily="50" charset="-128"/>
                <a:ea typeface="BIZ UDPゴシック" panose="020B0400000000000000" pitchFamily="50" charset="-128"/>
              </a:rPr>
              <a:t>ボカロ楽曲，</a:t>
            </a:r>
            <a:r>
              <a:rPr kumimoji="1" lang="en-US" altLang="ja-JP" dirty="0">
                <a:latin typeface="BIZ UDPゴシック" panose="020B0400000000000000" pitchFamily="50" charset="-128"/>
                <a:ea typeface="BIZ UDPゴシック" panose="020B0400000000000000" pitchFamily="50" charset="-128"/>
              </a:rPr>
              <a:t>J-POP</a:t>
            </a:r>
            <a:r>
              <a:rPr kumimoji="1" lang="ja-JP" altLang="en-US" dirty="0">
                <a:latin typeface="BIZ UDPゴシック" panose="020B0400000000000000" pitchFamily="50" charset="-128"/>
                <a:ea typeface="BIZ UDPゴシック" panose="020B0400000000000000" pitchFamily="50" charset="-128"/>
              </a:rPr>
              <a:t>楽曲，ともに品詞の偏りがあることを発見</a:t>
            </a:r>
            <a:endParaRPr kumimoji="1" lang="en-US" altLang="ja-JP"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9B1F3774-DDAC-E3BF-9B71-B3ED62AD7FC3}"/>
              </a:ext>
            </a:extLst>
          </p:cNvPr>
          <p:cNvSpPr txBox="1"/>
          <p:nvPr/>
        </p:nvSpPr>
        <p:spPr>
          <a:xfrm>
            <a:off x="1586054" y="5749324"/>
            <a:ext cx="9144000" cy="523220"/>
          </a:xfrm>
          <a:prstGeom prst="rect">
            <a:avLst/>
          </a:prstGeom>
          <a:noFill/>
        </p:spPr>
        <p:txBody>
          <a:bodyPr wrap="square" rtlCol="0">
            <a:spAutoFit/>
          </a:bodyPr>
          <a:lstStyle/>
          <a:p>
            <a:pPr algn="ctr"/>
            <a:r>
              <a:rPr kumimoji="1" lang="ja-JP" altLang="en-US" sz="2800" b="1" dirty="0"/>
              <a:t>歌いにくさを定量的に表現するまでには至っていない</a:t>
            </a:r>
          </a:p>
        </p:txBody>
      </p:sp>
      <p:sp>
        <p:nvSpPr>
          <p:cNvPr id="12" name="楕円 11">
            <a:extLst>
              <a:ext uri="{FF2B5EF4-FFF2-40B4-BE49-F238E27FC236}">
                <a16:creationId xmlns:a16="http://schemas.microsoft.com/office/drawing/2014/main" id="{A68D9F84-5E03-FD5E-4189-BC81DF24ECFB}"/>
              </a:ext>
            </a:extLst>
          </p:cNvPr>
          <p:cNvSpPr/>
          <p:nvPr/>
        </p:nvSpPr>
        <p:spPr>
          <a:xfrm>
            <a:off x="634496" y="4597419"/>
            <a:ext cx="2037029" cy="8454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BIZ UDPゴシック" panose="020B0400000000000000" pitchFamily="50" charset="-128"/>
                <a:ea typeface="BIZ UDPゴシック" panose="020B0400000000000000" pitchFamily="50" charset="-128"/>
              </a:rPr>
              <a:t>課題点</a:t>
            </a:r>
          </a:p>
        </p:txBody>
      </p:sp>
      <p:sp>
        <p:nvSpPr>
          <p:cNvPr id="7" name="スライド番号プレースホルダー 6">
            <a:extLst>
              <a:ext uri="{FF2B5EF4-FFF2-40B4-BE49-F238E27FC236}">
                <a16:creationId xmlns:a16="http://schemas.microsoft.com/office/drawing/2014/main" id="{EFA8E744-744E-3B86-92DA-8FB3FBA885F1}"/>
              </a:ext>
            </a:extLst>
          </p:cNvPr>
          <p:cNvSpPr>
            <a:spLocks noGrp="1"/>
          </p:cNvSpPr>
          <p:nvPr>
            <p:ph type="sldNum" sz="quarter" idx="12"/>
          </p:nvPr>
        </p:nvSpPr>
        <p:spPr/>
        <p:txBody>
          <a:bodyPr/>
          <a:lstStyle/>
          <a:p>
            <a:fld id="{06FA27BD-C472-42E5-B90C-B428CEC397E3}" type="slidenum">
              <a:rPr lang="ja-JP" altLang="en-US" smtClean="0"/>
              <a:pPr/>
              <a:t>3</a:t>
            </a:fld>
            <a:r>
              <a:rPr lang="en-US" altLang="ja-JP"/>
              <a:t>/15</a:t>
            </a:r>
            <a:endParaRPr kumimoji="1" lang="ja-JP" altLang="en-US" dirty="0"/>
          </a:p>
        </p:txBody>
      </p:sp>
    </p:spTree>
    <p:extLst>
      <p:ext uri="{BB962C8B-B14F-4D97-AF65-F5344CB8AC3E}">
        <p14:creationId xmlns:p14="http://schemas.microsoft.com/office/powerpoint/2010/main" val="210404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D01AE-261F-DA06-69DE-20832369FBDF}"/>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321FFFBA-BAB1-E76D-DD30-AD0CEB575C14}"/>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研究目的</a:t>
            </a:r>
          </a:p>
        </p:txBody>
      </p:sp>
      <p:sp>
        <p:nvSpPr>
          <p:cNvPr id="5" name="四角形: 角を丸くする 4">
            <a:extLst>
              <a:ext uri="{FF2B5EF4-FFF2-40B4-BE49-F238E27FC236}">
                <a16:creationId xmlns:a16="http://schemas.microsoft.com/office/drawing/2014/main" id="{07FD732C-3642-BCB4-8BA4-2CA21985F665}"/>
              </a:ext>
            </a:extLst>
          </p:cNvPr>
          <p:cNvSpPr/>
          <p:nvPr/>
        </p:nvSpPr>
        <p:spPr>
          <a:xfrm>
            <a:off x="3408992" y="1238134"/>
            <a:ext cx="7257137" cy="995881"/>
          </a:xfrm>
          <a:prstGeom prst="roundRect">
            <a:avLst/>
          </a:prstGeom>
          <a:solidFill>
            <a:schemeClr val="bg1"/>
          </a:solid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BIZ UDPゴシック" panose="020B0400000000000000" pitchFamily="50" charset="-128"/>
                <a:ea typeface="BIZ UDPゴシック" panose="020B0400000000000000" pitchFamily="50" charset="-128"/>
              </a:rPr>
              <a:t>歌詞に注目した歌唱難易度推定方法の実現</a:t>
            </a:r>
          </a:p>
        </p:txBody>
      </p:sp>
      <p:sp>
        <p:nvSpPr>
          <p:cNvPr id="6" name="楕円 5">
            <a:extLst>
              <a:ext uri="{FF2B5EF4-FFF2-40B4-BE49-F238E27FC236}">
                <a16:creationId xmlns:a16="http://schemas.microsoft.com/office/drawing/2014/main" id="{DA6C0797-D9AC-9F29-B126-006118C93193}"/>
              </a:ext>
            </a:extLst>
          </p:cNvPr>
          <p:cNvSpPr/>
          <p:nvPr/>
        </p:nvSpPr>
        <p:spPr>
          <a:xfrm>
            <a:off x="1276092" y="2877301"/>
            <a:ext cx="2115792" cy="8454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BIZ UDPゴシック" panose="020B0400000000000000" pitchFamily="50" charset="-128"/>
                <a:ea typeface="BIZ UDPゴシック" panose="020B0400000000000000" pitchFamily="50" charset="-128"/>
              </a:rPr>
              <a:t>検討手法</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0" name="四角形: 角を丸くする 9">
            <a:extLst>
              <a:ext uri="{FF2B5EF4-FFF2-40B4-BE49-F238E27FC236}">
                <a16:creationId xmlns:a16="http://schemas.microsoft.com/office/drawing/2014/main" id="{3EC8EDBF-00DA-76EA-4E81-B20E1F0D63AF}"/>
              </a:ext>
            </a:extLst>
          </p:cNvPr>
          <p:cNvSpPr/>
          <p:nvPr/>
        </p:nvSpPr>
        <p:spPr>
          <a:xfrm>
            <a:off x="5388525" y="2428395"/>
            <a:ext cx="5226804" cy="2245960"/>
          </a:xfrm>
          <a:prstGeom prst="round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latin typeface="BIZ UDPゴシック" panose="020B0400000000000000" pitchFamily="50" charset="-128"/>
                <a:ea typeface="BIZ UDPゴシック" panose="020B0400000000000000" pitchFamily="50" charset="-128"/>
              </a:rPr>
              <a:t>ボーカロイドには以下の制約が存在しない</a:t>
            </a:r>
            <a:endParaRPr kumimoji="1" lang="en-US" altLang="ja-JP" sz="2000" dirty="0">
              <a:solidFill>
                <a:schemeClr val="tx1"/>
              </a:solidFill>
              <a:latin typeface="BIZ UDPゴシック" panose="020B0400000000000000" pitchFamily="50" charset="-128"/>
              <a:ea typeface="BIZ UDPゴシック" panose="020B0400000000000000" pitchFamily="50" charset="-128"/>
            </a:endParaRPr>
          </a:p>
          <a:p>
            <a:endParaRPr kumimoji="1" lang="en-US" altLang="ja-JP" sz="2000" dirty="0">
              <a:solidFill>
                <a:schemeClr val="tx1"/>
              </a:solidFill>
              <a:latin typeface="BIZ UDPゴシック" panose="020B0400000000000000" pitchFamily="50" charset="-128"/>
              <a:ea typeface="BIZ UDPゴシック" panose="020B0400000000000000" pitchFamily="50" charset="-128"/>
            </a:endParaRPr>
          </a:p>
          <a:p>
            <a:pPr marL="285750" indent="-285750">
              <a:buFontTx/>
              <a:buChar char="-"/>
            </a:pPr>
            <a:r>
              <a:rPr lang="ja-JP" altLang="en-US" sz="2000" dirty="0">
                <a:solidFill>
                  <a:schemeClr val="tx1"/>
                </a:solidFill>
                <a:latin typeface="BIZ UDPゴシック" panose="020B0400000000000000" pitchFamily="50" charset="-128"/>
                <a:ea typeface="BIZ UDPゴシック" panose="020B0400000000000000" pitchFamily="50" charset="-128"/>
              </a:rPr>
              <a:t>息継ぎの制約</a:t>
            </a:r>
            <a:endParaRPr lang="en-US" altLang="ja-JP" sz="2000" dirty="0">
              <a:solidFill>
                <a:schemeClr val="tx1"/>
              </a:solidFill>
              <a:latin typeface="BIZ UDPゴシック" panose="020B0400000000000000" pitchFamily="50" charset="-128"/>
              <a:ea typeface="BIZ UDPゴシック" panose="020B0400000000000000" pitchFamily="50" charset="-128"/>
            </a:endParaRPr>
          </a:p>
          <a:p>
            <a:pPr marL="285750" indent="-285750">
              <a:buFontTx/>
              <a:buChar char="-"/>
            </a:pPr>
            <a:r>
              <a:rPr kumimoji="1" lang="ja-JP" altLang="en-US" sz="2000" dirty="0">
                <a:solidFill>
                  <a:schemeClr val="tx1"/>
                </a:solidFill>
                <a:latin typeface="BIZ UDPゴシック" panose="020B0400000000000000" pitchFamily="50" charset="-128"/>
                <a:ea typeface="BIZ UDPゴシック" panose="020B0400000000000000" pitchFamily="50" charset="-128"/>
              </a:rPr>
              <a:t>筋肉の動きの制約</a:t>
            </a:r>
            <a:endParaRPr kumimoji="1" lang="en-US" altLang="ja-JP" sz="2000" dirty="0">
              <a:solidFill>
                <a:schemeClr val="tx1"/>
              </a:solidFill>
              <a:latin typeface="BIZ UDPゴシック" panose="020B0400000000000000" pitchFamily="50" charset="-128"/>
              <a:ea typeface="BIZ UDPゴシック" panose="020B0400000000000000" pitchFamily="50" charset="-128"/>
            </a:endParaRPr>
          </a:p>
          <a:p>
            <a:endParaRPr lang="en-US" altLang="ja-JP" sz="2000" dirty="0">
              <a:solidFill>
                <a:schemeClr val="tx1"/>
              </a:solidFill>
              <a:latin typeface="BIZ UDPゴシック" panose="020B0400000000000000" pitchFamily="50" charset="-128"/>
              <a:ea typeface="BIZ UDPゴシック" panose="020B0400000000000000" pitchFamily="50" charset="-128"/>
            </a:endParaRPr>
          </a:p>
          <a:p>
            <a:r>
              <a:rPr lang="ja-JP" altLang="en-US" sz="2000" dirty="0">
                <a:solidFill>
                  <a:schemeClr val="tx1"/>
                </a:solidFill>
                <a:latin typeface="BIZ UDPゴシック" panose="020B0400000000000000" pitchFamily="50" charset="-128"/>
                <a:ea typeface="BIZ UDPゴシック" panose="020B0400000000000000" pitchFamily="50" charset="-128"/>
              </a:rPr>
              <a:t>→ 歌いにくさを表現する指標となる</a:t>
            </a:r>
            <a:endParaRPr lang="en-US" altLang="ja-JP" sz="2000" dirty="0">
              <a:solidFill>
                <a:schemeClr val="tx1"/>
              </a:solidFill>
              <a:latin typeface="BIZ UDPゴシック" panose="020B0400000000000000" pitchFamily="50" charset="-128"/>
              <a:ea typeface="BIZ UDPゴシック" panose="020B0400000000000000" pitchFamily="50" charset="-128"/>
            </a:endParaRPr>
          </a:p>
        </p:txBody>
      </p:sp>
      <p:sp>
        <p:nvSpPr>
          <p:cNvPr id="3" name="四角形: 角を丸くする 2">
            <a:extLst>
              <a:ext uri="{FF2B5EF4-FFF2-40B4-BE49-F238E27FC236}">
                <a16:creationId xmlns:a16="http://schemas.microsoft.com/office/drawing/2014/main" id="{5822A23C-CE23-595A-B728-5D0208353255}"/>
              </a:ext>
            </a:extLst>
          </p:cNvPr>
          <p:cNvSpPr/>
          <p:nvPr/>
        </p:nvSpPr>
        <p:spPr>
          <a:xfrm>
            <a:off x="1387900" y="1269886"/>
            <a:ext cx="1792587" cy="995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BIZ UDPゴシック" panose="020B0400000000000000" pitchFamily="50" charset="-128"/>
                <a:ea typeface="BIZ UDPゴシック" panose="020B0400000000000000" pitchFamily="50" charset="-128"/>
              </a:rPr>
              <a:t>研究目的</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8" name="矢印: 折線 7">
            <a:extLst>
              <a:ext uri="{FF2B5EF4-FFF2-40B4-BE49-F238E27FC236}">
                <a16:creationId xmlns:a16="http://schemas.microsoft.com/office/drawing/2014/main" id="{C08CD8C8-1C6F-1F35-20C6-4D4E211D8B74}"/>
              </a:ext>
            </a:extLst>
          </p:cNvPr>
          <p:cNvSpPr/>
          <p:nvPr/>
        </p:nvSpPr>
        <p:spPr>
          <a:xfrm rot="5400000" flipV="1">
            <a:off x="4137012" y="3724044"/>
            <a:ext cx="995881" cy="993394"/>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四角形: 角を丸くする 1">
            <a:extLst>
              <a:ext uri="{FF2B5EF4-FFF2-40B4-BE49-F238E27FC236}">
                <a16:creationId xmlns:a16="http://schemas.microsoft.com/office/drawing/2014/main" id="{BE861672-CB6F-8A0A-D993-0C6C61AEED01}"/>
              </a:ext>
            </a:extLst>
          </p:cNvPr>
          <p:cNvSpPr/>
          <p:nvPr/>
        </p:nvSpPr>
        <p:spPr>
          <a:xfrm>
            <a:off x="2143124" y="4899730"/>
            <a:ext cx="8070851" cy="1620485"/>
          </a:xfrm>
          <a:prstGeom prst="roundRect">
            <a:avLst/>
          </a:prstGeom>
          <a:noFill/>
          <a:ln w="38100">
            <a:solidFill>
              <a:schemeClr val="accent4">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marL="457200" indent="-457200">
              <a:lnSpc>
                <a:spcPct val="110000"/>
              </a:lnSpc>
              <a:buAutoNum type="arabicPeriod"/>
            </a:pPr>
            <a:r>
              <a:rPr lang="ja-JP" altLang="en-US" sz="2800" dirty="0">
                <a:latin typeface="BIZ UDPゴシック" panose="020B0400000000000000" pitchFamily="50" charset="-128"/>
                <a:ea typeface="BIZ UDPゴシック" panose="020B0400000000000000" pitchFamily="50" charset="-128"/>
              </a:rPr>
              <a:t>単位時間あたりの音素数による</a:t>
            </a:r>
            <a:r>
              <a:rPr kumimoji="1" lang="ja-JP" altLang="en-US" sz="2800" dirty="0">
                <a:latin typeface="BIZ UDPゴシック" panose="020B0400000000000000" pitchFamily="50" charset="-128"/>
                <a:ea typeface="BIZ UDPゴシック" panose="020B0400000000000000" pitchFamily="50" charset="-128"/>
              </a:rPr>
              <a:t>算出法</a:t>
            </a:r>
            <a:endParaRPr kumimoji="1" lang="en-US" altLang="ja-JP" sz="2800" dirty="0">
              <a:latin typeface="BIZ UDPゴシック" panose="020B0400000000000000" pitchFamily="50" charset="-128"/>
              <a:ea typeface="BIZ UDPゴシック" panose="020B0400000000000000" pitchFamily="50" charset="-128"/>
            </a:endParaRPr>
          </a:p>
          <a:p>
            <a:pPr marL="457200" indent="-457200">
              <a:lnSpc>
                <a:spcPct val="110000"/>
              </a:lnSpc>
              <a:buAutoNum type="arabicPeriod"/>
            </a:pPr>
            <a:r>
              <a:rPr kumimoji="1" lang="ja-JP" altLang="en-US" sz="2800" dirty="0">
                <a:latin typeface="BIZ UDPゴシック" panose="020B0400000000000000" pitchFamily="50" charset="-128"/>
                <a:ea typeface="BIZ UDPゴシック" panose="020B0400000000000000" pitchFamily="50" charset="-128"/>
              </a:rPr>
              <a:t>歌詞に用いられる単語の難</a:t>
            </a:r>
            <a:r>
              <a:rPr lang="ja-JP" altLang="en-US" sz="2800" dirty="0">
                <a:latin typeface="BIZ UDPゴシック" panose="020B0400000000000000" pitchFamily="50" charset="-128"/>
                <a:ea typeface="BIZ UDPゴシック" panose="020B0400000000000000" pitchFamily="50" charset="-128"/>
              </a:rPr>
              <a:t>しさ</a:t>
            </a:r>
            <a:r>
              <a:rPr kumimoji="1" lang="ja-JP" altLang="en-US" sz="2800" dirty="0">
                <a:latin typeface="BIZ UDPゴシック" panose="020B0400000000000000" pitchFamily="50" charset="-128"/>
                <a:ea typeface="BIZ UDPゴシック" panose="020B0400000000000000" pitchFamily="50" charset="-128"/>
              </a:rPr>
              <a:t>による算出法</a:t>
            </a:r>
            <a:endParaRPr kumimoji="1" lang="en-US" altLang="ja-JP" sz="2800" dirty="0">
              <a:latin typeface="BIZ UDPゴシック" panose="020B0400000000000000" pitchFamily="50" charset="-128"/>
              <a:ea typeface="BIZ UDPゴシック" panose="020B0400000000000000" pitchFamily="50" charset="-128"/>
            </a:endParaRPr>
          </a:p>
          <a:p>
            <a:pPr marL="457200" indent="-457200">
              <a:lnSpc>
                <a:spcPct val="110000"/>
              </a:lnSpc>
              <a:buAutoNum type="arabicPeriod"/>
            </a:pPr>
            <a:r>
              <a:rPr lang="ja-JP" altLang="en-US" sz="2800" dirty="0">
                <a:latin typeface="BIZ UDPゴシック" panose="020B0400000000000000" pitchFamily="50" charset="-128"/>
                <a:ea typeface="BIZ UDPゴシック" panose="020B0400000000000000" pitchFamily="50" charset="-128"/>
              </a:rPr>
              <a:t>早口言葉を構成する要素の有無による算出法</a:t>
            </a:r>
            <a:endParaRPr kumimoji="1" lang="en-US" altLang="ja-JP" sz="2800" dirty="0">
              <a:latin typeface="BIZ UDPゴシック" panose="020B0400000000000000" pitchFamily="50" charset="-128"/>
              <a:ea typeface="BIZ UDPゴシック" panose="020B0400000000000000" pitchFamily="50" charset="-128"/>
            </a:endParaRPr>
          </a:p>
        </p:txBody>
      </p:sp>
      <p:sp>
        <p:nvSpPr>
          <p:cNvPr id="11" name="スライド番号プレースホルダー 10">
            <a:extLst>
              <a:ext uri="{FF2B5EF4-FFF2-40B4-BE49-F238E27FC236}">
                <a16:creationId xmlns:a16="http://schemas.microsoft.com/office/drawing/2014/main" id="{8CFB7D3E-89B1-2152-6A20-F300B31158F7}"/>
              </a:ext>
            </a:extLst>
          </p:cNvPr>
          <p:cNvSpPr>
            <a:spLocks noGrp="1"/>
          </p:cNvSpPr>
          <p:nvPr>
            <p:ph type="sldNum" sz="quarter" idx="12"/>
          </p:nvPr>
        </p:nvSpPr>
        <p:spPr/>
        <p:txBody>
          <a:bodyPr/>
          <a:lstStyle/>
          <a:p>
            <a:fld id="{06FA27BD-C472-42E5-B90C-B428CEC397E3}" type="slidenum">
              <a:rPr lang="ja-JP" altLang="en-US" smtClean="0"/>
              <a:pPr/>
              <a:t>4</a:t>
            </a:fld>
            <a:r>
              <a:rPr lang="en-US" altLang="ja-JP"/>
              <a:t>/15</a:t>
            </a:r>
            <a:endParaRPr kumimoji="1" lang="ja-JP" altLang="en-US" dirty="0"/>
          </a:p>
        </p:txBody>
      </p:sp>
    </p:spTree>
    <p:extLst>
      <p:ext uri="{BB962C8B-B14F-4D97-AF65-F5344CB8AC3E}">
        <p14:creationId xmlns:p14="http://schemas.microsoft.com/office/powerpoint/2010/main" val="3849086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6762C-BBDD-0932-4465-6B3796FA6BCF}"/>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D3334862-574C-AB42-4F1C-FA410AE9ECC8}"/>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１．</a:t>
            </a:r>
            <a:r>
              <a:rPr lang="ja-JP" altLang="en-US" sz="3600" dirty="0">
                <a:latin typeface="BIZ UDPゴシック" panose="020B0400000000000000" pitchFamily="50" charset="-128"/>
                <a:ea typeface="BIZ UDPゴシック" panose="020B0400000000000000" pitchFamily="50" charset="-128"/>
              </a:rPr>
              <a:t>単位時間あたりの音素数による</a:t>
            </a:r>
            <a:r>
              <a:rPr kumimoji="1" lang="ja-JP" altLang="en-US" sz="3600" dirty="0">
                <a:latin typeface="BIZ UDPゴシック" panose="020B0400000000000000" pitchFamily="50" charset="-128"/>
                <a:ea typeface="BIZ UDPゴシック" panose="020B0400000000000000" pitchFamily="50" charset="-128"/>
              </a:rPr>
              <a:t>算出法</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A840EDA7-1040-9513-6B5C-A42180115C4B}"/>
              </a:ext>
            </a:extLst>
          </p:cNvPr>
          <p:cNvSpPr txBox="1"/>
          <p:nvPr/>
        </p:nvSpPr>
        <p:spPr>
          <a:xfrm>
            <a:off x="4128734" y="1566370"/>
            <a:ext cx="4572000" cy="474104"/>
          </a:xfrm>
          <a:prstGeom prst="rect">
            <a:avLst/>
          </a:prstGeom>
          <a:noFill/>
        </p:spPr>
        <p:txBody>
          <a:bodyPr wrap="square" rtlCol="0">
            <a:spAutoFit/>
          </a:bodyPr>
          <a:lstStyle/>
          <a:p>
            <a:pPr>
              <a:lnSpc>
                <a:spcPct val="110000"/>
              </a:lnSpc>
            </a:pPr>
            <a:r>
              <a:rPr kumimoji="1" lang="ja-JP" altLang="en-US" sz="2400" b="1" dirty="0">
                <a:ea typeface="BIZ UDPゴシック" panose="020B0400000000000000" pitchFamily="50" charset="-128"/>
              </a:rPr>
              <a:t>音素数の算出</a:t>
            </a:r>
          </a:p>
        </p:txBody>
      </p:sp>
      <p:sp>
        <p:nvSpPr>
          <p:cNvPr id="6" name="テキスト ボックス 5">
            <a:extLst>
              <a:ext uri="{FF2B5EF4-FFF2-40B4-BE49-F238E27FC236}">
                <a16:creationId xmlns:a16="http://schemas.microsoft.com/office/drawing/2014/main" id="{965F20B3-E870-F660-8F4E-5FA2D239A0E1}"/>
              </a:ext>
            </a:extLst>
          </p:cNvPr>
          <p:cNvSpPr txBox="1"/>
          <p:nvPr/>
        </p:nvSpPr>
        <p:spPr>
          <a:xfrm>
            <a:off x="4532544" y="2248294"/>
            <a:ext cx="7539185" cy="749629"/>
          </a:xfrm>
          <a:prstGeom prst="rect">
            <a:avLst/>
          </a:prstGeom>
          <a:noFill/>
        </p:spPr>
        <p:txBody>
          <a:bodyPr wrap="square" rtlCol="0">
            <a:spAutoFit/>
          </a:bodyPr>
          <a:lstStyle/>
          <a:p>
            <a:pPr>
              <a:lnSpc>
                <a:spcPct val="110000"/>
              </a:lnSpc>
            </a:pPr>
            <a:r>
              <a:rPr kumimoji="1" lang="ja-JP" altLang="en-US" sz="2000" dirty="0">
                <a:ea typeface="BIZ UDPゴシック" panose="020B0400000000000000" pitchFamily="50" charset="-128"/>
              </a:rPr>
              <a:t>ローマ字変換済みの歌詞を使用</a:t>
            </a:r>
            <a:endParaRPr kumimoji="1" lang="en-US" altLang="ja-JP" sz="2000" dirty="0">
              <a:ea typeface="BIZ UDPゴシック" panose="020B0400000000000000" pitchFamily="50" charset="-128"/>
            </a:endParaRPr>
          </a:p>
          <a:p>
            <a:pPr>
              <a:lnSpc>
                <a:spcPct val="110000"/>
              </a:lnSpc>
            </a:pPr>
            <a:r>
              <a:rPr kumimoji="1" lang="ja-JP" altLang="en-US" sz="2000" dirty="0">
                <a:ea typeface="BIZ UDPゴシック" panose="020B0400000000000000" pitchFamily="50" charset="-128"/>
              </a:rPr>
              <a:t>歌詞中に登場するアルファベット数を</a:t>
            </a:r>
            <a:r>
              <a:rPr kumimoji="1" lang="ja-JP" altLang="en-US" sz="2000" dirty="0">
                <a:solidFill>
                  <a:srgbClr val="FF0000"/>
                </a:solidFill>
                <a:ea typeface="BIZ UDPゴシック" panose="020B0400000000000000" pitchFamily="50" charset="-128"/>
              </a:rPr>
              <a:t>疑似音素数</a:t>
            </a:r>
            <a:r>
              <a:rPr kumimoji="1" lang="ja-JP" altLang="en-US" sz="2000" dirty="0">
                <a:ea typeface="BIZ UDPゴシック" panose="020B0400000000000000" pitchFamily="50" charset="-128"/>
              </a:rPr>
              <a:t>としてカウント</a:t>
            </a:r>
          </a:p>
        </p:txBody>
      </p:sp>
      <p:sp>
        <p:nvSpPr>
          <p:cNvPr id="8" name="楕円 7">
            <a:extLst>
              <a:ext uri="{FF2B5EF4-FFF2-40B4-BE49-F238E27FC236}">
                <a16:creationId xmlns:a16="http://schemas.microsoft.com/office/drawing/2014/main" id="{B8B785CA-88B2-2747-44DD-4A4CAE753571}"/>
              </a:ext>
            </a:extLst>
          </p:cNvPr>
          <p:cNvSpPr/>
          <p:nvPr/>
        </p:nvSpPr>
        <p:spPr>
          <a:xfrm>
            <a:off x="354763" y="4703168"/>
            <a:ext cx="3251044" cy="14365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「音素」</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意味の違いに関わる</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最小の音の単位</a:t>
            </a:r>
          </a:p>
        </p:txBody>
      </p:sp>
      <p:sp>
        <p:nvSpPr>
          <p:cNvPr id="10" name="テキスト ボックス 9">
            <a:extLst>
              <a:ext uri="{FF2B5EF4-FFF2-40B4-BE49-F238E27FC236}">
                <a16:creationId xmlns:a16="http://schemas.microsoft.com/office/drawing/2014/main" id="{66FBDD28-E41C-FC35-608A-4505E6A94018}"/>
              </a:ext>
            </a:extLst>
          </p:cNvPr>
          <p:cNvSpPr txBox="1"/>
          <p:nvPr/>
        </p:nvSpPr>
        <p:spPr>
          <a:xfrm>
            <a:off x="4128734" y="3384461"/>
            <a:ext cx="4065006" cy="461665"/>
          </a:xfrm>
          <a:prstGeom prst="rect">
            <a:avLst/>
          </a:prstGeom>
          <a:noFill/>
        </p:spPr>
        <p:txBody>
          <a:bodyPr wrap="square" rtlCol="0">
            <a:spAutoFit/>
          </a:bodyPr>
          <a:lstStyle/>
          <a:p>
            <a:r>
              <a:rPr kumimoji="1" lang="ja-JP" altLang="en-US" sz="2400" b="1" dirty="0"/>
              <a:t>単位時間の基準</a:t>
            </a:r>
          </a:p>
        </p:txBody>
      </p:sp>
      <p:sp>
        <p:nvSpPr>
          <p:cNvPr id="11" name="テキスト ボックス 10">
            <a:extLst>
              <a:ext uri="{FF2B5EF4-FFF2-40B4-BE49-F238E27FC236}">
                <a16:creationId xmlns:a16="http://schemas.microsoft.com/office/drawing/2014/main" id="{F97B7671-B12F-0FE4-0704-F18CA696AD01}"/>
              </a:ext>
            </a:extLst>
          </p:cNvPr>
          <p:cNvSpPr txBox="1"/>
          <p:nvPr/>
        </p:nvSpPr>
        <p:spPr>
          <a:xfrm>
            <a:off x="4553290" y="4094931"/>
            <a:ext cx="7539184" cy="400110"/>
          </a:xfrm>
          <a:prstGeom prst="rect">
            <a:avLst/>
          </a:prstGeom>
          <a:noFill/>
        </p:spPr>
        <p:txBody>
          <a:bodyPr wrap="square" rtlCol="0">
            <a:spAutoFit/>
          </a:bodyPr>
          <a:lstStyle/>
          <a:p>
            <a:r>
              <a:rPr kumimoji="1" lang="en-US" altLang="ja-JP" sz="2000" dirty="0">
                <a:latin typeface="BIZ UDPゴシック" panose="020B0400000000000000" pitchFamily="50" charset="-128"/>
                <a:ea typeface="BIZ UDPゴシック" panose="020B0400000000000000" pitchFamily="50" charset="-128"/>
              </a:rPr>
              <a:t>1</a:t>
            </a:r>
            <a:r>
              <a:rPr kumimoji="1" lang="ja-JP" altLang="en-US" sz="2000" dirty="0">
                <a:latin typeface="BIZ UDPゴシック" panose="020B0400000000000000" pitchFamily="50" charset="-128"/>
                <a:ea typeface="BIZ UDPゴシック" panose="020B0400000000000000" pitchFamily="50" charset="-128"/>
              </a:rPr>
              <a:t>分間における拍の数を表す</a:t>
            </a:r>
            <a:r>
              <a:rPr kumimoji="1" lang="en-US" altLang="ja-JP" sz="2000" dirty="0">
                <a:latin typeface="BIZ UDPゴシック" panose="020B0400000000000000" pitchFamily="50" charset="-128"/>
                <a:ea typeface="BIZ UDPゴシック" panose="020B0400000000000000" pitchFamily="50" charset="-128"/>
              </a:rPr>
              <a:t>BPM(Beats Per Minute)</a:t>
            </a:r>
            <a:r>
              <a:rPr kumimoji="1" lang="ja-JP" altLang="en-US" sz="2000" dirty="0">
                <a:latin typeface="BIZ UDPゴシック" panose="020B0400000000000000" pitchFamily="50" charset="-128"/>
                <a:ea typeface="BIZ UDPゴシック" panose="020B0400000000000000" pitchFamily="50" charset="-128"/>
              </a:rPr>
              <a:t>を採用</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80A09DB9-7D88-8A63-91D8-06789882FAB6}"/>
              </a:ext>
            </a:extLst>
          </p:cNvPr>
          <p:cNvSpPr txBox="1"/>
          <p:nvPr/>
        </p:nvSpPr>
        <p:spPr>
          <a:xfrm>
            <a:off x="4143345" y="4858913"/>
            <a:ext cx="6068370" cy="461665"/>
          </a:xfrm>
          <a:prstGeom prst="rect">
            <a:avLst/>
          </a:prstGeom>
          <a:noFill/>
        </p:spPr>
        <p:txBody>
          <a:bodyPr wrap="square" rtlCol="0">
            <a:spAutoFit/>
          </a:bodyPr>
          <a:lstStyle/>
          <a:p>
            <a:r>
              <a:rPr kumimoji="1" lang="ja-JP" altLang="en-US" sz="2400" b="1" dirty="0"/>
              <a:t>歌唱難易度の定義</a:t>
            </a:r>
          </a:p>
        </p:txBody>
      </p:sp>
      <p:sp>
        <p:nvSpPr>
          <p:cNvPr id="13" name="テキスト ボックス 12">
            <a:extLst>
              <a:ext uri="{FF2B5EF4-FFF2-40B4-BE49-F238E27FC236}">
                <a16:creationId xmlns:a16="http://schemas.microsoft.com/office/drawing/2014/main" id="{DCE41433-4B8E-73BE-EA06-3FF529629562}"/>
              </a:ext>
            </a:extLst>
          </p:cNvPr>
          <p:cNvSpPr txBox="1"/>
          <p:nvPr/>
        </p:nvSpPr>
        <p:spPr>
          <a:xfrm>
            <a:off x="5142611" y="5706998"/>
            <a:ext cx="6607337" cy="584775"/>
          </a:xfrm>
          <a:prstGeom prst="rect">
            <a:avLst/>
          </a:prstGeom>
          <a:noFill/>
        </p:spPr>
        <p:txBody>
          <a:bodyPr wrap="square" rtlCol="0">
            <a:spAutoFit/>
          </a:bodyPr>
          <a:lstStyle/>
          <a:p>
            <a:r>
              <a:rPr kumimoji="1" lang="ja-JP" altLang="en-US" sz="3200" b="1" dirty="0">
                <a:latin typeface="BIZ UDPゴシック" panose="020B0400000000000000" pitchFamily="50" charset="-128"/>
                <a:ea typeface="BIZ UDPゴシック" panose="020B0400000000000000" pitchFamily="50" charset="-128"/>
              </a:rPr>
              <a:t>歌唱難易度＝</a:t>
            </a:r>
            <a:r>
              <a:rPr kumimoji="1" lang="en-US" altLang="ja-JP" sz="3200" b="1" dirty="0">
                <a:latin typeface="BIZ UDPゴシック" panose="020B0400000000000000" pitchFamily="50" charset="-128"/>
                <a:ea typeface="BIZ UDPゴシック" panose="020B0400000000000000" pitchFamily="50" charset="-128"/>
              </a:rPr>
              <a:t>BPM×</a:t>
            </a:r>
            <a:r>
              <a:rPr kumimoji="1" lang="ja-JP" altLang="en-US" sz="3200" b="1" dirty="0">
                <a:latin typeface="BIZ UDPゴシック" panose="020B0400000000000000" pitchFamily="50" charset="-128"/>
                <a:ea typeface="BIZ UDPゴシック" panose="020B0400000000000000" pitchFamily="50" charset="-128"/>
              </a:rPr>
              <a:t>疑似音素数</a:t>
            </a:r>
          </a:p>
        </p:txBody>
      </p:sp>
      <p:sp>
        <p:nvSpPr>
          <p:cNvPr id="14" name="四角形: 角を丸くする 13">
            <a:extLst>
              <a:ext uri="{FF2B5EF4-FFF2-40B4-BE49-F238E27FC236}">
                <a16:creationId xmlns:a16="http://schemas.microsoft.com/office/drawing/2014/main" id="{A3DE6DD8-0091-873D-463A-974780521FC6}"/>
              </a:ext>
            </a:extLst>
          </p:cNvPr>
          <p:cNvSpPr/>
          <p:nvPr/>
        </p:nvSpPr>
        <p:spPr>
          <a:xfrm>
            <a:off x="354763" y="1566370"/>
            <a:ext cx="3251044" cy="2629431"/>
          </a:xfrm>
          <a:prstGeom prst="roundRect">
            <a:avLst/>
          </a:prstGeom>
          <a:noFill/>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10000"/>
              </a:lnSpc>
            </a:pPr>
            <a:r>
              <a:rPr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仮定</a:t>
            </a:r>
            <a:r>
              <a:rPr lang="en-US" altLang="ja-JP" sz="2400" dirty="0">
                <a:latin typeface="BIZ UDPゴシック" panose="020B0400000000000000" pitchFamily="50" charset="-128"/>
                <a:ea typeface="BIZ UDPゴシック" panose="020B0400000000000000" pitchFamily="50" charset="-128"/>
              </a:rPr>
              <a:t>】</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400" dirty="0">
                <a:latin typeface="BIZ UDPゴシック" panose="020B0400000000000000" pitchFamily="50" charset="-128"/>
                <a:ea typeface="BIZ UDPゴシック" panose="020B0400000000000000" pitchFamily="50" charset="-128"/>
              </a:rPr>
              <a:t>単位時間あたりの</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400" dirty="0">
                <a:latin typeface="BIZ UDPゴシック" panose="020B0400000000000000" pitchFamily="50" charset="-128"/>
                <a:ea typeface="BIZ UDPゴシック" panose="020B0400000000000000" pitchFamily="50" charset="-128"/>
              </a:rPr>
              <a:t>音素数が多いほど</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400" dirty="0">
                <a:latin typeface="BIZ UDPゴシック" panose="020B0400000000000000" pitchFamily="50" charset="-128"/>
                <a:ea typeface="BIZ UDPゴシック" panose="020B0400000000000000" pitchFamily="50" charset="-128"/>
              </a:rPr>
              <a:t>歌唱難易度が上がる</a:t>
            </a:r>
            <a:endParaRPr kumimoji="1" lang="ja-JP" altLang="en-US" dirty="0"/>
          </a:p>
        </p:txBody>
      </p:sp>
      <p:sp>
        <p:nvSpPr>
          <p:cNvPr id="7" name="スライド番号プレースホルダー 6">
            <a:extLst>
              <a:ext uri="{FF2B5EF4-FFF2-40B4-BE49-F238E27FC236}">
                <a16:creationId xmlns:a16="http://schemas.microsoft.com/office/drawing/2014/main" id="{97A96B7A-CB49-0373-E358-AB53E64C7A8C}"/>
              </a:ext>
            </a:extLst>
          </p:cNvPr>
          <p:cNvSpPr>
            <a:spLocks noGrp="1"/>
          </p:cNvSpPr>
          <p:nvPr>
            <p:ph type="sldNum" sz="quarter" idx="12"/>
          </p:nvPr>
        </p:nvSpPr>
        <p:spPr/>
        <p:txBody>
          <a:bodyPr/>
          <a:lstStyle/>
          <a:p>
            <a:fld id="{06FA27BD-C472-42E5-B90C-B428CEC397E3}" type="slidenum">
              <a:rPr lang="ja-JP" altLang="en-US" smtClean="0"/>
              <a:pPr/>
              <a:t>5</a:t>
            </a:fld>
            <a:r>
              <a:rPr lang="en-US" altLang="ja-JP"/>
              <a:t>/15</a:t>
            </a:r>
            <a:endParaRPr kumimoji="1" lang="ja-JP" altLang="en-US" dirty="0"/>
          </a:p>
        </p:txBody>
      </p:sp>
    </p:spTree>
    <p:extLst>
      <p:ext uri="{BB962C8B-B14F-4D97-AF65-F5344CB8AC3E}">
        <p14:creationId xmlns:p14="http://schemas.microsoft.com/office/powerpoint/2010/main" val="11781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B75C4-DDC7-3D09-D623-7B35BD641700}"/>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DDFBCFE8-8909-71D8-6B34-D8A06A8271EA}"/>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3600">
                <a:latin typeface="BIZ UDPゴシック" panose="020B0400000000000000" pitchFamily="50" charset="-128"/>
                <a:ea typeface="BIZ UDPゴシック" panose="020B0400000000000000" pitchFamily="50" charset="-128"/>
              </a:rPr>
              <a:t>1.</a:t>
            </a:r>
            <a:r>
              <a:rPr kumimoji="1" lang="ja-JP" altLang="en-US" sz="3600">
                <a:latin typeface="BIZ UDPゴシック" panose="020B0400000000000000" pitchFamily="50" charset="-128"/>
                <a:ea typeface="BIZ UDPゴシック" panose="020B0400000000000000" pitchFamily="50" charset="-128"/>
              </a:rPr>
              <a:t>実験</a:t>
            </a:r>
            <a:r>
              <a:rPr kumimoji="1" lang="ja-JP" altLang="en-US" sz="3600" dirty="0">
                <a:latin typeface="BIZ UDPゴシック" panose="020B0400000000000000" pitchFamily="50" charset="-128"/>
                <a:ea typeface="BIZ UDPゴシック" panose="020B0400000000000000" pitchFamily="50" charset="-128"/>
              </a:rPr>
              <a:t>設定</a:t>
            </a:r>
          </a:p>
        </p:txBody>
      </p:sp>
      <p:sp>
        <p:nvSpPr>
          <p:cNvPr id="7" name="テキスト ボックス 5">
            <a:extLst>
              <a:ext uri="{FF2B5EF4-FFF2-40B4-BE49-F238E27FC236}">
                <a16:creationId xmlns:a16="http://schemas.microsoft.com/office/drawing/2014/main" id="{23BD6EAD-66D6-61D3-B481-0556279AE64D}"/>
              </a:ext>
            </a:extLst>
          </p:cNvPr>
          <p:cNvSpPr txBox="1"/>
          <p:nvPr/>
        </p:nvSpPr>
        <p:spPr>
          <a:xfrm>
            <a:off x="674658" y="1193771"/>
            <a:ext cx="101886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latin typeface="BIZ UDPゴシック" panose="020B0400000000000000" pitchFamily="50" charset="-128"/>
                <a:ea typeface="BIZ UDPゴシック" panose="020B0400000000000000" pitchFamily="50" charset="-128"/>
              </a:rPr>
              <a:t>手法</a:t>
            </a:r>
          </a:p>
        </p:txBody>
      </p:sp>
      <p:sp>
        <p:nvSpPr>
          <p:cNvPr id="9" name="テキスト ボックス 1">
            <a:extLst>
              <a:ext uri="{FF2B5EF4-FFF2-40B4-BE49-F238E27FC236}">
                <a16:creationId xmlns:a16="http://schemas.microsoft.com/office/drawing/2014/main" id="{A7A04C6A-12A4-6402-1F89-7ACF7C961C12}"/>
              </a:ext>
            </a:extLst>
          </p:cNvPr>
          <p:cNvSpPr txBox="1"/>
          <p:nvPr/>
        </p:nvSpPr>
        <p:spPr>
          <a:xfrm>
            <a:off x="674658" y="1655436"/>
            <a:ext cx="7319875" cy="207595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有志により作成された「</a:t>
            </a:r>
            <a:r>
              <a:rPr kumimoji="1" lang="en-US" altLang="ja-JP" sz="2000" dirty="0">
                <a:latin typeface="BIZ UDPゴシック" panose="020B0400000000000000" pitchFamily="50" charset="-128"/>
                <a:ea typeface="BIZ UDPゴシック" panose="020B0400000000000000" pitchFamily="50" charset="-128"/>
              </a:rPr>
              <a:t>VOCALOID</a:t>
            </a:r>
            <a:r>
              <a:rPr kumimoji="1" lang="ja-JP" altLang="en-US" sz="2000" dirty="0">
                <a:latin typeface="BIZ UDPゴシック" panose="020B0400000000000000" pitchFamily="50" charset="-128"/>
                <a:ea typeface="BIZ UDPゴシック" panose="020B0400000000000000" pitchFamily="50" charset="-128"/>
              </a:rPr>
              <a:t>曲難易度表」を用いる</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dirty="0">
                <a:latin typeface="BIZ UDPゴシック" panose="020B0400000000000000" pitchFamily="50" charset="-128"/>
                <a:ea typeface="BIZ UDPゴシック" panose="020B0400000000000000" pitchFamily="50" charset="-128"/>
              </a:rPr>
              <a:t>音域の広さ・リズム・低音高音の頻度のみを基準にランク付け</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en-US" altLang="ja-JP" sz="2000" dirty="0">
                <a:latin typeface="BIZ UDPゴシック" panose="020B0400000000000000" pitchFamily="50" charset="-128"/>
                <a:ea typeface="BIZ UDPゴシック" panose="020B0400000000000000" pitchFamily="50" charset="-128"/>
              </a:rPr>
              <a:t>VOCALOID</a:t>
            </a:r>
            <a:r>
              <a:rPr kumimoji="1" lang="ja-JP" altLang="en-US" sz="2000" dirty="0">
                <a:latin typeface="BIZ UDPゴシック" panose="020B0400000000000000" pitchFamily="50" charset="-128"/>
                <a:ea typeface="BIZ UDPゴシック" panose="020B0400000000000000" pitchFamily="50" charset="-128"/>
              </a:rPr>
              <a:t>曲難易度表のうち</a:t>
            </a:r>
            <a:endParaRPr kumimoji="1" lang="en-US" altLang="ja-JP"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上位</a:t>
            </a:r>
            <a:r>
              <a:rPr kumimoji="1" lang="en-US" altLang="ja-JP" sz="2000" dirty="0">
                <a:latin typeface="BIZ UDPゴシック" panose="020B0400000000000000" pitchFamily="50" charset="-128"/>
                <a:ea typeface="BIZ UDPゴシック" panose="020B0400000000000000" pitchFamily="50" charset="-128"/>
              </a:rPr>
              <a:t>20</a:t>
            </a:r>
            <a:r>
              <a:rPr kumimoji="1" lang="ja-JP" altLang="en-US" sz="2000" dirty="0">
                <a:latin typeface="BIZ UDPゴシック" panose="020B0400000000000000" pitchFamily="50" charset="-128"/>
                <a:ea typeface="BIZ UDPゴシック" panose="020B0400000000000000" pitchFamily="50" charset="-128"/>
              </a:rPr>
              <a:t>曲→「歌いにくい」</a:t>
            </a:r>
            <a:endParaRPr lang="en-US" altLang="ja-JP"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下位</a:t>
            </a:r>
            <a:r>
              <a:rPr kumimoji="1" lang="en-US" altLang="ja-JP" sz="2000" dirty="0">
                <a:latin typeface="BIZ UDPゴシック" panose="020B0400000000000000" pitchFamily="50" charset="-128"/>
                <a:ea typeface="BIZ UDPゴシック" panose="020B0400000000000000" pitchFamily="50" charset="-128"/>
              </a:rPr>
              <a:t>20</a:t>
            </a:r>
            <a:r>
              <a:rPr kumimoji="1" lang="ja-JP" altLang="en-US" sz="2000" dirty="0">
                <a:latin typeface="BIZ UDPゴシック" panose="020B0400000000000000" pitchFamily="50" charset="-128"/>
                <a:ea typeface="BIZ UDPゴシック" panose="020B0400000000000000" pitchFamily="50" charset="-128"/>
              </a:rPr>
              <a:t>曲→「歌いやすい」</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15" name="四角形: 角を丸くする 14">
            <a:extLst>
              <a:ext uri="{FF2B5EF4-FFF2-40B4-BE49-F238E27FC236}">
                <a16:creationId xmlns:a16="http://schemas.microsoft.com/office/drawing/2014/main" id="{0CF1C647-9783-9A17-2EE1-4E2FD7059AEA}"/>
              </a:ext>
            </a:extLst>
          </p:cNvPr>
          <p:cNvSpPr/>
          <p:nvPr/>
        </p:nvSpPr>
        <p:spPr>
          <a:xfrm>
            <a:off x="8758180" y="1636872"/>
            <a:ext cx="2377582" cy="862543"/>
          </a:xfrm>
          <a:prstGeom prst="round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炉心融解</a:t>
            </a: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ワールズエンド・ダンスホール</a:t>
            </a: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初音ミクの激唱</a:t>
            </a:r>
          </a:p>
          <a:p>
            <a:pPr>
              <a:lnSpc>
                <a:spcPct val="110000"/>
              </a:lnSpc>
            </a:pPr>
            <a:r>
              <a:rPr kumimoji="1" lang="en-US" altLang="ja-JP" sz="1200" dirty="0">
                <a:solidFill>
                  <a:schemeClr val="tx1"/>
                </a:solidFill>
                <a:ea typeface="BIZ UDPゴシック" panose="020B0400000000000000" pitchFamily="50" charset="-128"/>
              </a:rPr>
              <a:t>…</a:t>
            </a:r>
            <a:endParaRPr kumimoji="1" lang="ja-JP" altLang="en-US" sz="1200" dirty="0">
              <a:solidFill>
                <a:schemeClr val="tx1"/>
              </a:solidFill>
              <a:ea typeface="BIZ UDPゴシック" panose="020B0400000000000000" pitchFamily="50" charset="-128"/>
            </a:endParaRPr>
          </a:p>
        </p:txBody>
      </p:sp>
      <p:sp>
        <p:nvSpPr>
          <p:cNvPr id="16" name="四角形: 角を丸くする 15">
            <a:extLst>
              <a:ext uri="{FF2B5EF4-FFF2-40B4-BE49-F238E27FC236}">
                <a16:creationId xmlns:a16="http://schemas.microsoft.com/office/drawing/2014/main" id="{37318088-223C-0F2B-6BFE-0A39C1C16FD3}"/>
              </a:ext>
            </a:extLst>
          </p:cNvPr>
          <p:cNvSpPr/>
          <p:nvPr/>
        </p:nvSpPr>
        <p:spPr>
          <a:xfrm>
            <a:off x="8758179" y="2887932"/>
            <a:ext cx="2377582" cy="862543"/>
          </a:xfrm>
          <a:prstGeom prst="round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メランコリック</a:t>
            </a: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からくりピエロ</a:t>
            </a: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モザイクロール</a:t>
            </a:r>
          </a:p>
          <a:p>
            <a:pPr>
              <a:lnSpc>
                <a:spcPct val="110000"/>
              </a:lnSpc>
            </a:pPr>
            <a:r>
              <a:rPr kumimoji="1" lang="en-US" altLang="ja-JP" sz="1200" dirty="0">
                <a:solidFill>
                  <a:schemeClr val="tx1"/>
                </a:solidFill>
                <a:ea typeface="BIZ UDPゴシック" panose="020B0400000000000000" pitchFamily="50" charset="-128"/>
              </a:rPr>
              <a:t>…</a:t>
            </a:r>
            <a:endParaRPr kumimoji="1" lang="ja-JP" altLang="en-US" sz="1200" dirty="0">
              <a:solidFill>
                <a:schemeClr val="tx1"/>
              </a:solidFill>
              <a:ea typeface="BIZ UDPゴシック" panose="020B0400000000000000" pitchFamily="50" charset="-128"/>
            </a:endParaRPr>
          </a:p>
        </p:txBody>
      </p:sp>
      <p:sp>
        <p:nvSpPr>
          <p:cNvPr id="17" name="テキスト ボックス 2">
            <a:extLst>
              <a:ext uri="{FF2B5EF4-FFF2-40B4-BE49-F238E27FC236}">
                <a16:creationId xmlns:a16="http://schemas.microsoft.com/office/drawing/2014/main" id="{6AF1C7E6-F188-9CB0-B28F-EB1F5D77BDF9}"/>
              </a:ext>
            </a:extLst>
          </p:cNvPr>
          <p:cNvSpPr txBox="1"/>
          <p:nvPr/>
        </p:nvSpPr>
        <p:spPr>
          <a:xfrm>
            <a:off x="8758179" y="1359873"/>
            <a:ext cx="1435396"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1200" dirty="0">
                <a:latin typeface="BIZ UDPゴシック" panose="020B0400000000000000" pitchFamily="50" charset="-128"/>
                <a:ea typeface="BIZ UDPゴシック" panose="020B0400000000000000" pitchFamily="50" charset="-128"/>
              </a:rPr>
              <a:t>上位</a:t>
            </a:r>
            <a:r>
              <a:rPr kumimoji="1" lang="en-US" altLang="ja-JP" sz="1200" dirty="0">
                <a:latin typeface="BIZ UDPゴシック" panose="020B0400000000000000" pitchFamily="50" charset="-128"/>
                <a:ea typeface="BIZ UDPゴシック" panose="020B0400000000000000" pitchFamily="50" charset="-128"/>
              </a:rPr>
              <a:t>20</a:t>
            </a:r>
            <a:r>
              <a:rPr kumimoji="1" lang="ja-JP" altLang="en-US" sz="1200" dirty="0">
                <a:latin typeface="BIZ UDPゴシック" panose="020B0400000000000000" pitchFamily="50" charset="-128"/>
                <a:ea typeface="BIZ UDPゴシック" panose="020B0400000000000000" pitchFamily="50" charset="-128"/>
              </a:rPr>
              <a:t>曲</a:t>
            </a:r>
          </a:p>
        </p:txBody>
      </p:sp>
      <p:sp>
        <p:nvSpPr>
          <p:cNvPr id="18" name="テキスト ボックス 9">
            <a:extLst>
              <a:ext uri="{FF2B5EF4-FFF2-40B4-BE49-F238E27FC236}">
                <a16:creationId xmlns:a16="http://schemas.microsoft.com/office/drawing/2014/main" id="{4008445B-B470-7EEF-8719-0D79AD022898}"/>
              </a:ext>
            </a:extLst>
          </p:cNvPr>
          <p:cNvSpPr txBox="1"/>
          <p:nvPr/>
        </p:nvSpPr>
        <p:spPr>
          <a:xfrm>
            <a:off x="8758179" y="2597984"/>
            <a:ext cx="1435396"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1200" dirty="0">
                <a:latin typeface="BIZ UDPゴシック" panose="020B0400000000000000" pitchFamily="50" charset="-128"/>
                <a:ea typeface="BIZ UDPゴシック" panose="020B0400000000000000" pitchFamily="50" charset="-128"/>
              </a:rPr>
              <a:t>下位</a:t>
            </a:r>
            <a:r>
              <a:rPr kumimoji="1" lang="en-US" altLang="ja-JP" sz="1200" dirty="0">
                <a:latin typeface="BIZ UDPゴシック" panose="020B0400000000000000" pitchFamily="50" charset="-128"/>
                <a:ea typeface="BIZ UDPゴシック" panose="020B0400000000000000" pitchFamily="50" charset="-128"/>
              </a:rPr>
              <a:t>20</a:t>
            </a:r>
            <a:r>
              <a:rPr kumimoji="1" lang="ja-JP" altLang="en-US" sz="1200" dirty="0">
                <a:latin typeface="BIZ UDPゴシック" panose="020B0400000000000000" pitchFamily="50" charset="-128"/>
                <a:ea typeface="BIZ UDPゴシック" panose="020B0400000000000000" pitchFamily="50" charset="-128"/>
              </a:rPr>
              <a:t>曲</a:t>
            </a:r>
          </a:p>
        </p:txBody>
      </p:sp>
      <p:sp>
        <p:nvSpPr>
          <p:cNvPr id="19" name="テキスト ボックス 1">
            <a:extLst>
              <a:ext uri="{FF2B5EF4-FFF2-40B4-BE49-F238E27FC236}">
                <a16:creationId xmlns:a16="http://schemas.microsoft.com/office/drawing/2014/main" id="{A7A04C6A-12A4-6402-1F89-7ACF7C961C12}"/>
              </a:ext>
            </a:extLst>
          </p:cNvPr>
          <p:cNvSpPr txBox="1"/>
          <p:nvPr/>
        </p:nvSpPr>
        <p:spPr>
          <a:xfrm>
            <a:off x="674658" y="4199568"/>
            <a:ext cx="7841475" cy="38318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全</a:t>
            </a:r>
            <a:r>
              <a:rPr kumimoji="1" lang="en-US" altLang="ja-JP" sz="2000" dirty="0">
                <a:latin typeface="BIZ UDPゴシック" panose="020B0400000000000000" pitchFamily="50" charset="-128"/>
                <a:ea typeface="BIZ UDPゴシック" panose="020B0400000000000000" pitchFamily="50" charset="-128"/>
              </a:rPr>
              <a:t>40</a:t>
            </a:r>
            <a:r>
              <a:rPr kumimoji="1" lang="ja-JP" altLang="en-US" sz="2000" dirty="0">
                <a:latin typeface="BIZ UDPゴシック" panose="020B0400000000000000" pitchFamily="50" charset="-128"/>
                <a:ea typeface="BIZ UDPゴシック" panose="020B0400000000000000" pitchFamily="50" charset="-128"/>
              </a:rPr>
              <a:t>曲における歌唱難易度の平均値と中央値を閾値として利用</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20" name="テキスト ボックス 6">
            <a:extLst>
              <a:ext uri="{FF2B5EF4-FFF2-40B4-BE49-F238E27FC236}">
                <a16:creationId xmlns:a16="http://schemas.microsoft.com/office/drawing/2014/main" id="{4F8181AA-9675-5850-F6D2-1536DCAAAE5D}"/>
              </a:ext>
            </a:extLst>
          </p:cNvPr>
          <p:cNvSpPr txBox="1"/>
          <p:nvPr/>
        </p:nvSpPr>
        <p:spPr>
          <a:xfrm>
            <a:off x="8712231" y="4199567"/>
            <a:ext cx="3018429" cy="4098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000" dirty="0">
                <a:latin typeface="BIZ UDPゴシック" panose="020B0400000000000000" pitchFamily="50" charset="-128"/>
                <a:ea typeface="BIZ UDPゴシック" panose="020B0400000000000000" pitchFamily="50" charset="-128"/>
              </a:rPr>
              <a:t>各楽曲を</a:t>
            </a:r>
            <a:r>
              <a:rPr kumimoji="1" lang="en-US" altLang="ja-JP" sz="2000" dirty="0">
                <a:latin typeface="BIZ UDPゴシック" panose="020B0400000000000000" pitchFamily="50" charset="-128"/>
                <a:ea typeface="BIZ UDPゴシック" panose="020B0400000000000000" pitchFamily="50" charset="-128"/>
              </a:rPr>
              <a:t>2</a:t>
            </a:r>
            <a:r>
              <a:rPr kumimoji="1" lang="ja-JP" altLang="en-US" sz="2000" dirty="0">
                <a:latin typeface="BIZ UDPゴシック" panose="020B0400000000000000" pitchFamily="50" charset="-128"/>
                <a:ea typeface="BIZ UDPゴシック" panose="020B0400000000000000" pitchFamily="50" charset="-128"/>
              </a:rPr>
              <a:t>クラス分類</a:t>
            </a:r>
          </a:p>
        </p:txBody>
      </p:sp>
      <p:sp>
        <p:nvSpPr>
          <p:cNvPr id="21" name="矢印: 右 20">
            <a:extLst>
              <a:ext uri="{FF2B5EF4-FFF2-40B4-BE49-F238E27FC236}">
                <a16:creationId xmlns:a16="http://schemas.microsoft.com/office/drawing/2014/main" id="{A2ADE638-3B1E-909C-73FF-5C4E53C6BA53}"/>
              </a:ext>
            </a:extLst>
          </p:cNvPr>
          <p:cNvSpPr/>
          <p:nvPr/>
        </p:nvSpPr>
        <p:spPr>
          <a:xfrm>
            <a:off x="8093186" y="4216496"/>
            <a:ext cx="520996" cy="3831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0000"/>
              </a:lnSpc>
            </a:pPr>
            <a:endParaRPr kumimoji="1" lang="ja-JP" altLang="en-US">
              <a:latin typeface="BIZ UDPゴシック" panose="020B0400000000000000" pitchFamily="50" charset="-128"/>
              <a:ea typeface="BIZ UDPゴシック" panose="020B0400000000000000" pitchFamily="50" charset="-128"/>
            </a:endParaRPr>
          </a:p>
        </p:txBody>
      </p:sp>
      <p:sp>
        <p:nvSpPr>
          <p:cNvPr id="22" name="テキスト ボックス 18">
            <a:extLst>
              <a:ext uri="{FF2B5EF4-FFF2-40B4-BE49-F238E27FC236}">
                <a16:creationId xmlns:a16="http://schemas.microsoft.com/office/drawing/2014/main" id="{72841B52-3358-F25E-E24A-216182868323}"/>
              </a:ext>
            </a:extLst>
          </p:cNvPr>
          <p:cNvSpPr txBox="1"/>
          <p:nvPr/>
        </p:nvSpPr>
        <p:spPr>
          <a:xfrm>
            <a:off x="2264139" y="4842135"/>
            <a:ext cx="3700120" cy="3540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表</a:t>
            </a:r>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：歌唱難易度の平均値と中央値</a:t>
            </a:r>
          </a:p>
        </p:txBody>
      </p:sp>
      <p:pic>
        <p:nvPicPr>
          <p:cNvPr id="23" name="table">
            <a:extLst>
              <a:ext uri="{FF2B5EF4-FFF2-40B4-BE49-F238E27FC236}">
                <a16:creationId xmlns:a16="http://schemas.microsoft.com/office/drawing/2014/main" id="{8C05C036-B5E1-217D-ED7A-3418322DBEDE}"/>
              </a:ext>
            </a:extLst>
          </p:cNvPr>
          <p:cNvPicPr>
            <a:picLocks noChangeAspect="1"/>
          </p:cNvPicPr>
          <p:nvPr/>
        </p:nvPicPr>
        <p:blipFill>
          <a:blip r:embed="rId2"/>
          <a:stretch>
            <a:fillRect/>
          </a:stretch>
        </p:blipFill>
        <p:spPr>
          <a:xfrm>
            <a:off x="1066199" y="5300812"/>
            <a:ext cx="6096000" cy="1112520"/>
          </a:xfrm>
          <a:prstGeom prst="rect">
            <a:avLst/>
          </a:prstGeom>
        </p:spPr>
      </p:pic>
      <p:sp>
        <p:nvSpPr>
          <p:cNvPr id="24" name="四角形: 角を丸くする 23">
            <a:extLst>
              <a:ext uri="{FF2B5EF4-FFF2-40B4-BE49-F238E27FC236}">
                <a16:creationId xmlns:a16="http://schemas.microsoft.com/office/drawing/2014/main" id="{F707A817-9483-C869-405C-6DBAE3EFACC1}"/>
              </a:ext>
            </a:extLst>
          </p:cNvPr>
          <p:cNvSpPr/>
          <p:nvPr/>
        </p:nvSpPr>
        <p:spPr>
          <a:xfrm>
            <a:off x="8712231" y="4733868"/>
            <a:ext cx="2557057" cy="1911910"/>
          </a:xfrm>
          <a:prstGeom prst="roundRect">
            <a:avLst/>
          </a:prstGeom>
          <a:solidFill>
            <a:schemeClr val="bg1"/>
          </a:solid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lnSpc>
                <a:spcPct val="110000"/>
              </a:lnSpc>
            </a:pPr>
            <a:endParaRPr kumimoji="1" lang="ja-JP" altLang="en-US" dirty="0">
              <a:solidFill>
                <a:schemeClr val="tx1"/>
              </a:solidFill>
              <a:latin typeface="BIZ UDPゴシック" panose="020B0400000000000000" pitchFamily="50" charset="-128"/>
              <a:ea typeface="BIZ UDPゴシック" panose="020B0400000000000000" pitchFamily="50" charset="-128"/>
            </a:endParaRPr>
          </a:p>
        </p:txBody>
      </p:sp>
      <p:sp>
        <p:nvSpPr>
          <p:cNvPr id="25" name="テキスト ボックス 10">
            <a:extLst>
              <a:ext uri="{FF2B5EF4-FFF2-40B4-BE49-F238E27FC236}">
                <a16:creationId xmlns:a16="http://schemas.microsoft.com/office/drawing/2014/main" id="{4A9845F4-21F2-BCA4-EE1D-94AF9141DB73}"/>
              </a:ext>
            </a:extLst>
          </p:cNvPr>
          <p:cNvSpPr txBox="1"/>
          <p:nvPr/>
        </p:nvSpPr>
        <p:spPr>
          <a:xfrm>
            <a:off x="8758179" y="4842135"/>
            <a:ext cx="2511110" cy="167924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nSpc>
                <a:spcPct val="110000"/>
              </a:lnSpc>
              <a:buFontTx/>
              <a:buChar char="-"/>
            </a:pPr>
            <a:r>
              <a:rPr kumimoji="1" lang="ja-JP" altLang="en-US" sz="1600" dirty="0">
                <a:solidFill>
                  <a:schemeClr val="tx1"/>
                </a:solidFill>
                <a:latin typeface="BIZ UDPゴシック" panose="020B0400000000000000" pitchFamily="50" charset="-128"/>
                <a:ea typeface="BIZ UDPゴシック" panose="020B0400000000000000" pitchFamily="50" charset="-128"/>
              </a:rPr>
              <a:t>上位</a:t>
            </a:r>
            <a:r>
              <a:rPr kumimoji="1" lang="en-US" altLang="ja-JP" sz="1600" dirty="0">
                <a:solidFill>
                  <a:schemeClr val="tx1"/>
                </a:solidFill>
                <a:latin typeface="BIZ UDPゴシック" panose="020B0400000000000000" pitchFamily="50" charset="-128"/>
                <a:ea typeface="BIZ UDPゴシック" panose="020B0400000000000000" pitchFamily="50" charset="-128"/>
              </a:rPr>
              <a:t>20</a:t>
            </a:r>
            <a:r>
              <a:rPr kumimoji="1" lang="ja-JP" altLang="en-US" sz="1600" dirty="0">
                <a:solidFill>
                  <a:schemeClr val="tx1"/>
                </a:solidFill>
                <a:latin typeface="BIZ UDPゴシック" panose="020B0400000000000000" pitchFamily="50" charset="-128"/>
                <a:ea typeface="BIZ UDPゴシック" panose="020B0400000000000000" pitchFamily="50" charset="-128"/>
              </a:rPr>
              <a:t>曲</a:t>
            </a:r>
            <a:endParaRPr lang="en-US" altLang="ja-JP" sz="16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kumimoji="1" lang="ja-JP" altLang="en-US" sz="1600" dirty="0">
                <a:solidFill>
                  <a:schemeClr val="tx1"/>
                </a:solidFill>
                <a:latin typeface="BIZ UDPゴシック" panose="020B0400000000000000" pitchFamily="50" charset="-128"/>
                <a:ea typeface="BIZ UDPゴシック" panose="020B0400000000000000" pitchFamily="50" charset="-128"/>
              </a:rPr>
              <a:t>下位</a:t>
            </a:r>
            <a:r>
              <a:rPr kumimoji="1" lang="en-US" altLang="ja-JP" sz="1600" dirty="0">
                <a:solidFill>
                  <a:schemeClr val="tx1"/>
                </a:solidFill>
                <a:latin typeface="BIZ UDPゴシック" panose="020B0400000000000000" pitchFamily="50" charset="-128"/>
                <a:ea typeface="BIZ UDPゴシック" panose="020B0400000000000000" pitchFamily="50" charset="-128"/>
              </a:rPr>
              <a:t>20</a:t>
            </a:r>
            <a:r>
              <a:rPr kumimoji="1" lang="ja-JP" altLang="en-US" sz="1600" dirty="0">
                <a:solidFill>
                  <a:schemeClr val="tx1"/>
                </a:solidFill>
                <a:latin typeface="BIZ UDPゴシック" panose="020B0400000000000000" pitchFamily="50" charset="-128"/>
                <a:ea typeface="BIZ UDPゴシック" panose="020B0400000000000000" pitchFamily="50" charset="-128"/>
              </a:rPr>
              <a:t>曲</a:t>
            </a:r>
            <a:endParaRPr kumimoji="1" lang="en-US" altLang="ja-JP" sz="16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endParaRPr kumimoji="1" lang="en-US" altLang="ja-JP" sz="16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ja-JP" altLang="en-US" sz="1600" dirty="0">
                <a:latin typeface="BIZ UDPゴシック" panose="020B0400000000000000" pitchFamily="50" charset="-128"/>
                <a:ea typeface="BIZ UDPゴシック" panose="020B0400000000000000" pitchFamily="50" charset="-128"/>
              </a:rPr>
              <a:t>全</a:t>
            </a:r>
            <a:r>
              <a:rPr lang="en-US" altLang="ja-JP" sz="1600" dirty="0">
                <a:latin typeface="BIZ UDPゴシック" panose="020B0400000000000000" pitchFamily="50" charset="-128"/>
                <a:ea typeface="BIZ UDPゴシック" panose="020B0400000000000000" pitchFamily="50" charset="-128"/>
              </a:rPr>
              <a:t>40</a:t>
            </a:r>
            <a:r>
              <a:rPr lang="ja-JP" altLang="en-US" sz="1600" dirty="0">
                <a:latin typeface="BIZ UDPゴシック" panose="020B0400000000000000" pitchFamily="50" charset="-128"/>
                <a:ea typeface="BIZ UDPゴシック" panose="020B0400000000000000" pitchFamily="50" charset="-128"/>
              </a:rPr>
              <a:t>曲の歌唱難易度を閾値で分けたときの分類性能を測る</a:t>
            </a:r>
            <a:endParaRPr kumimoji="1" lang="en-US" altLang="ja-JP" sz="1600" dirty="0">
              <a:solidFill>
                <a:schemeClr val="tx1"/>
              </a:solidFill>
              <a:latin typeface="BIZ UDPゴシック" panose="020B0400000000000000" pitchFamily="50" charset="-128"/>
              <a:ea typeface="BIZ UDPゴシック" panose="020B0400000000000000" pitchFamily="50" charset="-128"/>
            </a:endParaRPr>
          </a:p>
        </p:txBody>
      </p:sp>
      <p:sp>
        <p:nvSpPr>
          <p:cNvPr id="5" name="スライド番号プレースホルダー 4">
            <a:extLst>
              <a:ext uri="{FF2B5EF4-FFF2-40B4-BE49-F238E27FC236}">
                <a16:creationId xmlns:a16="http://schemas.microsoft.com/office/drawing/2014/main" id="{05B04DEC-08C7-E791-7D70-BF74A86AB94C}"/>
              </a:ext>
            </a:extLst>
          </p:cNvPr>
          <p:cNvSpPr>
            <a:spLocks noGrp="1"/>
          </p:cNvSpPr>
          <p:nvPr>
            <p:ph type="sldNum" sz="quarter" idx="12"/>
          </p:nvPr>
        </p:nvSpPr>
        <p:spPr/>
        <p:txBody>
          <a:bodyPr/>
          <a:lstStyle/>
          <a:p>
            <a:fld id="{06FA27BD-C472-42E5-B90C-B428CEC397E3}" type="slidenum">
              <a:rPr lang="ja-JP" altLang="en-US" smtClean="0"/>
              <a:pPr/>
              <a:t>6</a:t>
            </a:fld>
            <a:r>
              <a:rPr lang="en-US" altLang="ja-JP"/>
              <a:t>/15</a:t>
            </a:r>
            <a:endParaRPr kumimoji="1" lang="ja-JP" altLang="en-US" dirty="0"/>
          </a:p>
        </p:txBody>
      </p:sp>
    </p:spTree>
    <p:extLst>
      <p:ext uri="{BB962C8B-B14F-4D97-AF65-F5344CB8AC3E}">
        <p14:creationId xmlns:p14="http://schemas.microsoft.com/office/powerpoint/2010/main" val="112258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97AAD-FF03-94F9-B5D1-50EE06A02F9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6E2F93E8-9587-C9D2-7537-3857A45132CA}"/>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3600" dirty="0">
                <a:latin typeface="BIZ UDPゴシック" panose="020B0400000000000000" pitchFamily="50" charset="-128"/>
                <a:ea typeface="BIZ UDPゴシック" panose="020B0400000000000000" pitchFamily="50" charset="-128"/>
              </a:rPr>
              <a:t>1.</a:t>
            </a:r>
            <a:r>
              <a:rPr kumimoji="1" lang="ja-JP" altLang="en-US" sz="3600" dirty="0">
                <a:latin typeface="BIZ UDPゴシック" panose="020B0400000000000000" pitchFamily="50" charset="-128"/>
                <a:ea typeface="BIZ UDPゴシック" panose="020B0400000000000000" pitchFamily="50" charset="-128"/>
              </a:rPr>
              <a:t>実験</a:t>
            </a:r>
            <a:r>
              <a:rPr lang="ja-JP" altLang="en-US" sz="3600" dirty="0">
                <a:latin typeface="BIZ UDPゴシック" panose="020B0400000000000000" pitchFamily="50" charset="-128"/>
                <a:ea typeface="BIZ UDPゴシック" panose="020B0400000000000000" pitchFamily="50" charset="-128"/>
              </a:rPr>
              <a:t>結果</a:t>
            </a:r>
            <a:endParaRPr kumimoji="1" lang="ja-JP" altLang="en-US" sz="3600" dirty="0">
              <a:latin typeface="BIZ UDPゴシック" panose="020B0400000000000000" pitchFamily="50" charset="-128"/>
              <a:ea typeface="BIZ UDPゴシック" panose="020B0400000000000000" pitchFamily="50" charset="-128"/>
            </a:endParaRPr>
          </a:p>
        </p:txBody>
      </p:sp>
      <p:sp>
        <p:nvSpPr>
          <p:cNvPr id="2" name="テキスト ボックス 2">
            <a:extLst>
              <a:ext uri="{FF2B5EF4-FFF2-40B4-BE49-F238E27FC236}">
                <a16:creationId xmlns:a16="http://schemas.microsoft.com/office/drawing/2014/main" id="{100CEFA7-DC10-7BF0-4D4C-55BB86CE973D}"/>
              </a:ext>
            </a:extLst>
          </p:cNvPr>
          <p:cNvSpPr txBox="1"/>
          <p:nvPr/>
        </p:nvSpPr>
        <p:spPr>
          <a:xfrm>
            <a:off x="4686443" y="1229498"/>
            <a:ext cx="2819114" cy="3540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表</a:t>
            </a:r>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a:t>
            </a:r>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クラス分類のスコア</a:t>
            </a:r>
          </a:p>
        </p:txBody>
      </p:sp>
      <p:pic>
        <p:nvPicPr>
          <p:cNvPr id="3" name="table">
            <a:extLst>
              <a:ext uri="{FF2B5EF4-FFF2-40B4-BE49-F238E27FC236}">
                <a16:creationId xmlns:a16="http://schemas.microsoft.com/office/drawing/2014/main" id="{4A7EF777-293E-93BE-8E67-BE594D9F8B32}"/>
              </a:ext>
            </a:extLst>
          </p:cNvPr>
          <p:cNvPicPr>
            <a:picLocks noChangeAspect="1"/>
          </p:cNvPicPr>
          <p:nvPr/>
        </p:nvPicPr>
        <p:blipFill>
          <a:blip r:embed="rId2"/>
          <a:stretch>
            <a:fillRect/>
          </a:stretch>
        </p:blipFill>
        <p:spPr>
          <a:xfrm>
            <a:off x="2340633" y="1680076"/>
            <a:ext cx="7510734" cy="1734143"/>
          </a:xfrm>
          <a:prstGeom prst="rect">
            <a:avLst/>
          </a:prstGeom>
        </p:spPr>
      </p:pic>
      <p:pic>
        <p:nvPicPr>
          <p:cNvPr id="5" name="table">
            <a:extLst>
              <a:ext uri="{FF2B5EF4-FFF2-40B4-BE49-F238E27FC236}">
                <a16:creationId xmlns:a16="http://schemas.microsoft.com/office/drawing/2014/main" id="{0A7C152D-1718-710B-6366-5CE010CC7706}"/>
              </a:ext>
            </a:extLst>
          </p:cNvPr>
          <p:cNvPicPr>
            <a:picLocks noChangeAspect="1"/>
          </p:cNvPicPr>
          <p:nvPr/>
        </p:nvPicPr>
        <p:blipFill>
          <a:blip r:embed="rId3"/>
          <a:stretch>
            <a:fillRect/>
          </a:stretch>
        </p:blipFill>
        <p:spPr>
          <a:xfrm>
            <a:off x="391657" y="4681252"/>
            <a:ext cx="5442763" cy="1112520"/>
          </a:xfrm>
          <a:prstGeom prst="rect">
            <a:avLst/>
          </a:prstGeom>
        </p:spPr>
      </p:pic>
      <p:sp>
        <p:nvSpPr>
          <p:cNvPr id="6" name="テキスト ボックス 6">
            <a:extLst>
              <a:ext uri="{FF2B5EF4-FFF2-40B4-BE49-F238E27FC236}">
                <a16:creationId xmlns:a16="http://schemas.microsoft.com/office/drawing/2014/main" id="{1CABE7FD-D54B-CC5D-11C2-12270A9CBC88}"/>
              </a:ext>
            </a:extLst>
          </p:cNvPr>
          <p:cNvSpPr txBox="1"/>
          <p:nvPr/>
        </p:nvSpPr>
        <p:spPr>
          <a:xfrm>
            <a:off x="1055782" y="4214455"/>
            <a:ext cx="4114515" cy="3540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表</a:t>
            </a:r>
            <a:r>
              <a:rPr kumimoji="1" lang="en-US" altLang="ja-JP" dirty="0">
                <a:latin typeface="BIZ UDPゴシック" panose="020B0400000000000000" pitchFamily="50" charset="-128"/>
                <a:ea typeface="BIZ UDPゴシック" panose="020B0400000000000000" pitchFamily="50" charset="-128"/>
              </a:rPr>
              <a:t>3</a:t>
            </a:r>
            <a:r>
              <a:rPr kumimoji="1" lang="ja-JP" altLang="en-US" dirty="0">
                <a:latin typeface="BIZ UDPゴシック" panose="020B0400000000000000" pitchFamily="50" charset="-128"/>
                <a:ea typeface="BIZ UDPゴシック" panose="020B0400000000000000" pitchFamily="50" charset="-128"/>
              </a:rPr>
              <a:t>：</a:t>
            </a:r>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クラス分類のスコア（マクロ平均）</a:t>
            </a:r>
          </a:p>
        </p:txBody>
      </p:sp>
      <p:sp>
        <p:nvSpPr>
          <p:cNvPr id="8" name="テキスト ボックス 1">
            <a:extLst>
              <a:ext uri="{FF2B5EF4-FFF2-40B4-BE49-F238E27FC236}">
                <a16:creationId xmlns:a16="http://schemas.microsoft.com/office/drawing/2014/main" id="{6533AAC4-4411-2682-8C7E-ABD6195F1435}"/>
              </a:ext>
            </a:extLst>
          </p:cNvPr>
          <p:cNvSpPr txBox="1"/>
          <p:nvPr/>
        </p:nvSpPr>
        <p:spPr>
          <a:xfrm>
            <a:off x="7008174" y="4214455"/>
            <a:ext cx="4695252" cy="96346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全体的に低い歌唱難易度が広く分布した</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     低い歌唱難易度：多</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     高い歌唱難易度：少</a:t>
            </a:r>
            <a:endParaRPr kumimoji="1" lang="en-US" altLang="ja-JP" dirty="0">
              <a:latin typeface="BIZ UDPゴシック" panose="020B0400000000000000" pitchFamily="50" charset="-128"/>
              <a:ea typeface="BIZ UDPゴシック" panose="020B0400000000000000" pitchFamily="50" charset="-128"/>
            </a:endParaRPr>
          </a:p>
        </p:txBody>
      </p:sp>
      <p:sp>
        <p:nvSpPr>
          <p:cNvPr id="10" name="テキスト ボックス 1">
            <a:extLst>
              <a:ext uri="{FF2B5EF4-FFF2-40B4-BE49-F238E27FC236}">
                <a16:creationId xmlns:a16="http://schemas.microsoft.com/office/drawing/2014/main" id="{690CE7D4-FE0D-DAC1-CC24-02EACD5A08F0}"/>
              </a:ext>
            </a:extLst>
          </p:cNvPr>
          <p:cNvSpPr txBox="1"/>
          <p:nvPr/>
        </p:nvSpPr>
        <p:spPr>
          <a:xfrm>
            <a:off x="7008174" y="6138006"/>
            <a:ext cx="5049995" cy="38318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各性能が約</a:t>
            </a:r>
            <a:r>
              <a:rPr kumimoji="1" lang="en-US" altLang="ja-JP" sz="2000" dirty="0">
                <a:latin typeface="BIZ UDPゴシック" panose="020B0400000000000000" pitchFamily="50" charset="-128"/>
                <a:ea typeface="BIZ UDPゴシック" panose="020B0400000000000000" pitchFamily="50" charset="-128"/>
              </a:rPr>
              <a:t>0.75</a:t>
            </a:r>
            <a:r>
              <a:rPr kumimoji="1" lang="ja-JP" altLang="en-US" sz="2000" dirty="0">
                <a:latin typeface="BIZ UDPゴシック" panose="020B0400000000000000" pitchFamily="50" charset="-128"/>
                <a:ea typeface="BIZ UDPゴシック" panose="020B0400000000000000" pitchFamily="50" charset="-128"/>
              </a:rPr>
              <a:t>と，高い有効性を確認</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1D40BB03-BC56-9F50-230C-2A63FF168A06}"/>
              </a:ext>
            </a:extLst>
          </p:cNvPr>
          <p:cNvSpPr txBox="1"/>
          <p:nvPr/>
        </p:nvSpPr>
        <p:spPr>
          <a:xfrm>
            <a:off x="6728774" y="3681293"/>
            <a:ext cx="981074" cy="461665"/>
          </a:xfrm>
          <a:prstGeom prst="rect">
            <a:avLst/>
          </a:prstGeom>
          <a:noFill/>
        </p:spPr>
        <p:txBody>
          <a:bodyPr wrap="square" rtlCol="0">
            <a:spAutoFit/>
          </a:bodyPr>
          <a:lstStyle/>
          <a:p>
            <a:r>
              <a:rPr lang="ja-JP" altLang="en-US" sz="2400" b="1" dirty="0">
                <a:latin typeface="BIZ UDPゴシック" panose="020B0400000000000000" pitchFamily="50" charset="-128"/>
                <a:ea typeface="BIZ UDPゴシック" panose="020B0400000000000000" pitchFamily="50" charset="-128"/>
              </a:rPr>
              <a:t>考察</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E7D40219-E2FA-4EE4-24C3-DE1740D4C852}"/>
              </a:ext>
            </a:extLst>
          </p:cNvPr>
          <p:cNvSpPr txBox="1"/>
          <p:nvPr/>
        </p:nvSpPr>
        <p:spPr>
          <a:xfrm>
            <a:off x="6728774" y="5467458"/>
            <a:ext cx="3575050" cy="461665"/>
          </a:xfrm>
          <a:prstGeom prst="rect">
            <a:avLst/>
          </a:prstGeom>
          <a:noFill/>
        </p:spPr>
        <p:txBody>
          <a:bodyPr wrap="square" rtlCol="0">
            <a:spAutoFit/>
          </a:bodyPr>
          <a:lstStyle/>
          <a:p>
            <a:r>
              <a:rPr kumimoji="1" lang="ja-JP" altLang="en-US" sz="2400" b="1" dirty="0">
                <a:latin typeface="BIZ UDPゴシック" panose="020B0400000000000000" pitchFamily="50" charset="-128"/>
                <a:ea typeface="BIZ UDPゴシック" panose="020B0400000000000000" pitchFamily="50" charset="-128"/>
              </a:rPr>
              <a:t>実験データの分析結果</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13" name="スライド番号プレースホルダー 12">
            <a:extLst>
              <a:ext uri="{FF2B5EF4-FFF2-40B4-BE49-F238E27FC236}">
                <a16:creationId xmlns:a16="http://schemas.microsoft.com/office/drawing/2014/main" id="{D43528AE-CC72-56E9-4CA9-3535DCD448E0}"/>
              </a:ext>
            </a:extLst>
          </p:cNvPr>
          <p:cNvSpPr>
            <a:spLocks noGrp="1"/>
          </p:cNvSpPr>
          <p:nvPr>
            <p:ph type="sldNum" sz="quarter" idx="12"/>
          </p:nvPr>
        </p:nvSpPr>
        <p:spPr/>
        <p:txBody>
          <a:bodyPr/>
          <a:lstStyle/>
          <a:p>
            <a:fld id="{06FA27BD-C472-42E5-B90C-B428CEC397E3}" type="slidenum">
              <a:rPr lang="ja-JP" altLang="en-US" smtClean="0"/>
              <a:pPr/>
              <a:t>7</a:t>
            </a:fld>
            <a:r>
              <a:rPr lang="en-US" altLang="ja-JP"/>
              <a:t>/15</a:t>
            </a:r>
            <a:endParaRPr kumimoji="1" lang="ja-JP" altLang="en-US" dirty="0"/>
          </a:p>
        </p:txBody>
      </p:sp>
    </p:spTree>
    <p:extLst>
      <p:ext uri="{BB962C8B-B14F-4D97-AF65-F5344CB8AC3E}">
        <p14:creationId xmlns:p14="http://schemas.microsoft.com/office/powerpoint/2010/main" val="1716504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13D5B-C5C2-939E-74F2-3D07C8C87464}"/>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A079C07-A50C-65CA-56A9-3950E857B18A}"/>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２</a:t>
            </a:r>
            <a:r>
              <a:rPr kumimoji="1" lang="en-US" altLang="ja-JP" sz="3600" dirty="0">
                <a:latin typeface="BIZ UDPゴシック" panose="020B0400000000000000" pitchFamily="50" charset="-128"/>
                <a:ea typeface="BIZ UDPゴシック" panose="020B0400000000000000" pitchFamily="50" charset="-128"/>
              </a:rPr>
              <a:t>-1</a:t>
            </a:r>
            <a:r>
              <a:rPr kumimoji="1" lang="ja-JP" altLang="en-US" sz="3600" dirty="0">
                <a:latin typeface="BIZ UDPゴシック" panose="020B0400000000000000" pitchFamily="50" charset="-128"/>
                <a:ea typeface="BIZ UDPゴシック" panose="020B0400000000000000" pitchFamily="50" charset="-128"/>
              </a:rPr>
              <a:t>．歌詞に用いられる単語の難しさによる算出法</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2" name="テキスト ボックス 5">
            <a:extLst>
              <a:ext uri="{FF2B5EF4-FFF2-40B4-BE49-F238E27FC236}">
                <a16:creationId xmlns:a16="http://schemas.microsoft.com/office/drawing/2014/main" id="{B9E6179B-B5B9-080D-8A28-FE66646E0433}"/>
              </a:ext>
            </a:extLst>
          </p:cNvPr>
          <p:cNvSpPr txBox="1"/>
          <p:nvPr/>
        </p:nvSpPr>
        <p:spPr>
          <a:xfrm>
            <a:off x="461971" y="1440408"/>
            <a:ext cx="3015573"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solidFill>
                  <a:schemeClr val="tx1">
                    <a:lumMod val="75000"/>
                    <a:lumOff val="25000"/>
                  </a:schemeClr>
                </a:solidFill>
                <a:latin typeface="BIZ UDPゴシック" panose="020B0400000000000000" pitchFamily="50" charset="-128"/>
                <a:ea typeface="BIZ UDPゴシック" panose="020B0400000000000000" pitchFamily="50" charset="-128"/>
              </a:rPr>
              <a:t>単語の難</a:t>
            </a:r>
            <a:r>
              <a:rPr lang="ja-JP" altLang="en-US" sz="2400" b="1" dirty="0">
                <a:solidFill>
                  <a:schemeClr val="tx1">
                    <a:lumMod val="75000"/>
                    <a:lumOff val="25000"/>
                  </a:schemeClr>
                </a:solidFill>
                <a:latin typeface="BIZ UDPゴシック" panose="020B0400000000000000" pitchFamily="50" charset="-128"/>
                <a:ea typeface="BIZ UDPゴシック" panose="020B0400000000000000" pitchFamily="50" charset="-128"/>
              </a:rPr>
              <a:t>しさ</a:t>
            </a:r>
            <a:r>
              <a:rPr kumimoji="1" lang="ja-JP" altLang="en-US" sz="2400" b="1" dirty="0">
                <a:solidFill>
                  <a:schemeClr val="tx1">
                    <a:lumMod val="75000"/>
                    <a:lumOff val="25000"/>
                  </a:schemeClr>
                </a:solidFill>
                <a:latin typeface="BIZ UDPゴシック" panose="020B0400000000000000" pitchFamily="50" charset="-128"/>
                <a:ea typeface="BIZ UDPゴシック" panose="020B0400000000000000" pitchFamily="50" charset="-128"/>
              </a:rPr>
              <a:t>とは</a:t>
            </a:r>
          </a:p>
        </p:txBody>
      </p:sp>
      <p:sp>
        <p:nvSpPr>
          <p:cNvPr id="3" name="テキスト ボックス 1">
            <a:extLst>
              <a:ext uri="{FF2B5EF4-FFF2-40B4-BE49-F238E27FC236}">
                <a16:creationId xmlns:a16="http://schemas.microsoft.com/office/drawing/2014/main" id="{7384694D-E6B6-89D3-7AC0-5F3A75133E71}"/>
              </a:ext>
            </a:extLst>
          </p:cNvPr>
          <p:cNvSpPr txBox="1"/>
          <p:nvPr/>
        </p:nvSpPr>
        <p:spPr>
          <a:xfrm>
            <a:off x="461971" y="1902073"/>
            <a:ext cx="5123773" cy="7217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nSpc>
                <a:spcPct val="110000"/>
              </a:lnSpc>
              <a:buFontTx/>
              <a:buChar char="-"/>
            </a:pPr>
            <a:r>
              <a:rPr kumimoji="1" lang="ja-JP" altLang="en-US" sz="2000" dirty="0">
                <a:solidFill>
                  <a:srgbClr val="FF0000"/>
                </a:solidFill>
                <a:latin typeface="BIZ UDPゴシック" panose="020B0400000000000000" pitchFamily="50" charset="-128"/>
                <a:ea typeface="BIZ UDPゴシック" panose="020B0400000000000000" pitchFamily="50" charset="-128"/>
              </a:rPr>
              <a:t>使用される単語（漢字）が難しい</a:t>
            </a:r>
            <a:endParaRPr kumimoji="1" lang="en-US" altLang="ja-JP" sz="2000" dirty="0">
              <a:solidFill>
                <a:srgbClr val="FF0000"/>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ja-JP" altLang="en-US" sz="2000" dirty="0">
                <a:solidFill>
                  <a:schemeClr val="tx1">
                    <a:lumMod val="75000"/>
                    <a:lumOff val="25000"/>
                  </a:schemeClr>
                </a:solidFill>
                <a:latin typeface="BIZ UDPゴシック" panose="020B0400000000000000" pitchFamily="50" charset="-128"/>
                <a:ea typeface="BIZ UDPゴシック" panose="020B0400000000000000" pitchFamily="50" charset="-128"/>
              </a:rPr>
              <a:t>使用される単語が日常的に馴染みがない</a:t>
            </a:r>
            <a:endParaRPr kumimoji="1" lang="en-US" altLang="ja-JP" sz="2000" dirty="0">
              <a:solidFill>
                <a:schemeClr val="tx1">
                  <a:lumMod val="75000"/>
                  <a:lumOff val="25000"/>
                </a:schemeClr>
              </a:solidFill>
              <a:latin typeface="BIZ UDPゴシック" panose="020B0400000000000000" pitchFamily="50" charset="-128"/>
              <a:ea typeface="BIZ UDPゴシック" panose="020B0400000000000000" pitchFamily="50" charset="-128"/>
            </a:endParaRPr>
          </a:p>
        </p:txBody>
      </p:sp>
      <p:sp>
        <p:nvSpPr>
          <p:cNvPr id="5" name="テキスト ボックス 5">
            <a:extLst>
              <a:ext uri="{FF2B5EF4-FFF2-40B4-BE49-F238E27FC236}">
                <a16:creationId xmlns:a16="http://schemas.microsoft.com/office/drawing/2014/main" id="{9007C648-5483-507B-ECD2-6ADFE9AA2CBD}"/>
              </a:ext>
            </a:extLst>
          </p:cNvPr>
          <p:cNvSpPr txBox="1"/>
          <p:nvPr/>
        </p:nvSpPr>
        <p:spPr>
          <a:xfrm>
            <a:off x="461970" y="3018725"/>
            <a:ext cx="101886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latin typeface="BIZ UDPゴシック" panose="020B0400000000000000" pitchFamily="50" charset="-128"/>
                <a:ea typeface="BIZ UDPゴシック" panose="020B0400000000000000" pitchFamily="50" charset="-128"/>
              </a:rPr>
              <a:t>手法</a:t>
            </a:r>
          </a:p>
        </p:txBody>
      </p:sp>
      <p:sp>
        <p:nvSpPr>
          <p:cNvPr id="8" name="四角形: 角を丸くする 7">
            <a:extLst>
              <a:ext uri="{FF2B5EF4-FFF2-40B4-BE49-F238E27FC236}">
                <a16:creationId xmlns:a16="http://schemas.microsoft.com/office/drawing/2014/main" id="{9BFCB3DC-CB02-E3C2-4737-00471AF7A196}"/>
              </a:ext>
            </a:extLst>
          </p:cNvPr>
          <p:cNvSpPr/>
          <p:nvPr/>
        </p:nvSpPr>
        <p:spPr>
          <a:xfrm>
            <a:off x="6536748" y="1600461"/>
            <a:ext cx="5193282" cy="2046696"/>
          </a:xfrm>
          <a:prstGeom prst="roundRect">
            <a:avLst/>
          </a:prstGeom>
          <a:noFill/>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10000"/>
              </a:lnSpc>
            </a:pPr>
            <a:r>
              <a:rPr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仮定</a:t>
            </a:r>
            <a:r>
              <a:rPr lang="en-US" altLang="ja-JP" sz="2400" dirty="0">
                <a:latin typeface="BIZ UDPゴシック" panose="020B0400000000000000" pitchFamily="50" charset="-128"/>
                <a:ea typeface="BIZ UDPゴシック" panose="020B0400000000000000" pitchFamily="50" charset="-128"/>
              </a:rPr>
              <a:t>】</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lang="ja-JP" altLang="en-US" sz="2400" dirty="0">
                <a:latin typeface="BIZ UDPゴシック" panose="020B0400000000000000" pitchFamily="50" charset="-128"/>
                <a:ea typeface="BIZ UDPゴシック" panose="020B0400000000000000" pitchFamily="50" charset="-128"/>
              </a:rPr>
              <a:t>歌詞に用いられる漢字が難しい</a:t>
            </a:r>
            <a:r>
              <a:rPr kumimoji="1" lang="ja-JP" altLang="en-US" sz="2400" dirty="0">
                <a:latin typeface="BIZ UDPゴシック" panose="020B0400000000000000" pitchFamily="50" charset="-128"/>
                <a:ea typeface="BIZ UDPゴシック" panose="020B0400000000000000" pitchFamily="50" charset="-128"/>
              </a:rPr>
              <a:t>ほど</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400" dirty="0">
                <a:latin typeface="BIZ UDPゴシック" panose="020B0400000000000000" pitchFamily="50" charset="-128"/>
                <a:ea typeface="BIZ UDPゴシック" panose="020B0400000000000000" pitchFamily="50" charset="-128"/>
              </a:rPr>
              <a:t>歌唱難易度が上がる</a:t>
            </a:r>
            <a:endParaRPr kumimoji="1" lang="ja-JP" altLang="en-US" dirty="0"/>
          </a:p>
        </p:txBody>
      </p:sp>
      <p:sp>
        <p:nvSpPr>
          <p:cNvPr id="9" name="テキスト ボックス 1">
            <a:extLst>
              <a:ext uri="{FF2B5EF4-FFF2-40B4-BE49-F238E27FC236}">
                <a16:creationId xmlns:a16="http://schemas.microsoft.com/office/drawing/2014/main" id="{2209734F-45C7-9AF0-4E52-586B165AD6C0}"/>
              </a:ext>
            </a:extLst>
          </p:cNvPr>
          <p:cNvSpPr txBox="1"/>
          <p:nvPr/>
        </p:nvSpPr>
        <p:spPr>
          <a:xfrm>
            <a:off x="683202" y="3740461"/>
            <a:ext cx="5666798" cy="275306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lang="ja-JP" altLang="en-US" sz="2000" dirty="0">
                <a:latin typeface="BIZ UDPゴシック" panose="020B0400000000000000" pitchFamily="50" charset="-128"/>
                <a:ea typeface="BIZ UDPゴシック" panose="020B0400000000000000" pitchFamily="50" charset="-128"/>
              </a:rPr>
              <a:t>歌詞に含まれる漢字の総数を</a:t>
            </a:r>
            <a:r>
              <a:rPr lang="en-US" altLang="ja-JP" sz="2000" dirty="0">
                <a:latin typeface="BIZ UDPゴシック" panose="020B0400000000000000" pitchFamily="50" charset="-128"/>
                <a:ea typeface="BIZ UDPゴシック" panose="020B0400000000000000" pitchFamily="50" charset="-128"/>
              </a:rPr>
              <a:t>100%</a:t>
            </a:r>
            <a:r>
              <a:rPr lang="ja-JP" altLang="en-US" sz="2000" dirty="0">
                <a:latin typeface="BIZ UDPゴシック" panose="020B0400000000000000" pitchFamily="50" charset="-128"/>
                <a:ea typeface="BIZ UDPゴシック" panose="020B0400000000000000" pitchFamily="50" charset="-128"/>
              </a:rPr>
              <a:t>とし，</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dirty="0">
                <a:latin typeface="BIZ UDPゴシック" panose="020B0400000000000000" pitchFamily="50" charset="-128"/>
                <a:ea typeface="BIZ UDPゴシック" panose="020B0400000000000000" pitchFamily="50" charset="-128"/>
              </a:rPr>
              <a:t>そのうち，漢字検定の各級（</a:t>
            </a:r>
            <a:r>
              <a:rPr kumimoji="1" lang="en-US" altLang="ja-JP" sz="2000" dirty="0">
                <a:latin typeface="BIZ UDPゴシック" panose="020B0400000000000000" pitchFamily="50" charset="-128"/>
                <a:ea typeface="BIZ UDPゴシック" panose="020B0400000000000000" pitchFamily="50" charset="-128"/>
              </a:rPr>
              <a:t>2</a:t>
            </a:r>
            <a:r>
              <a:rPr kumimoji="1" lang="ja-JP" altLang="en-US" sz="2000" dirty="0">
                <a:latin typeface="BIZ UDPゴシック" panose="020B0400000000000000" pitchFamily="50" charset="-128"/>
                <a:ea typeface="BIZ UDPゴシック" panose="020B0400000000000000" pitchFamily="50" charset="-128"/>
              </a:rPr>
              <a:t>～</a:t>
            </a:r>
            <a:r>
              <a:rPr kumimoji="1" lang="en-US" altLang="ja-JP" sz="2000" dirty="0">
                <a:latin typeface="BIZ UDPゴシック" panose="020B0400000000000000" pitchFamily="50" charset="-128"/>
                <a:ea typeface="BIZ UDPゴシック" panose="020B0400000000000000" pitchFamily="50" charset="-128"/>
              </a:rPr>
              <a:t>10</a:t>
            </a:r>
            <a:r>
              <a:rPr kumimoji="1" lang="ja-JP" altLang="en-US" sz="2000" dirty="0">
                <a:latin typeface="BIZ UDPゴシック" panose="020B0400000000000000" pitchFamily="50" charset="-128"/>
                <a:ea typeface="BIZ UDPゴシック" panose="020B0400000000000000" pitchFamily="50" charset="-128"/>
              </a:rPr>
              <a:t>級）の漢字が</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dirty="0">
                <a:latin typeface="BIZ UDPゴシック" panose="020B0400000000000000" pitchFamily="50" charset="-128"/>
                <a:ea typeface="BIZ UDPゴシック" panose="020B0400000000000000" pitchFamily="50" charset="-128"/>
              </a:rPr>
              <a:t>何割現れるかを調査する．</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各歌詞の結果を，レベルごとに平均をとる．</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各レベルの平均値をグラフで可視化し，</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振り分けのばらつき具合を確認する．</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11" name="四角形: 角を丸くする 10">
            <a:extLst>
              <a:ext uri="{FF2B5EF4-FFF2-40B4-BE49-F238E27FC236}">
                <a16:creationId xmlns:a16="http://schemas.microsoft.com/office/drawing/2014/main" id="{AF8F38E0-E41F-884E-4BD9-925E647198B4}"/>
              </a:ext>
            </a:extLst>
          </p:cNvPr>
          <p:cNvSpPr/>
          <p:nvPr/>
        </p:nvSpPr>
        <p:spPr>
          <a:xfrm>
            <a:off x="6536748" y="4136784"/>
            <a:ext cx="5194300" cy="2182847"/>
          </a:xfrm>
          <a:prstGeom prst="roundRect">
            <a:avLst/>
          </a:prstGeom>
          <a:no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0000"/>
              </a:lnSpc>
            </a:pPr>
            <a:r>
              <a:rPr lang="ja-JP" altLang="en-US" sz="1800" dirty="0">
                <a:solidFill>
                  <a:schemeClr val="tx1"/>
                </a:solidFill>
                <a:latin typeface="BIZ UDPゴシック" panose="020B0400000000000000" pitchFamily="50" charset="-128"/>
                <a:ea typeface="BIZ UDPゴシック" panose="020B0400000000000000" pitchFamily="50" charset="-128"/>
              </a:rPr>
              <a:t>級の振り分けには以下を用いる．</a:t>
            </a:r>
            <a:endParaRPr kumimoji="1" lang="en-US" altLang="ja-JP" sz="18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ja-JP" altLang="en-US" sz="1800" dirty="0">
                <a:solidFill>
                  <a:schemeClr val="tx1"/>
                </a:solidFill>
                <a:latin typeface="BIZ UDPゴシック" panose="020B0400000000000000" pitchFamily="50" charset="-128"/>
                <a:ea typeface="BIZ UDPゴシック" panose="020B0400000000000000" pitchFamily="50" charset="-128"/>
              </a:rPr>
              <a:t>日本漢字能力検定 級別漢字表（</a:t>
            </a:r>
            <a:r>
              <a:rPr lang="en-US" altLang="ja-JP" sz="1800" dirty="0">
                <a:solidFill>
                  <a:schemeClr val="tx1"/>
                </a:solidFill>
                <a:latin typeface="BIZ UDPゴシック" panose="020B0400000000000000" pitchFamily="50" charset="-128"/>
                <a:ea typeface="BIZ UDPゴシック" panose="020B0400000000000000" pitchFamily="50" charset="-128"/>
              </a:rPr>
              <a:t>2</a:t>
            </a:r>
            <a:r>
              <a:rPr lang="ja-JP" altLang="en-US" sz="1800" dirty="0">
                <a:solidFill>
                  <a:schemeClr val="tx1"/>
                </a:solidFill>
                <a:latin typeface="BIZ UDPゴシック" panose="020B0400000000000000" pitchFamily="50" charset="-128"/>
                <a:ea typeface="BIZ UDPゴシック" panose="020B0400000000000000" pitchFamily="50" charset="-128"/>
              </a:rPr>
              <a:t>～</a:t>
            </a:r>
            <a:r>
              <a:rPr lang="en-US" altLang="ja-JP" sz="1800" dirty="0">
                <a:solidFill>
                  <a:schemeClr val="tx1"/>
                </a:solidFill>
                <a:latin typeface="BIZ UDPゴシック" panose="020B0400000000000000" pitchFamily="50" charset="-128"/>
                <a:ea typeface="BIZ UDPゴシック" panose="020B0400000000000000" pitchFamily="50" charset="-128"/>
              </a:rPr>
              <a:t>10</a:t>
            </a:r>
            <a:r>
              <a:rPr lang="ja-JP" altLang="en-US" sz="1800" dirty="0">
                <a:solidFill>
                  <a:schemeClr val="tx1"/>
                </a:solidFill>
                <a:latin typeface="BIZ UDPゴシック" panose="020B0400000000000000" pitchFamily="50" charset="-128"/>
                <a:ea typeface="BIZ UDPゴシック" panose="020B0400000000000000" pitchFamily="50" charset="-128"/>
              </a:rPr>
              <a:t>級）</a:t>
            </a: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ja-JP" altLang="en-US" sz="1800" dirty="0">
                <a:solidFill>
                  <a:schemeClr val="tx1"/>
                </a:solidFill>
                <a:latin typeface="BIZ UDPゴシック" panose="020B0400000000000000" pitchFamily="50" charset="-128"/>
                <a:ea typeface="BIZ UDPゴシック" panose="020B0400000000000000" pitchFamily="50" charset="-128"/>
              </a:rPr>
              <a:t>歌詞データには以下を用いる．</a:t>
            </a: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en-US" altLang="ja-JP" sz="1800" dirty="0">
                <a:solidFill>
                  <a:schemeClr val="tx1"/>
                </a:solidFill>
                <a:latin typeface="BIZ UDPゴシック" panose="020B0400000000000000" pitchFamily="50" charset="-128"/>
                <a:ea typeface="BIZ UDPゴシック" panose="020B0400000000000000" pitchFamily="50" charset="-128"/>
              </a:rPr>
              <a:t>VOCALOID</a:t>
            </a:r>
            <a:r>
              <a:rPr lang="ja-JP" altLang="en-US" sz="1800" dirty="0">
                <a:solidFill>
                  <a:schemeClr val="tx1"/>
                </a:solidFill>
                <a:latin typeface="BIZ UDPゴシック" panose="020B0400000000000000" pitchFamily="50" charset="-128"/>
                <a:ea typeface="BIZ UDPゴシック" panose="020B0400000000000000" pitchFamily="50" charset="-128"/>
              </a:rPr>
              <a:t>曲難易度表</a:t>
            </a:r>
            <a:endParaRPr kumimoji="1" lang="en-US" altLang="ja-JP" sz="1800" dirty="0">
              <a:solidFill>
                <a:schemeClr val="tx1"/>
              </a:solidFill>
              <a:latin typeface="BIZ UDPゴシック" panose="020B0400000000000000" pitchFamily="50" charset="-128"/>
              <a:ea typeface="BIZ UDPゴシック" panose="020B0400000000000000" pitchFamily="50" charset="-128"/>
            </a:endParaRPr>
          </a:p>
        </p:txBody>
      </p:sp>
      <p:sp>
        <p:nvSpPr>
          <p:cNvPr id="10" name="スライド番号プレースホルダー 9">
            <a:extLst>
              <a:ext uri="{FF2B5EF4-FFF2-40B4-BE49-F238E27FC236}">
                <a16:creationId xmlns:a16="http://schemas.microsoft.com/office/drawing/2014/main" id="{1000177F-45DA-25C8-CEDE-B47D270B0197}"/>
              </a:ext>
            </a:extLst>
          </p:cNvPr>
          <p:cNvSpPr>
            <a:spLocks noGrp="1"/>
          </p:cNvSpPr>
          <p:nvPr>
            <p:ph type="sldNum" sz="quarter" idx="12"/>
          </p:nvPr>
        </p:nvSpPr>
        <p:spPr/>
        <p:txBody>
          <a:bodyPr/>
          <a:lstStyle/>
          <a:p>
            <a:fld id="{06FA27BD-C472-42E5-B90C-B428CEC397E3}" type="slidenum">
              <a:rPr lang="ja-JP" altLang="en-US" smtClean="0"/>
              <a:pPr/>
              <a:t>8</a:t>
            </a:fld>
            <a:r>
              <a:rPr lang="en-US" altLang="ja-JP"/>
              <a:t>/15</a:t>
            </a:r>
            <a:endParaRPr kumimoji="1" lang="ja-JP" altLang="en-US" dirty="0"/>
          </a:p>
        </p:txBody>
      </p:sp>
    </p:spTree>
    <p:extLst>
      <p:ext uri="{BB962C8B-B14F-4D97-AF65-F5344CB8AC3E}">
        <p14:creationId xmlns:p14="http://schemas.microsoft.com/office/powerpoint/2010/main" val="28522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E1B38-D024-4FA0-9A6D-43BD70C44633}"/>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8870D87B-6B1C-852C-4BB9-DC4F020333E5}"/>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3600" dirty="0">
                <a:latin typeface="BIZ UDPゴシック" panose="020B0400000000000000" pitchFamily="50" charset="-128"/>
                <a:ea typeface="BIZ UDPゴシック" panose="020B0400000000000000" pitchFamily="50" charset="-128"/>
              </a:rPr>
              <a:t>2-1.</a:t>
            </a:r>
            <a:r>
              <a:rPr kumimoji="1" lang="ja-JP" altLang="en-US" sz="3600" dirty="0">
                <a:latin typeface="BIZ UDPゴシック" panose="020B0400000000000000" pitchFamily="50" charset="-128"/>
                <a:ea typeface="BIZ UDPゴシック" panose="020B0400000000000000" pitchFamily="50" charset="-128"/>
              </a:rPr>
              <a:t>実験</a:t>
            </a:r>
            <a:r>
              <a:rPr lang="ja-JP" altLang="en-US" sz="3600" dirty="0">
                <a:latin typeface="BIZ UDPゴシック" panose="020B0400000000000000" pitchFamily="50" charset="-128"/>
                <a:ea typeface="BIZ UDPゴシック" panose="020B0400000000000000" pitchFamily="50" charset="-128"/>
              </a:rPr>
              <a:t>結果</a:t>
            </a:r>
            <a:endParaRPr kumimoji="1" lang="ja-JP" altLang="en-US" sz="3600" dirty="0">
              <a:latin typeface="BIZ UDPゴシック" panose="020B0400000000000000" pitchFamily="50" charset="-128"/>
              <a:ea typeface="BIZ UDPゴシック" panose="020B0400000000000000" pitchFamily="50" charset="-128"/>
            </a:endParaRPr>
          </a:p>
        </p:txBody>
      </p:sp>
      <p:graphicFrame>
        <p:nvGraphicFramePr>
          <p:cNvPr id="2" name="グラフ 1">
            <a:extLst>
              <a:ext uri="{FF2B5EF4-FFF2-40B4-BE49-F238E27FC236}">
                <a16:creationId xmlns:a16="http://schemas.microsoft.com/office/drawing/2014/main" id="{F1CB573B-08AF-F44F-E1AD-7D78E4DCD935}"/>
              </a:ext>
            </a:extLst>
          </p:cNvPr>
          <p:cNvGraphicFramePr>
            <a:graphicFrameLocks/>
          </p:cNvGraphicFramePr>
          <p:nvPr>
            <p:extLst>
              <p:ext uri="{D42A27DB-BD31-4B8C-83A1-F6EECF244321}">
                <p14:modId xmlns:p14="http://schemas.microsoft.com/office/powerpoint/2010/main" val="4062693467"/>
              </p:ext>
            </p:extLst>
          </p:nvPr>
        </p:nvGraphicFramePr>
        <p:xfrm>
          <a:off x="265913" y="1223157"/>
          <a:ext cx="6864350" cy="3797300"/>
        </p:xfrm>
        <a:graphic>
          <a:graphicData uri="http://schemas.openxmlformats.org/drawingml/2006/chart">
            <c:chart xmlns:c="http://schemas.openxmlformats.org/drawingml/2006/chart" xmlns:r="http://schemas.openxmlformats.org/officeDocument/2006/relationships" r:id="rId2"/>
          </a:graphicData>
        </a:graphic>
      </p:graphicFrame>
      <p:sp>
        <p:nvSpPr>
          <p:cNvPr id="10" name="四角形: 角を丸くする 9">
            <a:extLst>
              <a:ext uri="{FF2B5EF4-FFF2-40B4-BE49-F238E27FC236}">
                <a16:creationId xmlns:a16="http://schemas.microsoft.com/office/drawing/2014/main" id="{FE46E5E6-63FF-1FDB-2F92-B47FE0797D4C}"/>
              </a:ext>
            </a:extLst>
          </p:cNvPr>
          <p:cNvSpPr/>
          <p:nvPr/>
        </p:nvSpPr>
        <p:spPr>
          <a:xfrm>
            <a:off x="527050" y="5131582"/>
            <a:ext cx="2381250" cy="1549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Tx/>
              <a:buChar char="-"/>
            </a:pPr>
            <a:r>
              <a:rPr kumimoji="1" lang="en-US" altLang="ja-JP" dirty="0" err="1">
                <a:latin typeface="BIZ UDPゴシック" panose="020B0400000000000000" pitchFamily="50" charset="-128"/>
                <a:ea typeface="BIZ UDPゴシック" panose="020B0400000000000000" pitchFamily="50" charset="-128"/>
              </a:rPr>
              <a:t>ssss</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難</a:t>
            </a:r>
            <a:endParaRPr kumimoji="1" lang="en-US" altLang="ja-JP" dirty="0">
              <a:latin typeface="BIZ UDPゴシック" panose="020B0400000000000000" pitchFamily="50" charset="-128"/>
              <a:ea typeface="BIZ UDPゴシック" panose="020B0400000000000000" pitchFamily="50" charset="-128"/>
            </a:endParaRPr>
          </a:p>
          <a:p>
            <a:pPr marL="285750" indent="-285750">
              <a:buFontTx/>
              <a:buChar char="-"/>
            </a:pPr>
            <a:r>
              <a:rPr lang="en-US" altLang="ja-JP" dirty="0" err="1">
                <a:latin typeface="BIZ UDPゴシック" panose="020B0400000000000000" pitchFamily="50" charset="-128"/>
                <a:ea typeface="BIZ UDPゴシック" panose="020B0400000000000000" pitchFamily="50" charset="-128"/>
              </a:rPr>
              <a:t>sss</a:t>
            </a:r>
            <a:endParaRPr lang="en-US" altLang="ja-JP" dirty="0">
              <a:latin typeface="BIZ UDPゴシック" panose="020B0400000000000000" pitchFamily="50" charset="-128"/>
              <a:ea typeface="BIZ UDPゴシック" panose="020B0400000000000000" pitchFamily="50" charset="-128"/>
            </a:endParaRPr>
          </a:p>
          <a:p>
            <a:r>
              <a:rPr lang="en-US" altLang="ja-JP" dirty="0">
                <a:latin typeface="BIZ UDPゴシック" panose="020B0400000000000000" pitchFamily="50" charset="-128"/>
                <a:ea typeface="BIZ UDPゴシック" panose="020B0400000000000000" pitchFamily="50" charset="-128"/>
              </a:rPr>
              <a:t>…</a:t>
            </a:r>
          </a:p>
          <a:p>
            <a:pPr marL="285750" indent="-285750">
              <a:buFontTx/>
              <a:buChar char="-"/>
            </a:pPr>
            <a:r>
              <a:rPr lang="en-US" altLang="ja-JP" dirty="0">
                <a:latin typeface="BIZ UDPゴシック" panose="020B0400000000000000" pitchFamily="50" charset="-128"/>
                <a:ea typeface="BIZ UDPゴシック" panose="020B0400000000000000" pitchFamily="50" charset="-128"/>
              </a:rPr>
              <a:t>b</a:t>
            </a:r>
            <a:endParaRPr kumimoji="1" lang="en-US" altLang="ja-JP" dirty="0">
              <a:latin typeface="BIZ UDPゴシック" panose="020B0400000000000000" pitchFamily="50" charset="-128"/>
              <a:ea typeface="BIZ UDPゴシック" panose="020B0400000000000000" pitchFamily="50" charset="-128"/>
            </a:endParaRPr>
          </a:p>
          <a:p>
            <a:pPr marL="285750" indent="-285750">
              <a:buFontTx/>
              <a:buChar char="-"/>
            </a:pPr>
            <a:r>
              <a:rPr lang="en-US" altLang="ja-JP" dirty="0">
                <a:latin typeface="BIZ UDPゴシック" panose="020B0400000000000000" pitchFamily="50" charset="-128"/>
                <a:ea typeface="BIZ UDPゴシック" panose="020B0400000000000000" pitchFamily="50" charset="-128"/>
              </a:rPr>
              <a:t>c</a:t>
            </a:r>
            <a:r>
              <a:rPr kumimoji="1" lang="ja-JP" altLang="en-US" dirty="0">
                <a:latin typeface="BIZ UDPゴシック" panose="020B0400000000000000" pitchFamily="50" charset="-128"/>
                <a:ea typeface="BIZ UDPゴシック" panose="020B0400000000000000" pitchFamily="50" charset="-128"/>
              </a:rPr>
              <a:t>        易</a:t>
            </a:r>
          </a:p>
        </p:txBody>
      </p:sp>
      <p:sp>
        <p:nvSpPr>
          <p:cNvPr id="9" name="矢印: 上下 8">
            <a:extLst>
              <a:ext uri="{FF2B5EF4-FFF2-40B4-BE49-F238E27FC236}">
                <a16:creationId xmlns:a16="http://schemas.microsoft.com/office/drawing/2014/main" id="{1C325B2E-E045-AD1E-F0B7-44B2CE9ADE7D}"/>
              </a:ext>
            </a:extLst>
          </p:cNvPr>
          <p:cNvSpPr/>
          <p:nvPr/>
        </p:nvSpPr>
        <p:spPr>
          <a:xfrm>
            <a:off x="1790700" y="5607832"/>
            <a:ext cx="114300" cy="5969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C1E31EF-9328-774B-93F9-861A9794C31E}"/>
              </a:ext>
            </a:extLst>
          </p:cNvPr>
          <p:cNvSpPr txBox="1"/>
          <p:nvPr/>
        </p:nvSpPr>
        <p:spPr>
          <a:xfrm>
            <a:off x="7576337" y="1974345"/>
            <a:ext cx="4000500" cy="2486963"/>
          </a:xfrm>
          <a:prstGeom prst="rect">
            <a:avLst/>
          </a:prstGeom>
          <a:noFill/>
        </p:spPr>
        <p:txBody>
          <a:bodyPr wrap="square" rtlCol="0">
            <a:spAutoFit/>
          </a:bodyPr>
          <a:lstStyle/>
          <a:p>
            <a:pPr>
              <a:lnSpc>
                <a:spcPct val="110000"/>
              </a:lnSpc>
            </a:pPr>
            <a:r>
              <a:rPr lang="ja-JP" altLang="en-US" dirty="0">
                <a:latin typeface="BIZ UDPゴシック" panose="020B0400000000000000" pitchFamily="50" charset="-128"/>
                <a:ea typeface="BIZ UDPゴシック" panose="020B0400000000000000" pitchFamily="50" charset="-128"/>
              </a:rPr>
              <a:t>全体的に級のレベルが下がれるほど</a:t>
            </a:r>
            <a:endParaRPr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出現率が高くなる傾向があった．</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例外的に，</a:t>
            </a:r>
            <a:r>
              <a:rPr kumimoji="1" lang="en-US" altLang="ja-JP" dirty="0">
                <a:latin typeface="BIZ UDPゴシック" panose="020B0400000000000000" pitchFamily="50" charset="-128"/>
                <a:ea typeface="BIZ UDPゴシック" panose="020B0400000000000000" pitchFamily="50" charset="-128"/>
              </a:rPr>
              <a:t>4</a:t>
            </a:r>
            <a:r>
              <a:rPr kumimoji="1" lang="ja-JP" altLang="en-US" dirty="0">
                <a:latin typeface="BIZ UDPゴシック" panose="020B0400000000000000" pitchFamily="50" charset="-128"/>
                <a:ea typeface="BIZ UDPゴシック" panose="020B0400000000000000" pitchFamily="50" charset="-128"/>
              </a:rPr>
              <a:t>級の漢字が前後の級に</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比べて出現率が高くなった．</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どのレベルも，似通ったグラフになることを確認できた．</a:t>
            </a:r>
          </a:p>
        </p:txBody>
      </p:sp>
      <p:sp>
        <p:nvSpPr>
          <p:cNvPr id="12" name="テキスト ボックス 1">
            <a:extLst>
              <a:ext uri="{FF2B5EF4-FFF2-40B4-BE49-F238E27FC236}">
                <a16:creationId xmlns:a16="http://schemas.microsoft.com/office/drawing/2014/main" id="{1A8DE479-19BB-5E34-3277-E5C53D18A488}"/>
              </a:ext>
            </a:extLst>
          </p:cNvPr>
          <p:cNvSpPr txBox="1"/>
          <p:nvPr/>
        </p:nvSpPr>
        <p:spPr>
          <a:xfrm>
            <a:off x="7576337" y="5742264"/>
            <a:ext cx="4209263" cy="7217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歌詞に使用される漢字より算出する</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dirty="0">
                <a:latin typeface="BIZ UDPゴシック" panose="020B0400000000000000" pitchFamily="50" charset="-128"/>
                <a:ea typeface="BIZ UDPゴシック" panose="020B0400000000000000" pitchFamily="50" charset="-128"/>
              </a:rPr>
              <a:t>歌唱難易度</a:t>
            </a:r>
            <a:r>
              <a:rPr lang="ja-JP" altLang="en-US" sz="2000" dirty="0">
                <a:latin typeface="BIZ UDPゴシック" panose="020B0400000000000000" pitchFamily="50" charset="-128"/>
                <a:ea typeface="BIZ UDPゴシック" panose="020B0400000000000000" pitchFamily="50" charset="-128"/>
              </a:rPr>
              <a:t>は，有効性が低い．</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BFB26BBE-3E86-ABF9-A723-9DFB28595607}"/>
              </a:ext>
            </a:extLst>
          </p:cNvPr>
          <p:cNvSpPr txBox="1"/>
          <p:nvPr/>
        </p:nvSpPr>
        <p:spPr>
          <a:xfrm>
            <a:off x="7299326" y="4978108"/>
            <a:ext cx="3575050" cy="461665"/>
          </a:xfrm>
          <a:prstGeom prst="rect">
            <a:avLst/>
          </a:prstGeom>
          <a:noFill/>
        </p:spPr>
        <p:txBody>
          <a:bodyPr wrap="square" rtlCol="0">
            <a:spAutoFit/>
          </a:bodyPr>
          <a:lstStyle/>
          <a:p>
            <a:r>
              <a:rPr kumimoji="1" lang="ja-JP" altLang="en-US" sz="2400" b="1" dirty="0">
                <a:latin typeface="BIZ UDPゴシック" panose="020B0400000000000000" pitchFamily="50" charset="-128"/>
                <a:ea typeface="BIZ UDPゴシック" panose="020B0400000000000000" pitchFamily="50" charset="-128"/>
              </a:rPr>
              <a:t>実験データの分析結果</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12C0C438-3EB8-0EF1-329E-48EAD1BCC081}"/>
              </a:ext>
            </a:extLst>
          </p:cNvPr>
          <p:cNvSpPr txBox="1"/>
          <p:nvPr/>
        </p:nvSpPr>
        <p:spPr>
          <a:xfrm>
            <a:off x="7299326" y="1388609"/>
            <a:ext cx="981074" cy="461665"/>
          </a:xfrm>
          <a:prstGeom prst="rect">
            <a:avLst/>
          </a:prstGeom>
          <a:noFill/>
        </p:spPr>
        <p:txBody>
          <a:bodyPr wrap="square" rtlCol="0">
            <a:spAutoFit/>
          </a:bodyPr>
          <a:lstStyle/>
          <a:p>
            <a:r>
              <a:rPr lang="ja-JP" altLang="en-US" sz="2400" b="1" dirty="0">
                <a:latin typeface="BIZ UDPゴシック" panose="020B0400000000000000" pitchFamily="50" charset="-128"/>
                <a:ea typeface="BIZ UDPゴシック" panose="020B0400000000000000" pitchFamily="50" charset="-128"/>
              </a:rPr>
              <a:t>考察</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07C40646-5439-3786-951C-06D867626EED}"/>
              </a:ext>
            </a:extLst>
          </p:cNvPr>
          <p:cNvSpPr>
            <a:spLocks noGrp="1"/>
          </p:cNvSpPr>
          <p:nvPr>
            <p:ph type="sldNum" sz="quarter" idx="12"/>
          </p:nvPr>
        </p:nvSpPr>
        <p:spPr/>
        <p:txBody>
          <a:bodyPr/>
          <a:lstStyle/>
          <a:p>
            <a:fld id="{06FA27BD-C472-42E5-B90C-B428CEC397E3}" type="slidenum">
              <a:rPr lang="ja-JP" altLang="en-US" smtClean="0"/>
              <a:pPr/>
              <a:t>9</a:t>
            </a:fld>
            <a:r>
              <a:rPr lang="en-US" altLang="ja-JP"/>
              <a:t>/15</a:t>
            </a:r>
            <a:endParaRPr kumimoji="1" lang="ja-JP" altLang="en-US" dirty="0"/>
          </a:p>
        </p:txBody>
      </p:sp>
    </p:spTree>
    <p:extLst>
      <p:ext uri="{BB962C8B-B14F-4D97-AF65-F5344CB8AC3E}">
        <p14:creationId xmlns:p14="http://schemas.microsoft.com/office/powerpoint/2010/main" val="3958132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824</TotalTime>
  <Words>1495</Words>
  <Application>Microsoft Office PowerPoint</Application>
  <PresentationFormat>ワイド画面</PresentationFormat>
  <Paragraphs>245</Paragraphs>
  <Slides>15</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BIZ UDPゴシック</vt:lpstr>
      <vt:lpstr>游ゴシック</vt:lpstr>
      <vt:lpstr>游ゴシック Light</vt:lpstr>
      <vt:lpstr>Arial</vt:lpstr>
      <vt:lpstr>Office テーマ</vt:lpstr>
      <vt:lpstr>年末発表  ボーカロイド楽曲の 歌唱難易度指標に関する初期検討</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谷　知紘(s21t317)</dc:creator>
  <cp:lastModifiedBy>谷　知紘(s21t317)</cp:lastModifiedBy>
  <cp:revision>2</cp:revision>
  <dcterms:created xsi:type="dcterms:W3CDTF">2024-12-13T06:28:58Z</dcterms:created>
  <dcterms:modified xsi:type="dcterms:W3CDTF">2024-12-21T03:25:25Z</dcterms:modified>
</cp:coreProperties>
</file>