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E7ECF-B960-40AF-B4C7-DEE912BB0699}" v="7" dt="2024-12-13T06:59:2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CF3E7ECF-B960-40AF-B4C7-DEE912BB0699}"/>
    <pc:docChg chg="undo redo custSel addSld delSld modSld">
      <pc:chgData name="谷　知紘(s21t317)" userId="a3db8153-261a-4ffb-baa1-abaad328fd73" providerId="ADAL" clId="{CF3E7ECF-B960-40AF-B4C7-DEE912BB0699}" dt="2024-12-13T07:19:20.206" v="840" actId="478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  <pc:spChg chg="mod">
          <ac:chgData name="谷　知紘(s21t317)" userId="a3db8153-261a-4ffb-baa1-abaad328fd73" providerId="ADAL" clId="{CF3E7ECF-B960-40AF-B4C7-DEE912BB0699}" dt="2024-12-13T06:30:40.481" v="77" actId="20577"/>
          <ac:spMkLst>
            <pc:docMk/>
            <pc:sldMk cId="1288566691" sldId="256"/>
            <ac:spMk id="2" creationId="{1B245CC1-C104-74BE-759A-C1FD65C57D94}"/>
          </ac:spMkLst>
        </pc:spChg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2" creationId="{2AB4E1E7-F988-D954-9089-07FD6B6938AB}"/>
          </ac:spMkLst>
        </pc:spChg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3" creationId="{CE9DE885-9256-1B7C-83E9-6A5FBECD892D}"/>
          </ac:spMkLst>
        </pc:spChg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5" creationId="{EC49995F-9830-7048-3F40-F1BDDA175F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6" creationId="{F056C7CB-EA2F-DFD5-E8A9-DEB6DB809A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7" creationId="{6F5BB975-6A58-EF93-4E7C-402887B49552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8" creationId="{4F189DB2-5450-4A8D-2494-2E0B6FEFFA2A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9" creationId="{61E11A15-6337-7ABD-4E6B-9024E7019C17}"/>
          </ac:spMkLst>
        </pc:spChg>
        <pc:spChg chg="add del mod">
          <ac:chgData name="谷　知紘(s21t317)" userId="a3db8153-261a-4ffb-baa1-abaad328fd73" providerId="ADAL" clId="{CF3E7ECF-B960-40AF-B4C7-DEE912BB0699}" dt="2024-12-13T06:48:22.557" v="221" actId="478"/>
          <ac:spMkLst>
            <pc:docMk/>
            <pc:sldMk cId="2104044874" sldId="258"/>
            <ac:spMk id="10" creationId="{AE304770-9425-7684-4167-673594F77703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2" creationId="{9FCCE81F-D766-F131-297C-FB656BDFBE61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3" creationId="{DA75695A-B7F4-FCA6-1169-692335A2A668}"/>
          </ac:spMkLst>
        </pc:spChg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del mod">
          <ac:chgData name="谷　知紘(s21t317)" userId="a3db8153-261a-4ffb-baa1-abaad328fd73" providerId="ADAL" clId="{CF3E7ECF-B960-40AF-B4C7-DEE912BB0699}" dt="2024-12-13T07:09:21.492" v="540" actId="478"/>
          <ac:spMkLst>
            <pc:docMk/>
            <pc:sldMk cId="3849086588" sldId="259"/>
            <ac:spMk id="8" creationId="{CDAC8CB9-261F-4047-F391-B3DDE3974AA1}"/>
          </ac:spMkLst>
        </pc:spChg>
        <pc:spChg chg="add del mod">
          <ac:chgData name="谷　知紘(s21t317)" userId="a3db8153-261a-4ffb-baa1-abaad328fd73" providerId="ADAL" clId="{CF3E7ECF-B960-40AF-B4C7-DEE912BB0699}" dt="2024-12-13T07:10:35.534" v="550" actId="478"/>
          <ac:spMkLst>
            <pc:docMk/>
            <pc:sldMk cId="3849086588" sldId="259"/>
            <ac:spMk id="9" creationId="{D4C85CE4-3916-7F18-356F-BD2290EA06F7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1" creationId="{460ED58E-58C7-289F-B626-2E4BF7F595FD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2" creationId="{BB4A185B-7CBF-3926-0E50-F7E51A377D6A}"/>
          </ac:spMkLst>
        </pc:spChg>
      </pc:sldChg>
      <pc:sldChg chg="delSp modSp add mod">
        <pc:chgData name="谷　知紘(s21t317)" userId="a3db8153-261a-4ffb-baa1-abaad328fd73" providerId="ADAL" clId="{CF3E7ECF-B960-40AF-B4C7-DEE912BB0699}" dt="2024-12-13T07:19:20.206" v="840" actId="478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5" creationId="{0B7A6DE8-0FAA-A9ED-0505-F9D33AA9CD77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6" creationId="{4C1B8B03-6A81-8304-7D35-2213647B44EC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7" creationId="{1CDEF0DE-6A14-3EE2-B23F-7A304356AFEF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10" creationId="{D4A15D12-AC57-5941-7D16-B2961E461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443620" y="1358020"/>
            <a:ext cx="7713553" cy="23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ヤマハが開発した歌声合成技術の応用ソフトウェア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・機械音声がメインボーカルを担当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857657" y="2313584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「発音単位毎の継続時間」「音程」「テンポ」に基づいて分析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2467431" y="1493319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430402" y="3183211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430402" y="4368800"/>
            <a:ext cx="7937500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早口に注目した歌唱難易度の算出法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歌詞に用いられる単語の難易度による算出法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7194550" y="3000288"/>
            <a:ext cx="4756150" cy="3397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息継ぎの制約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筋肉の動きの制約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１．早口に注目した歌唱難易度</a:t>
            </a:r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282</Words>
  <Application>Microsoft Office PowerPoint</Application>
  <PresentationFormat>ワイド画面</PresentationFormat>
  <Paragraphs>40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2024-12-13T07:19:21Z</dcterms:modified>
</cp:coreProperties>
</file>