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E7ECF-B960-40AF-B4C7-DEE912BB0699}" v="12" dt="2024-12-13T07:48:5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CF3E7ECF-B960-40AF-B4C7-DEE912BB0699}"/>
    <pc:docChg chg="undo redo custSel addSld delSld modSld">
      <pc:chgData name="谷　知紘(s21t317)" userId="a3db8153-261a-4ffb-baa1-abaad328fd73" providerId="ADAL" clId="{CF3E7ECF-B960-40AF-B4C7-DEE912BB0699}" dt="2024-12-13T07:51:25.124" v="904" actId="107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  <pc:spChg chg="mod">
          <ac:chgData name="谷　知紘(s21t317)" userId="a3db8153-261a-4ffb-baa1-abaad328fd73" providerId="ADAL" clId="{CF3E7ECF-B960-40AF-B4C7-DEE912BB0699}" dt="2024-12-13T06:30:40.481" v="77" actId="20577"/>
          <ac:spMkLst>
            <pc:docMk/>
            <pc:sldMk cId="1288566691" sldId="256"/>
            <ac:spMk id="2" creationId="{1B245CC1-C104-74BE-759A-C1FD65C57D94}"/>
          </ac:spMkLst>
        </pc:spChg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del">
          <ac:chgData name="谷　知紘(s21t317)" userId="a3db8153-261a-4ffb-baa1-abaad328fd73" providerId="ADAL" clId="{CF3E7ECF-B960-40AF-B4C7-DEE912BB0699}" dt="2024-12-13T06:39:30.215" v="196" actId="478"/>
          <ac:spMkLst>
            <pc:docMk/>
            <pc:sldMk cId="1542432316" sldId="257"/>
            <ac:spMk id="2" creationId="{2AB4E1E7-F988-D954-9089-07FD6B6938AB}"/>
          </ac:spMkLst>
        </pc:spChg>
        <pc:spChg chg="del">
          <ac:chgData name="谷　知紘(s21t317)" userId="a3db8153-261a-4ffb-baa1-abaad328fd73" providerId="ADAL" clId="{CF3E7ECF-B960-40AF-B4C7-DEE912BB0699}" dt="2024-12-13T06:39:30.215" v="196" actId="478"/>
          <ac:spMkLst>
            <pc:docMk/>
            <pc:sldMk cId="1542432316" sldId="257"/>
            <ac:spMk id="3" creationId="{CE9DE885-9256-1B7C-83E9-6A5FBECD892D}"/>
          </ac:spMkLst>
        </pc:spChg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5" creationId="{EC49995F-9830-7048-3F40-F1BDDA175F35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6" creationId="{F056C7CB-EA2F-DFD5-E8A9-DEB6DB809A35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7" creationId="{6F5BB975-6A58-EF93-4E7C-402887B49552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8" creationId="{4F189DB2-5450-4A8D-2494-2E0B6FEFFA2A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9" creationId="{61E11A15-6337-7ABD-4E6B-9024E7019C17}"/>
          </ac:spMkLst>
        </pc:spChg>
        <pc:spChg chg="add del mod">
          <ac:chgData name="谷　知紘(s21t317)" userId="a3db8153-261a-4ffb-baa1-abaad328fd73" providerId="ADAL" clId="{CF3E7ECF-B960-40AF-B4C7-DEE912BB0699}" dt="2024-12-13T06:48:22.557" v="221" actId="478"/>
          <ac:spMkLst>
            <pc:docMk/>
            <pc:sldMk cId="2104044874" sldId="258"/>
            <ac:spMk id="10" creationId="{AE304770-9425-7684-4167-673594F77703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2" creationId="{9FCCE81F-D766-F131-297C-FB656BDFBE61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3" creationId="{DA75695A-B7F4-FCA6-1169-692335A2A668}"/>
          </ac:spMkLst>
        </pc:spChg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del mod">
          <ac:chgData name="谷　知紘(s21t317)" userId="a3db8153-261a-4ffb-baa1-abaad328fd73" providerId="ADAL" clId="{CF3E7ECF-B960-40AF-B4C7-DEE912BB0699}" dt="2024-12-13T07:09:21.492" v="540" actId="478"/>
          <ac:spMkLst>
            <pc:docMk/>
            <pc:sldMk cId="3849086588" sldId="259"/>
            <ac:spMk id="8" creationId="{CDAC8CB9-261F-4047-F391-B3DDE3974AA1}"/>
          </ac:spMkLst>
        </pc:spChg>
        <pc:spChg chg="add del mod">
          <ac:chgData name="谷　知紘(s21t317)" userId="a3db8153-261a-4ffb-baa1-abaad328fd73" providerId="ADAL" clId="{CF3E7ECF-B960-40AF-B4C7-DEE912BB0699}" dt="2024-12-13T07:10:35.534" v="550" actId="478"/>
          <ac:spMkLst>
            <pc:docMk/>
            <pc:sldMk cId="3849086588" sldId="259"/>
            <ac:spMk id="9" creationId="{D4C85CE4-3916-7F18-356F-BD2290EA06F7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11" creationId="{460ED58E-58C7-289F-B626-2E4BF7F595FD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12" creationId="{BB4A185B-7CBF-3926-0E50-F7E51A377D6A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51:25.124" v="904" actId="1076"/>
        <pc:sldMkLst>
          <pc:docMk/>
          <pc:sldMk cId="117810025" sldId="260"/>
        </pc:sldMkLst>
        <pc:spChg chg="add mod">
          <ac:chgData name="谷　知紘(s21t317)" userId="a3db8153-261a-4ffb-baa1-abaad328fd73" providerId="ADAL" clId="{CF3E7ECF-B960-40AF-B4C7-DEE912BB0699}" dt="2024-12-13T07:48:11.958" v="856" actId="1076"/>
          <ac:spMkLst>
            <pc:docMk/>
            <pc:sldMk cId="117810025" sldId="260"/>
            <ac:spMk id="2" creationId="{4248C635-E709-47EB-056D-45A5309C6245}"/>
          </ac:spMkLst>
        </pc:spChg>
        <pc:spChg chg="add mod">
          <ac:chgData name="谷　知紘(s21t317)" userId="a3db8153-261a-4ffb-baa1-abaad328fd73" providerId="ADAL" clId="{CF3E7ECF-B960-40AF-B4C7-DEE912BB0699}" dt="2024-12-13T07:48:08.866" v="855" actId="1076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5" creationId="{0B7A6DE8-0FAA-A9ED-0505-F9D33AA9CD77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6" creationId="{4C1B8B03-6A81-8304-7D35-2213647B44EC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7" creationId="{1CDEF0DE-6A14-3EE2-B23F-7A304356AFEF}"/>
          </ac:spMkLst>
        </pc:spChg>
        <pc:spChg chg="add del mod">
          <ac:chgData name="谷　知紘(s21t317)" userId="a3db8153-261a-4ffb-baa1-abaad328fd73" providerId="ADAL" clId="{CF3E7ECF-B960-40AF-B4C7-DEE912BB0699}" dt="2024-12-13T07:44:00.297" v="846" actId="478"/>
          <ac:spMkLst>
            <pc:docMk/>
            <pc:sldMk cId="117810025" sldId="260"/>
            <ac:spMk id="7" creationId="{EFB832F0-EC5E-0AF4-6A98-C25B12C924B6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del mod">
          <ac:chgData name="谷　知紘(s21t317)" userId="a3db8153-261a-4ffb-baa1-abaad328fd73" providerId="ADAL" clId="{CF3E7ECF-B960-40AF-B4C7-DEE912BB0699}" dt="2024-12-13T07:44:00.297" v="846" actId="478"/>
          <ac:spMkLst>
            <pc:docMk/>
            <pc:sldMk cId="117810025" sldId="260"/>
            <ac:spMk id="9" creationId="{63B8EF76-A113-7969-C37E-CB16F9F63B6D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10" creationId="{D4A15D12-AC57-5941-7D16-B2961E461161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  <pc:spChg chg="add del">
          <ac:chgData name="谷　知紘(s21t317)" userId="a3db8153-261a-4ffb-baa1-abaad328fd73" providerId="ADAL" clId="{CF3E7ECF-B960-40AF-B4C7-DEE912BB0699}" dt="2024-12-13T07:49:45.593" v="871" actId="22"/>
          <ac:spMkLst>
            <pc:docMk/>
            <pc:sldMk cId="117810025" sldId="260"/>
            <ac:spMk id="16" creationId="{ECD6D9F5-8D3B-AF42-2898-12AB0CFBD2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443620" y="1358020"/>
            <a:ext cx="7713553" cy="231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ヤマハが開発した歌声合成技術の応用ソフトウェア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・機械音声がメインボーカルを担当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857657" y="2313584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「発音単位毎の継続時間」「音程」「テンポ」に基づいて分析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2467431" y="1493319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430402" y="3183211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CC52B7-E67F-4D38-2ADF-15022420AF65}"/>
              </a:ext>
            </a:extLst>
          </p:cNvPr>
          <p:cNvSpPr txBox="1"/>
          <p:nvPr/>
        </p:nvSpPr>
        <p:spPr>
          <a:xfrm>
            <a:off x="430402" y="4368800"/>
            <a:ext cx="7937500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早口に注目した歌唱難易度の算出法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歌詞に用いられる単語の難易度による算出法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7194550" y="3000288"/>
            <a:ext cx="4756150" cy="3397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息継ぎの制約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筋肉の動きの制約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１．早口に注目した歌唱難易度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48C635-E709-47EB-056D-45A5309C6245}"/>
              </a:ext>
            </a:extLst>
          </p:cNvPr>
          <p:cNvSpPr txBox="1"/>
          <p:nvPr/>
        </p:nvSpPr>
        <p:spPr>
          <a:xfrm>
            <a:off x="905902" y="1911226"/>
            <a:ext cx="5534209" cy="41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「早口」＝「単位時間あたりの音素数が多い」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99B226-174F-7CCC-55D4-E7E114D9D8AD}"/>
              </a:ext>
            </a:extLst>
          </p:cNvPr>
          <p:cNvSpPr txBox="1"/>
          <p:nvPr/>
        </p:nvSpPr>
        <p:spPr>
          <a:xfrm>
            <a:off x="213479" y="1300732"/>
            <a:ext cx="4065006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本研究における定義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213479" y="2397364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904593" y="3029084"/>
            <a:ext cx="769714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8432129" y="1442267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213479" y="3986533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904593" y="4656018"/>
            <a:ext cx="778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213479" y="5263948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1994401" y="5811413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8432129" y="3472234"/>
            <a:ext cx="3590262" cy="29239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疑似音素数が多いほど歌唱難易度が上がる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383</Words>
  <Application>Microsoft Office PowerPoint</Application>
  <PresentationFormat>ワイド画面</PresentationFormat>
  <Paragraphs>55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2024-12-13T07:51:33Z</dcterms:modified>
</cp:coreProperties>
</file>