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AA70-33E9-4B69-939A-C06B7A338941}" v="41" dt="2024-12-19T12:50:2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1418AA70-33E9-4B69-939A-C06B7A338941}"/>
    <pc:docChg chg="undo redo custSel addSld delSld modSld">
      <pc:chgData name="谷　知紘(s21t317)" userId="a3db8153-261a-4ffb-baa1-abaad328fd73" providerId="ADAL" clId="{1418AA70-33E9-4B69-939A-C06B7A338941}" dt="2024-12-20T10:27:32.337" v="2657" actId="1076"/>
      <pc:docMkLst>
        <pc:docMk/>
      </pc:docMkLst>
      <pc:sldChg chg="addSp delSp modSp mod">
        <pc:chgData name="谷　知紘(s21t317)" userId="a3db8153-261a-4ffb-baa1-abaad328fd73" providerId="ADAL" clId="{1418AA70-33E9-4B69-939A-C06B7A338941}" dt="2024-12-19T12:33:51.846" v="2407" actId="1076"/>
        <pc:sldMkLst>
          <pc:docMk/>
          <pc:sldMk cId="1542432316" sldId="257"/>
        </pc:sldMkLst>
        <pc:spChg chg="add mod">
          <ac:chgData name="谷　知紘(s21t317)" userId="a3db8153-261a-4ffb-baa1-abaad328fd73" providerId="ADAL" clId="{1418AA70-33E9-4B69-939A-C06B7A338941}" dt="2024-12-19T12:25:09.902" v="2294" actId="1076"/>
          <ac:spMkLst>
            <pc:docMk/>
            <pc:sldMk cId="1542432316" sldId="257"/>
            <ac:spMk id="2" creationId="{2983EB30-10C2-76A2-C5CF-D65FA50C3861}"/>
          </ac:spMkLst>
        </pc:spChg>
        <pc:spChg chg="add mod">
          <ac:chgData name="谷　知紘(s21t317)" userId="a3db8153-261a-4ffb-baa1-abaad328fd73" providerId="ADAL" clId="{1418AA70-33E9-4B69-939A-C06B7A338941}" dt="2024-12-19T10:50:12.855" v="1103" actId="948"/>
          <ac:spMkLst>
            <pc:docMk/>
            <pc:sldMk cId="1542432316" sldId="257"/>
            <ac:spMk id="3" creationId="{5F2665F9-174E-6076-7784-4BE99097C129}"/>
          </ac:spMkLst>
        </pc:spChg>
        <pc:spChg chg="mod">
          <ac:chgData name="谷　知紘(s21t317)" userId="a3db8153-261a-4ffb-baa1-abaad328fd73" providerId="ADAL" clId="{1418AA70-33E9-4B69-939A-C06B7A338941}" dt="2024-12-19T12:33:51.846" v="2407" actId="1076"/>
          <ac:spMkLst>
            <pc:docMk/>
            <pc:sldMk cId="1542432316" sldId="257"/>
            <ac:spMk id="5" creationId="{87A180B6-291F-53A1-A3EA-115C9A1E1B11}"/>
          </ac:spMkLst>
        </pc:spChg>
        <pc:spChg chg="mod">
          <ac:chgData name="谷　知紘(s21t317)" userId="a3db8153-261a-4ffb-baa1-abaad328fd73" providerId="ADAL" clId="{1418AA70-33E9-4B69-939A-C06B7A338941}" dt="2024-12-19T12:29:52.369" v="2303" actId="5793"/>
          <ac:spMkLst>
            <pc:docMk/>
            <pc:sldMk cId="1542432316" sldId="257"/>
            <ac:spMk id="8" creationId="{97E58242-0B4C-1E3C-A963-0816D61834EF}"/>
          </ac:spMkLst>
        </pc:spChg>
        <pc:picChg chg="add mod ord">
          <ac:chgData name="谷　知紘(s21t317)" userId="a3db8153-261a-4ffb-baa1-abaad328fd73" providerId="ADAL" clId="{1418AA70-33E9-4B69-939A-C06B7A338941}" dt="2024-12-19T11:47:08.484" v="1811"/>
          <ac:picMkLst>
            <pc:docMk/>
            <pc:sldMk cId="1542432316" sldId="257"/>
            <ac:picMk id="11" creationId="{45DD6CB7-A825-8A62-79A0-AC067964CF69}"/>
          </ac:picMkLst>
        </pc:picChg>
        <pc:picChg chg="add del mod">
          <ac:chgData name="谷　知紘(s21t317)" userId="a3db8153-261a-4ffb-baa1-abaad328fd73" providerId="ADAL" clId="{1418AA70-33E9-4B69-939A-C06B7A338941}" dt="2024-12-19T11:28:30.634" v="1726" actId="478"/>
          <ac:picMkLst>
            <pc:docMk/>
            <pc:sldMk cId="1542432316" sldId="257"/>
            <ac:picMk id="1026" creationId="{D5B34B45-E436-342B-7CBC-3310170E7C9C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32:20.302" v="2355" actId="1076"/>
        <pc:sldMkLst>
          <pc:docMk/>
          <pc:sldMk cId="2104044874" sldId="258"/>
        </pc:sldMkLst>
        <pc:spChg chg="mod">
          <ac:chgData name="谷　知紘(s21t317)" userId="a3db8153-261a-4ffb-baa1-abaad328fd73" providerId="ADAL" clId="{1418AA70-33E9-4B69-939A-C06B7A338941}" dt="2024-12-19T12:32:20.302" v="2355" actId="1076"/>
          <ac:spMkLst>
            <pc:docMk/>
            <pc:sldMk cId="2104044874" sldId="258"/>
            <ac:spMk id="3" creationId="{D5246B0C-A978-610E-3BB1-3F7FDB43B150}"/>
          </ac:spMkLst>
        </pc:spChg>
      </pc:sldChg>
      <pc:sldChg chg="addSp delSp modSp mod">
        <pc:chgData name="谷　知紘(s21t317)" userId="a3db8153-261a-4ffb-baa1-abaad328fd73" providerId="ADAL" clId="{1418AA70-33E9-4B69-939A-C06B7A338941}" dt="2024-12-20T10:27:32.337" v="2657" actId="1076"/>
        <pc:sldMkLst>
          <pc:docMk/>
          <pc:sldMk cId="3849086588" sldId="259"/>
        </pc:sldMkLst>
        <pc:spChg chg="add del mod">
          <ac:chgData name="谷　知紘(s21t317)" userId="a3db8153-261a-4ffb-baa1-abaad328fd73" providerId="ADAL" clId="{1418AA70-33E9-4B69-939A-C06B7A338941}" dt="2024-12-19T12:42:40.625" v="2434" actId="478"/>
          <ac:spMkLst>
            <pc:docMk/>
            <pc:sldMk cId="3849086588" sldId="259"/>
            <ac:spMk id="2" creationId="{6B4081E9-2256-3F82-0732-CF61540B5B21}"/>
          </ac:spMkLst>
        </pc:spChg>
        <pc:spChg chg="add mod">
          <ac:chgData name="谷　知紘(s21t317)" userId="a3db8153-261a-4ffb-baa1-abaad328fd73" providerId="ADAL" clId="{1418AA70-33E9-4B69-939A-C06B7A338941}" dt="2024-12-20T10:27:21.282" v="2655" actId="1076"/>
          <ac:spMkLst>
            <pc:docMk/>
            <pc:sldMk cId="3849086588" sldId="259"/>
            <ac:spMk id="2" creationId="{BE861672-CB6F-8A0A-D993-0C6C61AEED01}"/>
          </ac:spMkLst>
        </pc:spChg>
        <pc:spChg chg="add mod">
          <ac:chgData name="谷　知紘(s21t317)" userId="a3db8153-261a-4ffb-baa1-abaad328fd73" providerId="ADAL" clId="{1418AA70-33E9-4B69-939A-C06B7A338941}" dt="2024-12-19T12:47:00.427" v="2475" actId="1076"/>
          <ac:spMkLst>
            <pc:docMk/>
            <pc:sldMk cId="3849086588" sldId="259"/>
            <ac:spMk id="3" creationId="{5822A23C-CE23-595A-B728-5D0208353255}"/>
          </ac:spMkLst>
        </pc:spChg>
        <pc:spChg chg="mod">
          <ac:chgData name="谷　知紘(s21t317)" userId="a3db8153-261a-4ffb-baa1-abaad328fd73" providerId="ADAL" clId="{1418AA70-33E9-4B69-939A-C06B7A338941}" dt="2024-12-20T10:27:15.307" v="2652" actId="208"/>
          <ac:spMkLst>
            <pc:docMk/>
            <pc:sldMk cId="3849086588" sldId="259"/>
            <ac:spMk id="5" creationId="{07FD732C-3642-BCB4-8BA4-2CA21985F665}"/>
          </ac:spMkLst>
        </pc:spChg>
        <pc:spChg chg="mod">
          <ac:chgData name="谷　知紘(s21t317)" userId="a3db8153-261a-4ffb-baa1-abaad328fd73" providerId="ADAL" clId="{1418AA70-33E9-4B69-939A-C06B7A338941}" dt="2024-12-19T12:47:30.538" v="2476" actId="1076"/>
          <ac:spMkLst>
            <pc:docMk/>
            <pc:sldMk cId="3849086588" sldId="259"/>
            <ac:spMk id="6" creationId="{DA6C0797-D9AC-9F29-B126-006118C93193}"/>
          </ac:spMkLst>
        </pc:spChg>
        <pc:spChg chg="del mod">
          <ac:chgData name="谷　知紘(s21t317)" userId="a3db8153-261a-4ffb-baa1-abaad328fd73" providerId="ADAL" clId="{1418AA70-33E9-4B69-939A-C06B7A338941}" dt="2024-12-20T10:26:09.656" v="2641" actId="478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1418AA70-33E9-4B69-939A-C06B7A338941}" dt="2024-12-20T10:27:28.090" v="2656" actId="1076"/>
          <ac:spMkLst>
            <pc:docMk/>
            <pc:sldMk cId="3849086588" sldId="259"/>
            <ac:spMk id="8" creationId="{C08CD8C8-1C6F-1F35-20C6-4D4E211D8B74}"/>
          </ac:spMkLst>
        </pc:spChg>
        <pc:spChg chg="mod">
          <ac:chgData name="谷　知紘(s21t317)" userId="a3db8153-261a-4ffb-baa1-abaad328fd73" providerId="ADAL" clId="{1418AA70-33E9-4B69-939A-C06B7A338941}" dt="2024-12-20T10:27:32.337" v="2657" actId="1076"/>
          <ac:spMkLst>
            <pc:docMk/>
            <pc:sldMk cId="3849086588" sldId="259"/>
            <ac:spMk id="10" creationId="{3EC8EDBF-00DA-76EA-4E81-B20E1F0D63AF}"/>
          </ac:spMkLst>
        </pc:spChg>
      </pc:sldChg>
      <pc:sldChg chg="delSp modSp mod">
        <pc:chgData name="谷　知紘(s21t317)" userId="a3db8153-261a-4ffb-baa1-abaad328fd73" providerId="ADAL" clId="{1418AA70-33E9-4B69-939A-C06B7A338941}" dt="2024-12-19T10:57:12.312" v="1122" actId="1076"/>
        <pc:sldMkLst>
          <pc:docMk/>
          <pc:sldMk cId="117810025" sldId="260"/>
        </pc:sldMkLst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2" creationId="{4248C635-E709-47EB-056D-45A5309C6245}"/>
          </ac:spMkLst>
        </pc:spChg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1418AA70-33E9-4B69-939A-C06B7A338941}" dt="2024-12-19T09:57:37.029" v="481" actId="20577"/>
          <ac:spMkLst>
            <pc:docMk/>
            <pc:sldMk cId="117810025" sldId="260"/>
            <ac:spMk id="4" creationId="{D3334862-574C-AB42-4F1C-FA410AE9ECC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5" creationId="{A840EDA7-1040-9513-6B5C-A42180115C4B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6" creationId="{965F20B3-E870-F660-8F4E-5FA2D239A0E1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8" creationId="{B8B785CA-88B2-2747-44DD-4A4CAE75357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0" creationId="{66FBDD28-E41C-FC35-608A-4505E6A9401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1" creationId="{F97B7671-B12F-0FE4-0704-F18CA696AD0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2" creationId="{80A09DB9-7D88-8A63-91D8-06789882FAB6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3" creationId="{DCE41433-4B8E-73BE-EA06-3FF529629562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modSp mod">
        <pc:chgData name="谷　知紘(s21t317)" userId="a3db8153-261a-4ffb-baa1-abaad328fd73" providerId="ADAL" clId="{1418AA70-33E9-4B69-939A-C06B7A338941}" dt="2024-12-19T13:12:43.793" v="2531" actId="5793"/>
        <pc:sldMkLst>
          <pc:docMk/>
          <pc:sldMk cId="1122583501" sldId="261"/>
        </pc:sldMkLst>
        <pc:spChg chg="mod">
          <ac:chgData name="谷　知紘(s21t317)" userId="a3db8153-261a-4ffb-baa1-abaad328fd73" providerId="ADAL" clId="{1418AA70-33E9-4B69-939A-C06B7A338941}" dt="2024-12-19T12:01:12.747" v="2149" actId="20577"/>
          <ac:spMkLst>
            <pc:docMk/>
            <pc:sldMk cId="1122583501" sldId="261"/>
            <ac:spMk id="4" creationId="{DDFBCFE8-8909-71D8-6B34-D8A06A8271EA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7" creationId="{23BD6EAD-66D6-61D3-B481-0556279AE64D}"/>
          </ac:spMkLst>
        </pc:spChg>
        <pc:spChg chg="mod">
          <ac:chgData name="谷　知紘(s21t317)" userId="a3db8153-261a-4ffb-baa1-abaad328fd73" providerId="ADAL" clId="{1418AA70-33E9-4B69-939A-C06B7A338941}" dt="2024-12-19T13:11:45.719" v="2494" actId="5793"/>
          <ac:spMkLst>
            <pc:docMk/>
            <pc:sldMk cId="1122583501" sldId="261"/>
            <ac:spMk id="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3:12:33.371" v="2521" actId="14100"/>
          <ac:spMkLst>
            <pc:docMk/>
            <pc:sldMk cId="1122583501" sldId="261"/>
            <ac:spMk id="15" creationId="{0CF1C647-9783-9A17-2EE1-4E2FD7059AEA}"/>
          </ac:spMkLst>
        </pc:spChg>
        <pc:spChg chg="mod">
          <ac:chgData name="谷　知紘(s21t317)" userId="a3db8153-261a-4ffb-baa1-abaad328fd73" providerId="ADAL" clId="{1418AA70-33E9-4B69-939A-C06B7A338941}" dt="2024-12-19T13:12:37.118" v="2522" actId="14100"/>
          <ac:spMkLst>
            <pc:docMk/>
            <pc:sldMk cId="1122583501" sldId="261"/>
            <ac:spMk id="16" creationId="{37318088-223C-0F2B-6BFE-0A39C1C16FD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7" creationId="{6AF1C7E6-F188-9CB0-B28F-EB1F5D77BDF9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8" creationId="{4008445B-B470-7EEF-8719-0D79AD022898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0" creationId="{4F8181AA-9675-5850-F6D2-1536DCAAAE5D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1" creationId="{A2ADE638-3B1E-909C-73FF-5C4E53C6BA5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2" creationId="{72841B52-3358-F25E-E24A-21618286832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4" creationId="{F707A817-9483-C869-405C-6DBAE3EFACC1}"/>
          </ac:spMkLst>
        </pc:spChg>
        <pc:spChg chg="mod">
          <ac:chgData name="谷　知紘(s21t317)" userId="a3db8153-261a-4ffb-baa1-abaad328fd73" providerId="ADAL" clId="{1418AA70-33E9-4B69-939A-C06B7A338941}" dt="2024-12-19T13:12:43.793" v="2531" actId="5793"/>
          <ac:spMkLst>
            <pc:docMk/>
            <pc:sldMk cId="1122583501" sldId="261"/>
            <ac:spMk id="25" creationId="{4A9845F4-21F2-BCA4-EE1D-94AF9141DB73}"/>
          </ac:spMkLst>
        </pc:spChg>
        <pc:picChg chg="mod">
          <ac:chgData name="谷　知紘(s21t317)" userId="a3db8153-261a-4ffb-baa1-abaad328fd73" providerId="ADAL" clId="{1418AA70-33E9-4B69-939A-C06B7A338941}" dt="2024-12-19T10:38:18.666" v="992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28:48.566" v="2296" actId="1076"/>
        <pc:sldMkLst>
          <pc:docMk/>
          <pc:sldMk cId="1716504565" sldId="262"/>
        </pc:sldMkLst>
        <pc:spChg chg="mod">
          <ac:chgData name="谷　知紘(s21t317)" userId="a3db8153-261a-4ffb-baa1-abaad328fd73" providerId="ADAL" clId="{1418AA70-33E9-4B69-939A-C06B7A338941}" dt="2024-12-19T12:01:08.984" v="2147" actId="20577"/>
          <ac:spMkLst>
            <pc:docMk/>
            <pc:sldMk cId="1716504565" sldId="262"/>
            <ac:spMk id="4" creationId="{6E2F93E8-9587-C9D2-7537-3857A45132CA}"/>
          </ac:spMkLst>
        </pc:spChg>
        <pc:spChg chg="mod">
          <ac:chgData name="谷　知紘(s21t317)" userId="a3db8153-261a-4ffb-baa1-abaad328fd73" providerId="ADAL" clId="{1418AA70-33E9-4B69-939A-C06B7A338941}" dt="2024-12-19T12:28:48.566" v="2296" actId="1076"/>
          <ac:spMkLst>
            <pc:docMk/>
            <pc:sldMk cId="1716504565" sldId="262"/>
            <ac:spMk id="6" creationId="{1CABE7FD-D54B-CC5D-11C2-12270A9CBC88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7" creationId="{1D40BB03-BC56-9F50-230C-2A63FF168A06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8" creationId="{6533AAC4-4411-2682-8C7E-ABD6195F1435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9" creationId="{E7D40219-E2FA-4EE4-24C3-DE1740D4C852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10" creationId="{690CE7D4-FE0D-DAC1-CC24-02EACD5A08F0}"/>
          </ac:spMkLst>
        </pc:spChg>
        <pc:picChg chg="mod">
          <ac:chgData name="谷　知紘(s21t317)" userId="a3db8153-261a-4ffb-baa1-abaad328fd73" providerId="ADAL" clId="{1418AA70-33E9-4B69-939A-C06B7A338941}" dt="2024-12-19T12:28:48.566" v="2296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modSp mod">
        <pc:chgData name="谷　知紘(s21t317)" userId="a3db8153-261a-4ffb-baa1-abaad328fd73" providerId="ADAL" clId="{1418AA70-33E9-4B69-939A-C06B7A338941}" dt="2024-12-19T11:40:21.142" v="1810" actId="20577"/>
        <pc:sldMkLst>
          <pc:docMk/>
          <pc:sldMk cId="285224269" sldId="264"/>
        </pc:sldMkLst>
        <pc:spChg chg="mod">
          <ac:chgData name="谷　知紘(s21t317)" userId="a3db8153-261a-4ffb-baa1-abaad328fd73" providerId="ADAL" clId="{1418AA70-33E9-4B69-939A-C06B7A338941}" dt="2024-12-19T10:26:39.383" v="792" actId="20577"/>
          <ac:spMkLst>
            <pc:docMk/>
            <pc:sldMk cId="285224269" sldId="264"/>
            <ac:spMk id="2" creationId="{B9E6179B-B5B9-080D-8A28-FE66646E0433}"/>
          </ac:spMkLst>
        </pc:spChg>
        <pc:spChg chg="mod">
          <ac:chgData name="谷　知紘(s21t317)" userId="a3db8153-261a-4ffb-baa1-abaad328fd73" providerId="ADAL" clId="{1418AA70-33E9-4B69-939A-C06B7A338941}" dt="2024-12-19T11:40:21.142" v="1810" actId="20577"/>
          <ac:spMkLst>
            <pc:docMk/>
            <pc:sldMk cId="285224269" sldId="264"/>
            <ac:spMk id="4" creationId="{4A079C07-A50C-65CA-56A9-3950E857B18A}"/>
          </ac:spMkLst>
        </pc:spChg>
      </pc:sldChg>
      <pc:sldChg chg="modSp mod">
        <pc:chgData name="谷　知紘(s21t317)" userId="a3db8153-261a-4ffb-baa1-abaad328fd73" providerId="ADAL" clId="{1418AA70-33E9-4B69-939A-C06B7A338941}" dt="2024-12-19T12:01:01.736" v="2145" actId="20577"/>
        <pc:sldMkLst>
          <pc:docMk/>
          <pc:sldMk cId="395813214" sldId="265"/>
        </pc:sldMkLst>
        <pc:spChg chg="mod">
          <ac:chgData name="谷　知紘(s21t317)" userId="a3db8153-261a-4ffb-baa1-abaad328fd73" providerId="ADAL" clId="{1418AA70-33E9-4B69-939A-C06B7A338941}" dt="2024-12-19T12:01:01.736" v="2145" actId="20577"/>
          <ac:spMkLst>
            <pc:docMk/>
            <pc:sldMk cId="395813214" sldId="265"/>
            <ac:spMk id="4" creationId="{8870D87B-6B1C-852C-4BB9-DC4F020333E5}"/>
          </ac:spMkLst>
        </pc:spChg>
        <pc:graphicFrameChg chg="mod">
          <ac:chgData name="谷　知紘(s21t317)" userId="a3db8153-261a-4ffb-baa1-abaad328fd73" providerId="ADAL" clId="{1418AA70-33E9-4B69-939A-C06B7A338941}" dt="2024-12-19T09:55:16.460" v="427" actId="20577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mod">
        <pc:chgData name="谷　知紘(s21t317)" userId="a3db8153-261a-4ffb-baa1-abaad328fd73" providerId="ADAL" clId="{1418AA70-33E9-4B69-939A-C06B7A338941}" dt="2024-12-19T12:20:51.377" v="2288" actId="20577"/>
        <pc:sldMkLst>
          <pc:docMk/>
          <pc:sldMk cId="503107946" sldId="266"/>
        </pc:sldMkLst>
        <pc:spChg chg="mod">
          <ac:chgData name="谷　知紘(s21t317)" userId="a3db8153-261a-4ffb-baa1-abaad328fd73" providerId="ADAL" clId="{1418AA70-33E9-4B69-939A-C06B7A338941}" dt="2024-12-19T10:26:57.255" v="806" actId="20577"/>
          <ac:spMkLst>
            <pc:docMk/>
            <pc:sldMk cId="503107946" sldId="266"/>
            <ac:spMk id="2" creationId="{0F74D52C-51B1-CFBB-532F-B1DA5B49BF5F}"/>
          </ac:spMkLst>
        </pc:spChg>
        <pc:spChg chg="mod">
          <ac:chgData name="谷　知紘(s21t317)" userId="a3db8153-261a-4ffb-baa1-abaad328fd73" providerId="ADAL" clId="{1418AA70-33E9-4B69-939A-C06B7A338941}" dt="2024-12-19T11:40:14.262" v="1808" actId="20577"/>
          <ac:spMkLst>
            <pc:docMk/>
            <pc:sldMk cId="503107946" sldId="266"/>
            <ac:spMk id="4" creationId="{291F9902-FF91-72C4-D9FE-5317FAADEF6F}"/>
          </ac:spMkLst>
        </pc:spChg>
        <pc:spChg chg="mod">
          <ac:chgData name="谷　知紘(s21t317)" userId="a3db8153-261a-4ffb-baa1-abaad328fd73" providerId="ADAL" clId="{1418AA70-33E9-4B69-939A-C06B7A338941}" dt="2024-12-18T05:05:14.809" v="320" actId="20577"/>
          <ac:spMkLst>
            <pc:docMk/>
            <pc:sldMk cId="503107946" sldId="266"/>
            <ac:spMk id="5" creationId="{630669D1-3782-36D1-752C-FEA0FC75923F}"/>
          </ac:spMkLst>
        </pc:spChg>
        <pc:spChg chg="add mod">
          <ac:chgData name="谷　知紘(s21t317)" userId="a3db8153-261a-4ffb-baa1-abaad328fd73" providerId="ADAL" clId="{1418AA70-33E9-4B69-939A-C06B7A338941}" dt="2024-12-18T05:00:28.073" v="0"/>
          <ac:spMkLst>
            <pc:docMk/>
            <pc:sldMk cId="503107946" sldId="266"/>
            <ac:spMk id="6" creationId="{7B21EF18-243F-07C5-DD7F-79741ED2D7E0}"/>
          </ac:spMkLst>
        </pc:spChg>
        <pc:spChg chg="add mod">
          <ac:chgData name="谷　知紘(s21t317)" userId="a3db8153-261a-4ffb-baa1-abaad328fd73" providerId="ADAL" clId="{1418AA70-33E9-4B69-939A-C06B7A338941}" dt="2024-12-19T12:20:51.377" v="2288" actId="20577"/>
          <ac:spMkLst>
            <pc:docMk/>
            <pc:sldMk cId="503107946" sldId="266"/>
            <ac:spMk id="7" creationId="{789173B7-2453-0DC1-BADE-E16F158D78A1}"/>
          </ac:spMkLst>
        </pc:spChg>
        <pc:spChg chg="add mod">
          <ac:chgData name="谷　知紘(s21t317)" userId="a3db8153-261a-4ffb-baa1-abaad328fd73" providerId="ADAL" clId="{1418AA70-33E9-4B69-939A-C06B7A338941}" dt="2024-12-18T05:07:25.051" v="421" actId="20577"/>
          <ac:spMkLst>
            <pc:docMk/>
            <pc:sldMk cId="503107946" sldId="266"/>
            <ac:spMk id="8" creationId="{9360DBE4-3A76-9602-13C3-9DFE91E8A04C}"/>
          </ac:spMkLst>
        </pc:spChg>
      </pc:sldChg>
      <pc:sldChg chg="addSp modSp mod">
        <pc:chgData name="谷　知紘(s21t317)" userId="a3db8153-261a-4ffb-baa1-abaad328fd73" providerId="ADAL" clId="{1418AA70-33E9-4B69-939A-C06B7A338941}" dt="2024-12-19T13:15:33.099" v="2634" actId="14100"/>
        <pc:sldMkLst>
          <pc:docMk/>
          <pc:sldMk cId="1004728229" sldId="267"/>
        </pc:sldMkLst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3" creationId="{906ADBBA-B2D6-996E-23B6-82071A5628F8}"/>
          </ac:spMkLst>
        </pc:spChg>
        <pc:spChg chg="mod">
          <ac:chgData name="谷　知紘(s21t317)" userId="a3db8153-261a-4ffb-baa1-abaad328fd73" providerId="ADAL" clId="{1418AA70-33E9-4B69-939A-C06B7A338941}" dt="2024-12-19T12:00:55.711" v="2141" actId="20577"/>
          <ac:spMkLst>
            <pc:docMk/>
            <pc:sldMk cId="1004728229" sldId="267"/>
            <ac:spMk id="4" creationId="{4638CAD1-5E2D-3CD0-2878-1DF9BB8AF838}"/>
          </ac:spMkLst>
        </pc:spChg>
        <pc:spChg chg="add mod">
          <ac:chgData name="谷　知紘(s21t317)" userId="a3db8153-261a-4ffb-baa1-abaad328fd73" providerId="ADAL" clId="{1418AA70-33E9-4B69-939A-C06B7A338941}" dt="2024-12-19T13:15:33.099" v="2634" actId="14100"/>
          <ac:spMkLst>
            <pc:docMk/>
            <pc:sldMk cId="1004728229" sldId="267"/>
            <ac:spMk id="5" creationId="{B883E4E0-F8E3-D46D-9855-6E2CE59C71EC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6" creationId="{4B97E789-C9DD-2267-D62A-9BF16EFB8429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7" creationId="{F536AF6D-2561-4BDF-C3CD-0A45745E83F2}"/>
          </ac:spMkLst>
        </pc:spChg>
        <pc:spChg chg="add mod">
          <ac:chgData name="谷　知紘(s21t317)" userId="a3db8153-261a-4ffb-baa1-abaad328fd73" providerId="ADAL" clId="{1418AA70-33E9-4B69-939A-C06B7A338941}" dt="2024-12-19T11:34:41.443" v="1803" actId="1076"/>
          <ac:spMkLst>
            <pc:docMk/>
            <pc:sldMk cId="1004728229" sldId="267"/>
            <ac:spMk id="8" creationId="{1B1B0D73-CD81-0B72-7770-EBCC5677D992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8" creationId="{6281AE24-8285-C556-A3DF-BFD46E30613A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9" creationId="{9335FAC9-F225-9A9F-7F77-4D867FB1B05E}"/>
          </ac:spMkLst>
        </pc:spChg>
        <pc:spChg chg="add mod">
          <ac:chgData name="谷　知紘(s21t317)" userId="a3db8153-261a-4ffb-baa1-abaad328fd73" providerId="ADAL" clId="{1418AA70-33E9-4B69-939A-C06B7A338941}" dt="2024-12-19T11:34:44.993" v="1804" actId="1076"/>
          <ac:spMkLst>
            <pc:docMk/>
            <pc:sldMk cId="1004728229" sldId="267"/>
            <ac:spMk id="10" creationId="{334FB58B-7B24-5522-2D4C-9149BBB23876}"/>
          </ac:spMkLst>
        </pc:spChg>
        <pc:graphicFrameChg chg="add mod">
          <ac:chgData name="谷　知紘(s21t317)" userId="a3db8153-261a-4ffb-baa1-abaad328fd73" providerId="ADAL" clId="{1418AA70-33E9-4B69-939A-C06B7A338941}" dt="2024-12-19T10:02:03.507" v="739" actId="1076"/>
          <ac:graphicFrameMkLst>
            <pc:docMk/>
            <pc:sldMk cId="1004728229" sldId="267"/>
            <ac:graphicFrameMk id="2" creationId="{C5A4BBA0-1D97-680D-9C9F-640306C96439}"/>
          </ac:graphicFrameMkLst>
        </pc:graphicFrameChg>
      </pc:sldChg>
      <pc:sldChg chg="addSp delSp modSp add mod">
        <pc:chgData name="谷　知紘(s21t317)" userId="a3db8153-261a-4ffb-baa1-abaad328fd73" providerId="ADAL" clId="{1418AA70-33E9-4B69-939A-C06B7A338941}" dt="2024-12-19T12:18:20.366" v="2262" actId="1076"/>
        <pc:sldMkLst>
          <pc:docMk/>
          <pc:sldMk cId="453686876" sldId="268"/>
        </pc:sldMkLst>
        <pc:spChg chg="add mod">
          <ac:chgData name="谷　知紘(s21t317)" userId="a3db8153-261a-4ffb-baa1-abaad328fd73" providerId="ADAL" clId="{1418AA70-33E9-4B69-939A-C06B7A338941}" dt="2024-12-19T11:33:46.313" v="1774" actId="1076"/>
          <ac:spMkLst>
            <pc:docMk/>
            <pc:sldMk cId="453686876" sldId="268"/>
            <ac:spMk id="2" creationId="{1D7A0A0D-3C12-8AC6-16D9-EAAC6C59ECDF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3" creationId="{C9A7FE81-96B7-6896-C2DC-150DEB4C9DF8}"/>
          </ac:spMkLst>
        </pc:spChg>
        <pc:spChg chg="mod">
          <ac:chgData name="谷　知紘(s21t317)" userId="a3db8153-261a-4ffb-baa1-abaad328fd73" providerId="ADAL" clId="{1418AA70-33E9-4B69-939A-C06B7A338941}" dt="2024-12-19T10:29:44.527" v="927" actId="20577"/>
          <ac:spMkLst>
            <pc:docMk/>
            <pc:sldMk cId="453686876" sldId="268"/>
            <ac:spMk id="4" creationId="{1631217F-F414-275E-1FF3-B711815919A9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5" creationId="{6490DFAB-6309-AEFF-72FD-899349219EE6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6" creationId="{0B5C3120-6018-F3E0-B910-2E4A1BEB02E7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7" creationId="{D135A86F-1377-64C9-0D42-D0E5946FCFA4}"/>
          </ac:spMkLst>
        </pc:spChg>
        <pc:spChg chg="add del mod">
          <ac:chgData name="谷　知紘(s21t317)" userId="a3db8153-261a-4ffb-baa1-abaad328fd73" providerId="ADAL" clId="{1418AA70-33E9-4B69-939A-C06B7A338941}" dt="2024-12-19T11:17:01.332" v="1687" actId="478"/>
          <ac:spMkLst>
            <pc:docMk/>
            <pc:sldMk cId="453686876" sldId="268"/>
            <ac:spMk id="8" creationId="{717A1FB9-36C6-FAAD-B060-DE32BA2A2B83}"/>
          </ac:spMkLst>
        </pc:spChg>
        <pc:spChg chg="add del mod">
          <ac:chgData name="谷　知紘(s21t317)" userId="a3db8153-261a-4ffb-baa1-abaad328fd73" providerId="ADAL" clId="{1418AA70-33E9-4B69-939A-C06B7A338941}" dt="2024-12-19T12:17:07.285" v="2236" actId="478"/>
          <ac:spMkLst>
            <pc:docMk/>
            <pc:sldMk cId="453686876" sldId="268"/>
            <ac:spMk id="8" creationId="{7BCE9074-9F66-4531-3E6D-49DEA50E821F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9" creationId="{00A5FC8F-AA50-C1EC-CCBD-A983960FFCF7}"/>
          </ac:spMkLst>
        </pc:spChg>
        <pc:spChg chg="add del mod">
          <ac:chgData name="谷　知紘(s21t317)" userId="a3db8153-261a-4ffb-baa1-abaad328fd73" providerId="ADAL" clId="{1418AA70-33E9-4B69-939A-C06B7A338941}" dt="2024-12-19T11:15:39.159" v="1552" actId="478"/>
          <ac:spMkLst>
            <pc:docMk/>
            <pc:sldMk cId="453686876" sldId="268"/>
            <ac:spMk id="9" creationId="{E5BDCDCE-26B4-56C9-FA7F-069325B921ED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0" creationId="{4A0600FE-C7FA-FFD6-C961-6A1D0E1268AA}"/>
          </ac:spMkLst>
        </pc:spChg>
        <pc:spChg chg="add del mod">
          <ac:chgData name="谷　知紘(s21t317)" userId="a3db8153-261a-4ffb-baa1-abaad328fd73" providerId="ADAL" clId="{1418AA70-33E9-4B69-939A-C06B7A338941}" dt="2024-12-19T11:56:58.675" v="1978" actId="478"/>
          <ac:spMkLst>
            <pc:docMk/>
            <pc:sldMk cId="453686876" sldId="268"/>
            <ac:spMk id="10" creationId="{F8E2F734-CD9B-1F2E-2F33-2FA4F178DFF9}"/>
          </ac:spMkLst>
        </pc:spChg>
        <pc:spChg chg="add del mod">
          <ac:chgData name="谷　知紘(s21t317)" userId="a3db8153-261a-4ffb-baa1-abaad328fd73" providerId="ADAL" clId="{1418AA70-33E9-4B69-939A-C06B7A338941}" dt="2024-12-19T12:17:25.602" v="2255" actId="478"/>
          <ac:spMkLst>
            <pc:docMk/>
            <pc:sldMk cId="453686876" sldId="268"/>
            <ac:spMk id="11" creationId="{66372368-62C0-EE0A-3E3E-5840A7EA3F7A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2" creationId="{15432817-DC74-949A-509E-2CF7BDD6724E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3" creationId="{66BAC752-59C8-16C3-1348-5BA6D8806499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4" creationId="{8135C708-6813-C16C-C6AE-47D763A4170B}"/>
          </ac:spMkLst>
        </pc:spChg>
      </pc:sldChg>
      <pc:sldChg chg="addSp modSp add mod">
        <pc:chgData name="谷　知紘(s21t317)" userId="a3db8153-261a-4ffb-baa1-abaad328fd73" providerId="ADAL" clId="{1418AA70-33E9-4B69-939A-C06B7A338941}" dt="2024-12-19T13:14:26.204" v="2632" actId="20577"/>
        <pc:sldMkLst>
          <pc:docMk/>
          <pc:sldMk cId="2962790074" sldId="269"/>
        </pc:sldMkLst>
        <pc:spChg chg="add mod">
          <ac:chgData name="谷　知紘(s21t317)" userId="a3db8153-261a-4ffb-baa1-abaad328fd73" providerId="ADAL" clId="{1418AA70-33E9-4B69-939A-C06B7A338941}" dt="2024-12-19T12:50:26.787" v="2485"/>
          <ac:spMkLst>
            <pc:docMk/>
            <pc:sldMk cId="2962790074" sldId="269"/>
            <ac:spMk id="2" creationId="{5F155457-3742-B26B-2DE7-E01FAB5EDD5D}"/>
          </ac:spMkLst>
        </pc:spChg>
        <pc:spChg chg="add mod">
          <ac:chgData name="谷　知紘(s21t317)" userId="a3db8153-261a-4ffb-baa1-abaad328fd73" providerId="ADAL" clId="{1418AA70-33E9-4B69-939A-C06B7A338941}" dt="2024-12-19T13:14:26.204" v="2632" actId="20577"/>
          <ac:spMkLst>
            <pc:docMk/>
            <pc:sldMk cId="2962790074" sldId="269"/>
            <ac:spMk id="3" creationId="{29C3AD97-A3CB-B4AE-5880-74A560E57328}"/>
          </ac:spMkLst>
        </pc:spChg>
        <pc:spChg chg="mod">
          <ac:chgData name="谷　知紘(s21t317)" userId="a3db8153-261a-4ffb-baa1-abaad328fd73" providerId="ADAL" clId="{1418AA70-33E9-4B69-939A-C06B7A338941}" dt="2024-12-19T12:19:29.375" v="2280" actId="20577"/>
          <ac:spMkLst>
            <pc:docMk/>
            <pc:sldMk cId="2962790074" sldId="269"/>
            <ac:spMk id="4" creationId="{4EB27919-E40E-692F-BBDD-AA62939738F2}"/>
          </ac:spMkLst>
        </pc:spChg>
      </pc:sldChg>
      <pc:sldChg chg="add del">
        <pc:chgData name="谷　知紘(s21t317)" userId="a3db8153-261a-4ffb-baa1-abaad328fd73" providerId="ADAL" clId="{1418AA70-33E9-4B69-939A-C06B7A338941}" dt="2024-12-19T12:21:45.525" v="2290" actId="2696"/>
        <pc:sldMkLst>
          <pc:docMk/>
          <pc:sldMk cId="3416136059" sldId="270"/>
        </pc:sldMkLst>
      </pc:sldChg>
      <pc:sldChg chg="add">
        <pc:chgData name="谷　知紘(s21t317)" userId="a3db8153-261a-4ffb-baa1-abaad328fd73" providerId="ADAL" clId="{1418AA70-33E9-4B69-939A-C06B7A338941}" dt="2024-12-19T12:21:41.687" v="2289" actId="2890"/>
        <pc:sldMkLst>
          <pc:docMk/>
          <pc:sldMk cId="539303649" sldId="271"/>
        </pc:sldMkLst>
      </pc:sldChg>
    </pc:docChg>
  </pc:docChgLst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レベル別 級別漢字 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単語親密度 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5.24</c:v>
                </c:pt>
                <c:pt idx="1">
                  <c:v>5.37</c:v>
                </c:pt>
                <c:pt idx="2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8-4E62-B18A-F36A8A2093D2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5.0599999999999996</c:v>
                </c:pt>
                <c:pt idx="1">
                  <c:v>5.32</c:v>
                </c:pt>
                <c:pt idx="2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8-4E62-B18A-F36A8A2093D2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5.2</c:v>
                </c:pt>
                <c:pt idx="1">
                  <c:v>5.35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8-4E62-B18A-F36A8A2093D2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5.39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8-4E62-B18A-F36A8A2093D2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5.29</c:v>
                </c:pt>
                <c:pt idx="2">
                  <c:v>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8-4E62-B18A-F36A8A2093D2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5.16</c:v>
                </c:pt>
                <c:pt idx="1">
                  <c:v>5.31</c:v>
                </c:pt>
                <c:pt idx="2">
                  <c:v>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8-4E62-B18A-F36A8A2093D2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5.16</c:v>
                </c:pt>
                <c:pt idx="1">
                  <c:v>5.35</c:v>
                </c:pt>
                <c:pt idx="2">
                  <c:v>5.51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8-4E62-B18A-F36A8A2093D2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5.17</c:v>
                </c:pt>
                <c:pt idx="1">
                  <c:v>5.34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8-4E62-B18A-F36A8A209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20623"/>
        <c:axId val="1042515343"/>
      </c:lineChart>
      <c:catAx>
        <c:axId val="104252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15343"/>
        <c:crosses val="autoZero"/>
        <c:auto val="1"/>
        <c:lblAlgn val="ctr"/>
        <c:lblOffset val="100"/>
        <c:noMultiLvlLbl val="0"/>
      </c:catAx>
      <c:valAx>
        <c:axId val="10425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2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sanetet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-2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単語の難しさとは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2-2.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A4BBA0-1D97-680D-9C9F-640306C9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20413"/>
              </p:ext>
            </p:extLst>
          </p:nvPr>
        </p:nvGraphicFramePr>
        <p:xfrm>
          <a:off x="338251" y="1122654"/>
          <a:ext cx="7121804" cy="416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6ADBBA-B2D6-996E-23B6-82071A5628F8}"/>
              </a:ext>
            </a:extLst>
          </p:cNvPr>
          <p:cNvSpPr txBox="1"/>
          <p:nvPr/>
        </p:nvSpPr>
        <p:spPr>
          <a:xfrm>
            <a:off x="7549176" y="1847597"/>
            <a:ext cx="4000500" cy="12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レベルに関わらず似た傾向になる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どのレベルにおいても文字単語親密度が一番高い結果となった．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B883E4E0-F8E3-D46D-9855-6E2CE59C71EC}"/>
              </a:ext>
            </a:extLst>
          </p:cNvPr>
          <p:cNvSpPr txBox="1"/>
          <p:nvPr/>
        </p:nvSpPr>
        <p:spPr>
          <a:xfrm>
            <a:off x="7549177" y="4159243"/>
            <a:ext cx="449193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歌詞に使用される単語の親密度による歌唱難易度は，有効性が低い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7E789-C9DD-2267-D62A-9BF16EFB8429}"/>
              </a:ext>
            </a:extLst>
          </p:cNvPr>
          <p:cNvSpPr txBox="1"/>
          <p:nvPr/>
        </p:nvSpPr>
        <p:spPr>
          <a:xfrm>
            <a:off x="7272165" y="3395087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6AF6D-2561-4BDF-C3CD-0A45745E83F2}"/>
              </a:ext>
            </a:extLst>
          </p:cNvPr>
          <p:cNvSpPr txBox="1"/>
          <p:nvPr/>
        </p:nvSpPr>
        <p:spPr>
          <a:xfrm>
            <a:off x="7272165" y="1261861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4FB58B-7B24-5522-2D4C-9149BBB23876}"/>
              </a:ext>
            </a:extLst>
          </p:cNvPr>
          <p:cNvSpPr txBox="1"/>
          <p:nvPr/>
        </p:nvSpPr>
        <p:spPr>
          <a:xfrm>
            <a:off x="338251" y="5473736"/>
            <a:ext cx="615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つの実験を踏まえた全体のまとめ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B0D73-CD81-0B72-7770-EBCC5677D992}"/>
              </a:ext>
            </a:extLst>
          </p:cNvPr>
          <p:cNvSpPr txBox="1"/>
          <p:nvPr/>
        </p:nvSpPr>
        <p:spPr>
          <a:xfrm>
            <a:off x="1588647" y="6100724"/>
            <a:ext cx="84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歌詞に用いられる単語の難しさと歌唱難易度に関係性はない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D7A0A0D-3C12-8AC6-16D9-EAAC6C59ECDF}"/>
              </a:ext>
            </a:extLst>
          </p:cNvPr>
          <p:cNvSpPr/>
          <p:nvPr/>
        </p:nvSpPr>
        <p:spPr>
          <a:xfrm>
            <a:off x="735227" y="1677042"/>
            <a:ext cx="3538008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早口言葉に似た文体の歌詞ほど歌唱難易度が上がる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7FE81-96B7-6896-C2DC-150DEB4C9DF8}"/>
              </a:ext>
            </a:extLst>
          </p:cNvPr>
          <p:cNvSpPr txBox="1"/>
          <p:nvPr/>
        </p:nvSpPr>
        <p:spPr>
          <a:xfrm>
            <a:off x="5465664" y="1864887"/>
            <a:ext cx="3871866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素早く発音しにくい音が含まれる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拗音（○ゃ，○ゅ，○ょ）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マ行，パ行，バ行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似たような表現の繰り返し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母音と母音が入れ替わる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子音と子音が入れ替わる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90DFAB-6309-AEFF-72FD-899349219EE6}"/>
              </a:ext>
            </a:extLst>
          </p:cNvPr>
          <p:cNvSpPr txBox="1"/>
          <p:nvPr/>
        </p:nvSpPr>
        <p:spPr>
          <a:xfrm>
            <a:off x="5012991" y="1330794"/>
            <a:ext cx="44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早口言葉を構成する要素（一例）</a:t>
            </a:r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C3120-6018-F3E0-B910-2E4A1BEB02E7}"/>
              </a:ext>
            </a:extLst>
          </p:cNvPr>
          <p:cNvSpPr/>
          <p:nvPr/>
        </p:nvSpPr>
        <p:spPr>
          <a:xfrm>
            <a:off x="9337530" y="2024083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老若男女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バスガス爆発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35A86F-1377-64C9-0D42-D0E5946FCFA4}"/>
              </a:ext>
            </a:extLst>
          </p:cNvPr>
          <p:cNvSpPr/>
          <p:nvPr/>
        </p:nvSpPr>
        <p:spPr>
          <a:xfrm>
            <a:off x="9337530" y="3184608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炙りカルビ（あぶりかぶり）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神アニメ（かにあにめ）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5FC8F-AA50-C1EC-CCBD-A983960FFCF7}"/>
              </a:ext>
            </a:extLst>
          </p:cNvPr>
          <p:cNvSpPr txBox="1"/>
          <p:nvPr/>
        </p:nvSpPr>
        <p:spPr>
          <a:xfrm>
            <a:off x="617532" y="5596787"/>
            <a:ext cx="458821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早口言葉の定義が曖昧，複雑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ルールベースに基づく判定が難しい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432817-DC74-949A-509E-2CF7BDD6724E}"/>
              </a:ext>
            </a:extLst>
          </p:cNvPr>
          <p:cNvSpPr txBox="1"/>
          <p:nvPr/>
        </p:nvSpPr>
        <p:spPr>
          <a:xfrm>
            <a:off x="6324797" y="5596787"/>
            <a:ext cx="563483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早口言葉の文体を機械学習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作成したモデルにより早口言葉の判定を行う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BAC752-59C8-16C3-1348-5BA6D8806499}"/>
              </a:ext>
            </a:extLst>
          </p:cNvPr>
          <p:cNvSpPr/>
          <p:nvPr/>
        </p:nvSpPr>
        <p:spPr>
          <a:xfrm>
            <a:off x="5205743" y="5412920"/>
            <a:ext cx="853427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0600FE-C7FA-FFD6-C961-6A1D0E1268AA}"/>
              </a:ext>
            </a:extLst>
          </p:cNvPr>
          <p:cNvSpPr/>
          <p:nvPr/>
        </p:nvSpPr>
        <p:spPr>
          <a:xfrm>
            <a:off x="617532" y="4456938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問題点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35C708-6813-C16C-C6AE-47D763A4170B}"/>
              </a:ext>
            </a:extLst>
          </p:cNvPr>
          <p:cNvSpPr/>
          <p:nvPr/>
        </p:nvSpPr>
        <p:spPr>
          <a:xfrm>
            <a:off x="6324797" y="4456937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447-8483-EF13-F06E-3535A2E4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B27919-E40E-692F-BBDD-AA62939738F2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5F155457-3742-B26B-2DE7-E01FAB5EDD5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29C3AD97-A3CB-B4AE-5880-74A560E57328}"/>
              </a:ext>
            </a:extLst>
          </p:cNvPr>
          <p:cNvSpPr txBox="1"/>
          <p:nvPr/>
        </p:nvSpPr>
        <p:spPr>
          <a:xfrm>
            <a:off x="674658" y="1655436"/>
            <a:ext cx="73198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検索より，早口言葉，早口言葉でない文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7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509-3895-8EDF-4CFE-2C63A0F3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26D668-2126-9EB0-CDCF-C2AEBD97B08B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おもちゃ, 人形 が含まれている画像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5DD6CB7-A825-8A62-79A0-AC067964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0" y="1717871"/>
            <a:ext cx="1892585" cy="481749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573385" y="1407948"/>
            <a:ext cx="7713553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(VOCALOID)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ヤマハが開発した歌声合成技術の応用ソフトウェア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機械音声がメインボーカルを担当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3EB30-10C2-76A2-C5CF-D65FA50C3861}"/>
              </a:ext>
            </a:extLst>
          </p:cNvPr>
          <p:cNvSpPr txBox="1"/>
          <p:nvPr/>
        </p:nvSpPr>
        <p:spPr>
          <a:xfrm>
            <a:off x="10450717" y="2437374"/>
            <a:ext cx="155116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話題の重音テト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2665F9-174E-6076-7784-4BE99097C129}"/>
              </a:ext>
            </a:extLst>
          </p:cNvPr>
          <p:cNvSpPr txBox="1"/>
          <p:nvPr/>
        </p:nvSpPr>
        <p:spPr>
          <a:xfrm>
            <a:off x="10450718" y="3229155"/>
            <a:ext cx="1551161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UTAU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だから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ボカロじゃない」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の申し出は受け付けません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975351" y="2231713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「発音単位毎の継続時間」「音程」「テンポ」に基づいて分析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3408992" y="1238134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1276092" y="2877301"/>
            <a:ext cx="2115792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5388525" y="2428395"/>
            <a:ext cx="5226804" cy="22459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息継ぎの制約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筋肉の動きの制約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22A23C-CE23-595A-B728-5D0208353255}"/>
              </a:ext>
            </a:extLst>
          </p:cNvPr>
          <p:cNvSpPr/>
          <p:nvPr/>
        </p:nvSpPr>
        <p:spPr>
          <a:xfrm>
            <a:off x="1387900" y="1269886"/>
            <a:ext cx="1792587" cy="995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C08CD8C8-1C6F-1F35-20C6-4D4E211D8B74}"/>
              </a:ext>
            </a:extLst>
          </p:cNvPr>
          <p:cNvSpPr/>
          <p:nvPr/>
        </p:nvSpPr>
        <p:spPr>
          <a:xfrm rot="5400000" flipV="1">
            <a:off x="4137012" y="3724044"/>
            <a:ext cx="995881" cy="99339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E861672-CB6F-8A0A-D993-0C6C61AEED01}"/>
              </a:ext>
            </a:extLst>
          </p:cNvPr>
          <p:cNvSpPr/>
          <p:nvPr/>
        </p:nvSpPr>
        <p:spPr>
          <a:xfrm>
            <a:off x="2143124" y="4899730"/>
            <a:ext cx="8070851" cy="1620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4128734" y="1566370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4532544" y="2248294"/>
            <a:ext cx="753918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354763" y="4703168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4128734" y="3384461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4553290" y="4094931"/>
            <a:ext cx="753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4143345" y="4858913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5142611" y="5706998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354763" y="1566370"/>
            <a:ext cx="3251044" cy="262943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音素数が多いほど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1655436"/>
            <a:ext cx="7319875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758180" y="163687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炉心融解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ワールズエンド・ダンスホール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初音ミクの激唱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758179" y="288793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メランコリック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からくりピエロ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モザイクロール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758179" y="1359873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758179" y="259798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4199568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712231" y="4199567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8093186" y="4216496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2264139" y="4842135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5300812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712231" y="4733868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758179" y="4842135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7" y="468125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55782" y="421445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7008174" y="421445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7008174" y="613800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728774" y="368129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728774" y="546745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93467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1166</Words>
  <Application>Microsoft Office PowerPoint</Application>
  <PresentationFormat>ワイド画面</PresentationFormat>
  <Paragraphs>183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2024-12-20T10:27:38Z</dcterms:modified>
</cp:coreProperties>
</file>