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B5661-DEFF-4BF7-8687-B5D5C7F51A35}" v="32" dt="2024-12-21T03:25:16.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5" autoAdjust="0"/>
    <p:restoredTop sz="94660"/>
  </p:normalViewPr>
  <p:slideViewPr>
    <p:cSldViewPr snapToGrid="0">
      <p:cViewPr varScale="1">
        <p:scale>
          <a:sx n="151" d="100"/>
          <a:sy n="151" d="100"/>
        </p:scale>
        <p:origin x="594" y="150"/>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谷　知紘(s21t317)" userId="a3db8153-261a-4ffb-baa1-abaad328fd73" providerId="ADAL" clId="{6C2B5661-DEFF-4BF7-8687-B5D5C7F51A35}"/>
    <pc:docChg chg="undo custSel addSld modSld modMainMaster">
      <pc:chgData name="谷　知紘(s21t317)" userId="a3db8153-261a-4ffb-baa1-abaad328fd73" providerId="ADAL" clId="{6C2B5661-DEFF-4BF7-8687-B5D5C7F51A35}" dt="2024-12-21T03:44:56.422" v="2174" actId="1076"/>
      <pc:docMkLst>
        <pc:docMk/>
      </pc:docMkLst>
      <pc:sldChg chg="modSp">
        <pc:chgData name="谷　知紘(s21t317)" userId="a3db8153-261a-4ffb-baa1-abaad328fd73" providerId="ADAL" clId="{6C2B5661-DEFF-4BF7-8687-B5D5C7F51A35}" dt="2024-12-21T03:23:09.077" v="2152"/>
        <pc:sldMkLst>
          <pc:docMk/>
          <pc:sldMk cId="718283160" sldId="256"/>
        </pc:sldMkLst>
        <pc:spChg chg="mod">
          <ac:chgData name="谷　知紘(s21t317)" userId="a3db8153-261a-4ffb-baa1-abaad328fd73" providerId="ADAL" clId="{6C2B5661-DEFF-4BF7-8687-B5D5C7F51A35}" dt="2024-12-21T03:23:09.077" v="2152"/>
          <ac:spMkLst>
            <pc:docMk/>
            <pc:sldMk cId="718283160" sldId="256"/>
            <ac:spMk id="5" creationId="{FCFEF4CD-766D-53B6-9DDE-AAC32A81997C}"/>
          </ac:spMkLst>
        </pc:spChg>
      </pc:sldChg>
      <pc:sldChg chg="modSp">
        <pc:chgData name="谷　知紘(s21t317)" userId="a3db8153-261a-4ffb-baa1-abaad328fd73" providerId="ADAL" clId="{6C2B5661-DEFF-4BF7-8687-B5D5C7F51A35}" dt="2024-12-21T03:23:26.256" v="2153"/>
        <pc:sldMkLst>
          <pc:docMk/>
          <pc:sldMk cId="1542432316" sldId="257"/>
        </pc:sldMkLst>
        <pc:spChg chg="mod">
          <ac:chgData name="谷　知紘(s21t317)" userId="a3db8153-261a-4ffb-baa1-abaad328fd73" providerId="ADAL" clId="{6C2B5661-DEFF-4BF7-8687-B5D5C7F51A35}" dt="2024-12-21T03:23:26.256" v="2153"/>
          <ac:spMkLst>
            <pc:docMk/>
            <pc:sldMk cId="1542432316" sldId="257"/>
            <ac:spMk id="12" creationId="{80EAFDE0-26CA-8121-B651-3AEEACEC1916}"/>
          </ac:spMkLst>
        </pc:spChg>
      </pc:sldChg>
      <pc:sldChg chg="modSp">
        <pc:chgData name="谷　知紘(s21t317)" userId="a3db8153-261a-4ffb-baa1-abaad328fd73" providerId="ADAL" clId="{6C2B5661-DEFF-4BF7-8687-B5D5C7F51A35}" dt="2024-12-21T03:23:26.256" v="2153"/>
        <pc:sldMkLst>
          <pc:docMk/>
          <pc:sldMk cId="2104044874" sldId="258"/>
        </pc:sldMkLst>
        <pc:spChg chg="mod">
          <ac:chgData name="谷　知紘(s21t317)" userId="a3db8153-261a-4ffb-baa1-abaad328fd73" providerId="ADAL" clId="{6C2B5661-DEFF-4BF7-8687-B5D5C7F51A35}" dt="2024-12-21T03:23:26.256" v="2153"/>
          <ac:spMkLst>
            <pc:docMk/>
            <pc:sldMk cId="2104044874" sldId="258"/>
            <ac:spMk id="6" creationId="{6BAA1248-05E0-6777-EEEE-EE09C01226A9}"/>
          </ac:spMkLst>
        </pc:spChg>
      </pc:sldChg>
      <pc:sldChg chg="modSp">
        <pc:chgData name="谷　知紘(s21t317)" userId="a3db8153-261a-4ffb-baa1-abaad328fd73" providerId="ADAL" clId="{6C2B5661-DEFF-4BF7-8687-B5D5C7F51A35}" dt="2024-12-21T03:23:26.256" v="2153"/>
        <pc:sldMkLst>
          <pc:docMk/>
          <pc:sldMk cId="3849086588" sldId="259"/>
        </pc:sldMkLst>
        <pc:spChg chg="mod">
          <ac:chgData name="谷　知紘(s21t317)" userId="a3db8153-261a-4ffb-baa1-abaad328fd73" providerId="ADAL" clId="{6C2B5661-DEFF-4BF7-8687-B5D5C7F51A35}" dt="2024-12-21T03:23:26.256" v="2153"/>
          <ac:spMkLst>
            <pc:docMk/>
            <pc:sldMk cId="3849086588" sldId="259"/>
            <ac:spMk id="9" creationId="{29EA9606-EE1C-5DF8-185A-6B4F275E52D1}"/>
          </ac:spMkLst>
        </pc:spChg>
      </pc:sldChg>
      <pc:sldChg chg="modSp">
        <pc:chgData name="谷　知紘(s21t317)" userId="a3db8153-261a-4ffb-baa1-abaad328fd73" providerId="ADAL" clId="{6C2B5661-DEFF-4BF7-8687-B5D5C7F51A35}" dt="2024-12-21T03:23:26.256" v="2153"/>
        <pc:sldMkLst>
          <pc:docMk/>
          <pc:sldMk cId="117810025" sldId="260"/>
        </pc:sldMkLst>
        <pc:spChg chg="mod">
          <ac:chgData name="谷　知紘(s21t317)" userId="a3db8153-261a-4ffb-baa1-abaad328fd73" providerId="ADAL" clId="{6C2B5661-DEFF-4BF7-8687-B5D5C7F51A35}" dt="2024-12-21T03:23:26.256" v="2153"/>
          <ac:spMkLst>
            <pc:docMk/>
            <pc:sldMk cId="117810025" sldId="260"/>
            <ac:spMk id="3" creationId="{F6019562-6F05-8042-FA07-838559933634}"/>
          </ac:spMkLst>
        </pc:spChg>
      </pc:sldChg>
      <pc:sldChg chg="modSp">
        <pc:chgData name="谷　知紘(s21t317)" userId="a3db8153-261a-4ffb-baa1-abaad328fd73" providerId="ADAL" clId="{6C2B5661-DEFF-4BF7-8687-B5D5C7F51A35}" dt="2024-12-21T03:23:26.256" v="2153"/>
        <pc:sldMkLst>
          <pc:docMk/>
          <pc:sldMk cId="1122583501" sldId="261"/>
        </pc:sldMkLst>
        <pc:spChg chg="mod">
          <ac:chgData name="谷　知紘(s21t317)" userId="a3db8153-261a-4ffb-baa1-abaad328fd73" providerId="ADAL" clId="{6C2B5661-DEFF-4BF7-8687-B5D5C7F51A35}" dt="2024-12-21T03:23:26.256" v="2153"/>
          <ac:spMkLst>
            <pc:docMk/>
            <pc:sldMk cId="1122583501" sldId="261"/>
            <ac:spMk id="3" creationId="{5DB6F546-C44C-3925-9118-E370C0377FD9}"/>
          </ac:spMkLst>
        </pc:spChg>
      </pc:sldChg>
      <pc:sldChg chg="modSp">
        <pc:chgData name="谷　知紘(s21t317)" userId="a3db8153-261a-4ffb-baa1-abaad328fd73" providerId="ADAL" clId="{6C2B5661-DEFF-4BF7-8687-B5D5C7F51A35}" dt="2024-12-21T03:23:26.256" v="2153"/>
        <pc:sldMkLst>
          <pc:docMk/>
          <pc:sldMk cId="1716504565" sldId="262"/>
        </pc:sldMkLst>
        <pc:spChg chg="mod">
          <ac:chgData name="谷　知紘(s21t317)" userId="a3db8153-261a-4ffb-baa1-abaad328fd73" providerId="ADAL" clId="{6C2B5661-DEFF-4BF7-8687-B5D5C7F51A35}" dt="2024-12-21T03:23:26.256" v="2153"/>
          <ac:spMkLst>
            <pc:docMk/>
            <pc:sldMk cId="1716504565" sldId="262"/>
            <ac:spMk id="12" creationId="{484CA9CD-FEFA-EC27-142E-106E1996F72E}"/>
          </ac:spMkLst>
        </pc:spChg>
      </pc:sldChg>
      <pc:sldChg chg="modSp">
        <pc:chgData name="谷　知紘(s21t317)" userId="a3db8153-261a-4ffb-baa1-abaad328fd73" providerId="ADAL" clId="{6C2B5661-DEFF-4BF7-8687-B5D5C7F51A35}" dt="2024-12-21T03:23:26.256" v="2153"/>
        <pc:sldMkLst>
          <pc:docMk/>
          <pc:sldMk cId="285224269" sldId="264"/>
        </pc:sldMkLst>
        <pc:spChg chg="mod">
          <ac:chgData name="谷　知紘(s21t317)" userId="a3db8153-261a-4ffb-baa1-abaad328fd73" providerId="ADAL" clId="{6C2B5661-DEFF-4BF7-8687-B5D5C7F51A35}" dt="2024-12-21T03:23:26.256" v="2153"/>
          <ac:spMkLst>
            <pc:docMk/>
            <pc:sldMk cId="285224269" sldId="264"/>
            <ac:spMk id="7" creationId="{6FD563B2-3C9D-BD85-9126-8F9C3D01EB7A}"/>
          </ac:spMkLst>
        </pc:spChg>
      </pc:sldChg>
      <pc:sldChg chg="modSp">
        <pc:chgData name="谷　知紘(s21t317)" userId="a3db8153-261a-4ffb-baa1-abaad328fd73" providerId="ADAL" clId="{6C2B5661-DEFF-4BF7-8687-B5D5C7F51A35}" dt="2024-12-21T03:23:26.256" v="2153"/>
        <pc:sldMkLst>
          <pc:docMk/>
          <pc:sldMk cId="395813214" sldId="265"/>
        </pc:sldMkLst>
        <pc:spChg chg="mod">
          <ac:chgData name="谷　知紘(s21t317)" userId="a3db8153-261a-4ffb-baa1-abaad328fd73" providerId="ADAL" clId="{6C2B5661-DEFF-4BF7-8687-B5D5C7F51A35}" dt="2024-12-21T03:23:26.256" v="2153"/>
          <ac:spMkLst>
            <pc:docMk/>
            <pc:sldMk cId="395813214" sldId="265"/>
            <ac:spMk id="5" creationId="{674157F6-83BD-022F-0955-A1E5168495C0}"/>
          </ac:spMkLst>
        </pc:spChg>
      </pc:sldChg>
      <pc:sldChg chg="modSp">
        <pc:chgData name="谷　知紘(s21t317)" userId="a3db8153-261a-4ffb-baa1-abaad328fd73" providerId="ADAL" clId="{6C2B5661-DEFF-4BF7-8687-B5D5C7F51A35}" dt="2024-12-21T03:23:26.256" v="2153"/>
        <pc:sldMkLst>
          <pc:docMk/>
          <pc:sldMk cId="503107946" sldId="266"/>
        </pc:sldMkLst>
        <pc:spChg chg="mod">
          <ac:chgData name="谷　知紘(s21t317)" userId="a3db8153-261a-4ffb-baa1-abaad328fd73" providerId="ADAL" clId="{6C2B5661-DEFF-4BF7-8687-B5D5C7F51A35}" dt="2024-12-21T03:23:26.256" v="2153"/>
          <ac:spMkLst>
            <pc:docMk/>
            <pc:sldMk cId="503107946" sldId="266"/>
            <ac:spMk id="10" creationId="{69CEEAB9-F91D-12F4-6E99-8977C3EA7757}"/>
          </ac:spMkLst>
        </pc:spChg>
      </pc:sldChg>
      <pc:sldChg chg="modSp">
        <pc:chgData name="谷　知紘(s21t317)" userId="a3db8153-261a-4ffb-baa1-abaad328fd73" providerId="ADAL" clId="{6C2B5661-DEFF-4BF7-8687-B5D5C7F51A35}" dt="2024-12-21T03:23:26.256" v="2153"/>
        <pc:sldMkLst>
          <pc:docMk/>
          <pc:sldMk cId="1004728229" sldId="267"/>
        </pc:sldMkLst>
        <pc:spChg chg="mod">
          <ac:chgData name="谷　知紘(s21t317)" userId="a3db8153-261a-4ffb-baa1-abaad328fd73" providerId="ADAL" clId="{6C2B5661-DEFF-4BF7-8687-B5D5C7F51A35}" dt="2024-12-21T03:23:26.256" v="2153"/>
          <ac:spMkLst>
            <pc:docMk/>
            <pc:sldMk cId="1004728229" sldId="267"/>
            <ac:spMk id="11" creationId="{082B9EDB-8E40-ADA2-A03C-F6CADD68F292}"/>
          </ac:spMkLst>
        </pc:spChg>
      </pc:sldChg>
      <pc:sldChg chg="modSp">
        <pc:chgData name="谷　知紘(s21t317)" userId="a3db8153-261a-4ffb-baa1-abaad328fd73" providerId="ADAL" clId="{6C2B5661-DEFF-4BF7-8687-B5D5C7F51A35}" dt="2024-12-21T03:23:26.256" v="2153"/>
        <pc:sldMkLst>
          <pc:docMk/>
          <pc:sldMk cId="453686876" sldId="268"/>
        </pc:sldMkLst>
        <pc:spChg chg="mod">
          <ac:chgData name="谷　知紘(s21t317)" userId="a3db8153-261a-4ffb-baa1-abaad328fd73" providerId="ADAL" clId="{6C2B5661-DEFF-4BF7-8687-B5D5C7F51A35}" dt="2024-12-21T03:23:26.256" v="2153"/>
          <ac:spMkLst>
            <pc:docMk/>
            <pc:sldMk cId="453686876" sldId="268"/>
            <ac:spMk id="11" creationId="{DED3E92B-71D3-6071-6EC5-2A44353EAB18}"/>
          </ac:spMkLst>
        </pc:spChg>
      </pc:sldChg>
      <pc:sldChg chg="addSp delSp modSp mod">
        <pc:chgData name="谷　知紘(s21t317)" userId="a3db8153-261a-4ffb-baa1-abaad328fd73" providerId="ADAL" clId="{6C2B5661-DEFF-4BF7-8687-B5D5C7F51A35}" dt="2024-12-21T03:23:26.256" v="2153"/>
        <pc:sldMkLst>
          <pc:docMk/>
          <pc:sldMk cId="2962790074" sldId="269"/>
        </pc:sldMkLst>
        <pc:spChg chg="del mod">
          <ac:chgData name="谷　知紘(s21t317)" userId="a3db8153-261a-4ffb-baa1-abaad328fd73" providerId="ADAL" clId="{6C2B5661-DEFF-4BF7-8687-B5D5C7F51A35}" dt="2024-12-21T01:34:56.046" v="967" actId="478"/>
          <ac:spMkLst>
            <pc:docMk/>
            <pc:sldMk cId="2962790074" sldId="269"/>
            <ac:spMk id="2" creationId="{5F155457-3742-B26B-2DE7-E01FAB5EDD5D}"/>
          </ac:spMkLst>
        </pc:spChg>
        <pc:spChg chg="add mod">
          <ac:chgData name="谷　知紘(s21t317)" userId="a3db8153-261a-4ffb-baa1-abaad328fd73" providerId="ADAL" clId="{6C2B5661-DEFF-4BF7-8687-B5D5C7F51A35}" dt="2024-12-21T03:06:37.138" v="1549" actId="20577"/>
          <ac:spMkLst>
            <pc:docMk/>
            <pc:sldMk cId="2962790074" sldId="269"/>
            <ac:spMk id="2" creationId="{70BEF91D-BC42-F5D2-993B-9BD619EE287E}"/>
          </ac:spMkLst>
        </pc:spChg>
        <pc:spChg chg="del mod">
          <ac:chgData name="谷　知紘(s21t317)" userId="a3db8153-261a-4ffb-baa1-abaad328fd73" providerId="ADAL" clId="{6C2B5661-DEFF-4BF7-8687-B5D5C7F51A35}" dt="2024-12-21T01:34:44.752" v="964" actId="478"/>
          <ac:spMkLst>
            <pc:docMk/>
            <pc:sldMk cId="2962790074" sldId="269"/>
            <ac:spMk id="3" creationId="{29C3AD97-A3CB-B4AE-5880-74A560E57328}"/>
          </ac:spMkLst>
        </pc:spChg>
        <pc:spChg chg="add mod">
          <ac:chgData name="谷　知紘(s21t317)" userId="a3db8153-261a-4ffb-baa1-abaad328fd73" providerId="ADAL" clId="{6C2B5661-DEFF-4BF7-8687-B5D5C7F51A35}" dt="2024-12-21T02:23:22.033" v="1359" actId="1076"/>
          <ac:spMkLst>
            <pc:docMk/>
            <pc:sldMk cId="2962790074" sldId="269"/>
            <ac:spMk id="3" creationId="{BA37B7C9-E765-38F5-4BAB-BD70EC0B7811}"/>
          </ac:spMkLst>
        </pc:spChg>
        <pc:spChg chg="mod">
          <ac:chgData name="谷　知紘(s21t317)" userId="a3db8153-261a-4ffb-baa1-abaad328fd73" providerId="ADAL" clId="{6C2B5661-DEFF-4BF7-8687-B5D5C7F51A35}" dt="2024-12-21T02:14:22.436" v="1335" actId="14100"/>
          <ac:spMkLst>
            <pc:docMk/>
            <pc:sldMk cId="2962790074" sldId="269"/>
            <ac:spMk id="5" creationId="{F8EAA5F7-8A94-F476-F717-24A6B4D6BA32}"/>
          </ac:spMkLst>
        </pc:spChg>
        <pc:spChg chg="add mod">
          <ac:chgData name="谷　知紘(s21t317)" userId="a3db8153-261a-4ffb-baa1-abaad328fd73" providerId="ADAL" clId="{6C2B5661-DEFF-4BF7-8687-B5D5C7F51A35}" dt="2024-12-21T02:23:30.162" v="1360" actId="1076"/>
          <ac:spMkLst>
            <pc:docMk/>
            <pc:sldMk cId="2962790074" sldId="269"/>
            <ac:spMk id="6" creationId="{B4A17AAC-AF59-D8F2-78D4-9787B7DD98D7}"/>
          </ac:spMkLst>
        </pc:spChg>
        <pc:spChg chg="add mod">
          <ac:chgData name="谷　知紘(s21t317)" userId="a3db8153-261a-4ffb-baa1-abaad328fd73" providerId="ADAL" clId="{6C2B5661-DEFF-4BF7-8687-B5D5C7F51A35}" dt="2024-12-21T02:23:30.162" v="1360" actId="1076"/>
          <ac:spMkLst>
            <pc:docMk/>
            <pc:sldMk cId="2962790074" sldId="269"/>
            <ac:spMk id="7" creationId="{5CE81C9E-6DBF-2DE1-CFBE-A2D37B22F29F}"/>
          </ac:spMkLst>
        </pc:spChg>
        <pc:spChg chg="add del mod">
          <ac:chgData name="谷　知紘(s21t317)" userId="a3db8153-261a-4ffb-baa1-abaad328fd73" providerId="ADAL" clId="{6C2B5661-DEFF-4BF7-8687-B5D5C7F51A35}" dt="2024-12-21T02:22:05.552" v="1338" actId="478"/>
          <ac:spMkLst>
            <pc:docMk/>
            <pc:sldMk cId="2962790074" sldId="269"/>
            <ac:spMk id="8" creationId="{D7EFD76B-7061-06EC-4A8A-F584BCC71157}"/>
          </ac:spMkLst>
        </pc:spChg>
        <pc:spChg chg="mod">
          <ac:chgData name="谷　知紘(s21t317)" userId="a3db8153-261a-4ffb-baa1-abaad328fd73" providerId="ADAL" clId="{6C2B5661-DEFF-4BF7-8687-B5D5C7F51A35}" dt="2024-12-21T03:23:26.256" v="2153"/>
          <ac:spMkLst>
            <pc:docMk/>
            <pc:sldMk cId="2962790074" sldId="269"/>
            <ac:spMk id="9" creationId="{85ADA9C4-C3C3-48BF-EA73-63564FD1313D}"/>
          </ac:spMkLst>
        </pc:spChg>
      </pc:sldChg>
      <pc:sldChg chg="addSp modSp mod">
        <pc:chgData name="谷　知紘(s21t317)" userId="a3db8153-261a-4ffb-baa1-abaad328fd73" providerId="ADAL" clId="{6C2B5661-DEFF-4BF7-8687-B5D5C7F51A35}" dt="2024-12-21T03:23:26.256" v="2153"/>
        <pc:sldMkLst>
          <pc:docMk/>
          <pc:sldMk cId="539303649" sldId="271"/>
        </pc:sldMkLst>
        <pc:spChg chg="mod">
          <ac:chgData name="谷　知紘(s21t317)" userId="a3db8153-261a-4ffb-baa1-abaad328fd73" providerId="ADAL" clId="{6C2B5661-DEFF-4BF7-8687-B5D5C7F51A35}" dt="2024-12-21T01:37:42.064" v="1021" actId="20577"/>
          <ac:spMkLst>
            <pc:docMk/>
            <pc:sldMk cId="539303649" sldId="271"/>
            <ac:spMk id="4" creationId="{2E26D668-2126-9EB0-CDCF-C2AEBD97B08B}"/>
          </ac:spMkLst>
        </pc:spChg>
        <pc:spChg chg="add mod">
          <ac:chgData name="谷　知紘(s21t317)" userId="a3db8153-261a-4ffb-baa1-abaad328fd73" providerId="ADAL" clId="{6C2B5661-DEFF-4BF7-8687-B5D5C7F51A35}" dt="2024-12-21T02:27:51.544" v="1516" actId="1076"/>
          <ac:spMkLst>
            <pc:docMk/>
            <pc:sldMk cId="539303649" sldId="271"/>
            <ac:spMk id="7" creationId="{A22966D0-9325-15C1-3CB0-40A1AD706025}"/>
          </ac:spMkLst>
        </pc:spChg>
        <pc:spChg chg="add mod">
          <ac:chgData name="谷　知紘(s21t317)" userId="a3db8153-261a-4ffb-baa1-abaad328fd73" providerId="ADAL" clId="{6C2B5661-DEFF-4BF7-8687-B5D5C7F51A35}" dt="2024-12-21T03:06:46.060" v="1551" actId="20577"/>
          <ac:spMkLst>
            <pc:docMk/>
            <pc:sldMk cId="539303649" sldId="271"/>
            <ac:spMk id="8" creationId="{2EFD141D-5533-72CE-7AA2-0B2295BC59AF}"/>
          </ac:spMkLst>
        </pc:spChg>
        <pc:spChg chg="add mod">
          <ac:chgData name="谷　知紘(s21t317)" userId="a3db8153-261a-4ffb-baa1-abaad328fd73" providerId="ADAL" clId="{6C2B5661-DEFF-4BF7-8687-B5D5C7F51A35}" dt="2024-12-21T02:26:51.501" v="1466" actId="1076"/>
          <ac:spMkLst>
            <pc:docMk/>
            <pc:sldMk cId="539303649" sldId="271"/>
            <ac:spMk id="9" creationId="{89DE657E-39AE-A920-CC43-4AA42E5C306C}"/>
          </ac:spMkLst>
        </pc:spChg>
        <pc:spChg chg="add mod">
          <ac:chgData name="谷　知紘(s21t317)" userId="a3db8153-261a-4ffb-baa1-abaad328fd73" providerId="ADAL" clId="{6C2B5661-DEFF-4BF7-8687-B5D5C7F51A35}" dt="2024-12-21T02:27:45.531" v="1515" actId="14100"/>
          <ac:spMkLst>
            <pc:docMk/>
            <pc:sldMk cId="539303649" sldId="271"/>
            <ac:spMk id="10" creationId="{C4AE3A55-F5BD-2D9E-2A5E-3F87B5E308D3}"/>
          </ac:spMkLst>
        </pc:spChg>
        <pc:spChg chg="mod">
          <ac:chgData name="谷　知紘(s21t317)" userId="a3db8153-261a-4ffb-baa1-abaad328fd73" providerId="ADAL" clId="{6C2B5661-DEFF-4BF7-8687-B5D5C7F51A35}" dt="2024-12-21T03:23:26.256" v="2153"/>
          <ac:spMkLst>
            <pc:docMk/>
            <pc:sldMk cId="539303649" sldId="271"/>
            <ac:spMk id="12" creationId="{6C9221CD-B824-2C27-CDC4-58C4F4C8DC06}"/>
          </ac:spMkLst>
        </pc:spChg>
        <pc:graphicFrameChg chg="add mod">
          <ac:chgData name="谷　知紘(s21t317)" userId="a3db8153-261a-4ffb-baa1-abaad328fd73" providerId="ADAL" clId="{6C2B5661-DEFF-4BF7-8687-B5D5C7F51A35}" dt="2024-12-21T01:56:31.796" v="1060" actId="1076"/>
          <ac:graphicFrameMkLst>
            <pc:docMk/>
            <pc:sldMk cId="539303649" sldId="271"/>
            <ac:graphicFrameMk id="2" creationId="{C3E723BE-F0E4-3193-58E8-A6F90B81C2D3}"/>
          </ac:graphicFrameMkLst>
        </pc:graphicFrameChg>
        <pc:graphicFrameChg chg="add mod">
          <ac:chgData name="谷　知紘(s21t317)" userId="a3db8153-261a-4ffb-baa1-abaad328fd73" providerId="ADAL" clId="{6C2B5661-DEFF-4BF7-8687-B5D5C7F51A35}" dt="2024-12-21T01:56:31.796" v="1060" actId="1076"/>
          <ac:graphicFrameMkLst>
            <pc:docMk/>
            <pc:sldMk cId="539303649" sldId="271"/>
            <ac:graphicFrameMk id="3" creationId="{01203158-E65B-4A5D-BA04-6BBE5F7E27EA}"/>
          </ac:graphicFrameMkLst>
        </pc:graphicFrameChg>
        <pc:graphicFrameChg chg="add mod">
          <ac:chgData name="谷　知紘(s21t317)" userId="a3db8153-261a-4ffb-baa1-abaad328fd73" providerId="ADAL" clId="{6C2B5661-DEFF-4BF7-8687-B5D5C7F51A35}" dt="2024-12-21T01:54:09.272" v="1053" actId="1076"/>
          <ac:graphicFrameMkLst>
            <pc:docMk/>
            <pc:sldMk cId="539303649" sldId="271"/>
            <ac:graphicFrameMk id="5" creationId="{022F5046-3773-B35E-EF96-3D858C510A4E}"/>
          </ac:graphicFrameMkLst>
        </pc:graphicFrameChg>
        <pc:graphicFrameChg chg="add mod">
          <ac:chgData name="谷　知紘(s21t317)" userId="a3db8153-261a-4ffb-baa1-abaad328fd73" providerId="ADAL" clId="{6C2B5661-DEFF-4BF7-8687-B5D5C7F51A35}" dt="2024-12-21T01:53:25.187" v="1049" actId="1076"/>
          <ac:graphicFrameMkLst>
            <pc:docMk/>
            <pc:sldMk cId="539303649" sldId="271"/>
            <ac:graphicFrameMk id="6" creationId="{817C86E2-491A-0E98-BBC5-29062DBDAB74}"/>
          </ac:graphicFrameMkLst>
        </pc:graphicFrameChg>
      </pc:sldChg>
      <pc:sldChg chg="addSp modSp add mod">
        <pc:chgData name="谷　知紘(s21t317)" userId="a3db8153-261a-4ffb-baa1-abaad328fd73" providerId="ADAL" clId="{6C2B5661-DEFF-4BF7-8687-B5D5C7F51A35}" dt="2024-12-21T03:23:26.256" v="2153"/>
        <pc:sldMkLst>
          <pc:docMk/>
          <pc:sldMk cId="806214799" sldId="272"/>
        </pc:sldMkLst>
        <pc:spChg chg="add mod">
          <ac:chgData name="谷　知紘(s21t317)" userId="a3db8153-261a-4ffb-baa1-abaad328fd73" providerId="ADAL" clId="{6C2B5661-DEFF-4BF7-8687-B5D5C7F51A35}" dt="2024-12-21T03:15:07.388" v="2116" actId="1076"/>
          <ac:spMkLst>
            <pc:docMk/>
            <pc:sldMk cId="806214799" sldId="272"/>
            <ac:spMk id="2" creationId="{56EFFF68-D76E-E9E8-8246-E686B01257DA}"/>
          </ac:spMkLst>
        </pc:spChg>
        <pc:spChg chg="mod">
          <ac:chgData name="谷　知紘(s21t317)" userId="a3db8153-261a-4ffb-baa1-abaad328fd73" providerId="ADAL" clId="{6C2B5661-DEFF-4BF7-8687-B5D5C7F51A35}" dt="2024-12-21T02:28:17.025" v="1543" actId="20577"/>
          <ac:spMkLst>
            <pc:docMk/>
            <pc:sldMk cId="806214799" sldId="272"/>
            <ac:spMk id="4" creationId="{E613C43D-D380-9FF1-1655-B01BB80E863B}"/>
          </ac:spMkLst>
        </pc:spChg>
        <pc:spChg chg="mod">
          <ac:chgData name="谷　知紘(s21t317)" userId="a3db8153-261a-4ffb-baa1-abaad328fd73" providerId="ADAL" clId="{6C2B5661-DEFF-4BF7-8687-B5D5C7F51A35}" dt="2024-12-21T03:23:26.256" v="2153"/>
          <ac:spMkLst>
            <pc:docMk/>
            <pc:sldMk cId="806214799" sldId="272"/>
            <ac:spMk id="5" creationId="{95652108-8080-9B5D-0A78-9835A502362E}"/>
          </ac:spMkLst>
        </pc:spChg>
      </pc:sldChg>
      <pc:sldMasterChg chg="modSp mod modSldLayout">
        <pc:chgData name="谷　知紘(s21t317)" userId="a3db8153-261a-4ffb-baa1-abaad328fd73" providerId="ADAL" clId="{6C2B5661-DEFF-4BF7-8687-B5D5C7F51A35}" dt="2024-12-21T03:44:56.422" v="2174" actId="1076"/>
        <pc:sldMasterMkLst>
          <pc:docMk/>
          <pc:sldMasterMk cId="2793132077" sldId="2147483648"/>
        </pc:sldMasterMkLst>
        <pc:spChg chg="mod">
          <ac:chgData name="谷　知紘(s21t317)" userId="a3db8153-261a-4ffb-baa1-abaad328fd73" providerId="ADAL" clId="{6C2B5661-DEFF-4BF7-8687-B5D5C7F51A35}" dt="2024-12-21T03:22:22.646" v="2151" actId="20577"/>
          <ac:spMkLst>
            <pc:docMk/>
            <pc:sldMasterMk cId="2793132077" sldId="2147483648"/>
            <ac:spMk id="6" creationId="{13FC5EF8-5854-0FDD-01D2-E03BFAA61BAE}"/>
          </ac:spMkLst>
        </pc:spChg>
        <pc:sldLayoutChg chg="addSp delSp modSp mod">
          <pc:chgData name="谷　知紘(s21t317)" userId="a3db8153-261a-4ffb-baa1-abaad328fd73" providerId="ADAL" clId="{6C2B5661-DEFF-4BF7-8687-B5D5C7F51A35}" dt="2024-12-21T03:44:56.422" v="2174" actId="1076"/>
          <pc:sldLayoutMkLst>
            <pc:docMk/>
            <pc:sldMasterMk cId="2793132077" sldId="2147483648"/>
            <pc:sldLayoutMk cId="3437041407" sldId="2147483649"/>
          </pc:sldLayoutMkLst>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4" creationId="{9D3EC8E9-DFDD-C1A0-FD06-A97CC3B96156}"/>
            </ac:spMkLst>
          </pc:spChg>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5" creationId="{FA7581E4-117A-4F07-C8C8-9BD0D9B3CCDF}"/>
            </ac:spMkLst>
          </pc:spChg>
          <pc:spChg chg="add del mod">
            <ac:chgData name="谷　知紘(s21t317)" userId="a3db8153-261a-4ffb-baa1-abaad328fd73" providerId="ADAL" clId="{6C2B5661-DEFF-4BF7-8687-B5D5C7F51A35}" dt="2024-12-21T03:23:09.077" v="2152"/>
            <ac:spMkLst>
              <pc:docMk/>
              <pc:sldMasterMk cId="2793132077" sldId="2147483648"/>
              <pc:sldLayoutMk cId="3437041407" sldId="2147483649"/>
              <ac:spMk id="6" creationId="{BD27C12B-B12E-99F9-261F-05AD70D0C16B}"/>
            </ac:spMkLst>
          </pc:spChg>
          <pc:spChg chg="add mod">
            <ac:chgData name="谷　知紘(s21t317)" userId="a3db8153-261a-4ffb-baa1-abaad328fd73" providerId="ADAL" clId="{6C2B5661-DEFF-4BF7-8687-B5D5C7F51A35}" dt="2024-12-21T03:19:36.163" v="2139" actId="767"/>
            <ac:spMkLst>
              <pc:docMk/>
              <pc:sldMasterMk cId="2793132077" sldId="2147483648"/>
              <pc:sldLayoutMk cId="3437041407" sldId="2147483649"/>
              <ac:spMk id="7" creationId="{D1218F6A-AF36-D1D6-7742-5FE75AB386E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8" creationId="{38E9BCDF-AEAB-62E5-D8C5-C37019963F8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9" creationId="{C2FB7D2A-26AA-DBBA-3278-95B54A26FFB5}"/>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10" creationId="{5EF55820-F846-9719-B5E4-621D576ABAED}"/>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1" creationId="{DD81B4E1-3CF0-4111-FAC4-E13C6B406972}"/>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2" creationId="{653B8E0B-8941-DB1C-245B-86D8DB0CDB7E}"/>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3" creationId="{0A7A3821-AB1E-C602-1E0E-7E3237D85960}"/>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4" creationId="{8D3DF3BE-3991-9B45-A296-F51A28168F11}"/>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5" creationId="{92EEE57B-F9D7-6DE4-E564-D4AF0578E359}"/>
            </ac:spMkLst>
          </pc:spChg>
          <pc:spChg chg="add mod">
            <ac:chgData name="谷　知紘(s21t317)" userId="a3db8153-261a-4ffb-baa1-abaad328fd73" providerId="ADAL" clId="{6C2B5661-DEFF-4BF7-8687-B5D5C7F51A35}" dt="2024-12-21T03:44:56.422" v="2174" actId="1076"/>
            <ac:spMkLst>
              <pc:docMk/>
              <pc:sldMasterMk cId="2793132077" sldId="2147483648"/>
              <pc:sldLayoutMk cId="3437041407" sldId="2147483649"/>
              <ac:spMk id="16" creationId="{9E89CCAF-1790-3DA8-1EF0-07448A27E2FD}"/>
            </ac:spMkLst>
          </pc:spChg>
        </pc:sldLayoutChg>
        <pc:sldLayoutChg chg="addSp delSp modSp mod">
          <pc:chgData name="谷　知紘(s21t317)" userId="a3db8153-261a-4ffb-baa1-abaad328fd73" providerId="ADAL" clId="{6C2B5661-DEFF-4BF7-8687-B5D5C7F51A35}" dt="2024-12-21T03:44:17.432" v="2172" actId="1076"/>
          <pc:sldLayoutMkLst>
            <pc:docMk/>
            <pc:sldMasterMk cId="2793132077" sldId="2147483648"/>
            <pc:sldLayoutMk cId="2939659974" sldId="2147483650"/>
          </pc:sldLayoutMkLst>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4" creationId="{9B10A6BD-BF9A-022D-3BD7-DB2AE1D9903D}"/>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5" creationId="{BE3A10A4-8B81-9658-F58B-4AE7EED2C832}"/>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6" creationId="{23D789C8-C056-5131-0E9C-B04D5EE9BA2C}"/>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7" creationId="{26D90BD1-5BAF-05FC-AA1C-E6AFF91D0EBB}"/>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8" creationId="{278C307D-B488-760D-A735-35BA0497FD24}"/>
            </ac:spMkLst>
          </pc:spChg>
          <pc:spChg chg="add mod">
            <ac:chgData name="谷　知紘(s21t317)" userId="a3db8153-261a-4ffb-baa1-abaad328fd73" providerId="ADAL" clId="{6C2B5661-DEFF-4BF7-8687-B5D5C7F51A35}" dt="2024-12-21T03:44:17.432" v="2172" actId="1076"/>
            <ac:spMkLst>
              <pc:docMk/>
              <pc:sldMasterMk cId="2793132077" sldId="2147483648"/>
              <pc:sldLayoutMk cId="2939659974" sldId="2147483650"/>
              <ac:spMk id="9" creationId="{6D5A11DF-BF7E-EFEF-E5EF-873C8191E348}"/>
            </ac:spMkLst>
          </pc:spChg>
        </pc:sldLayoutChg>
        <pc:sldLayoutChg chg="modSp mod">
          <pc:chgData name="谷　知紘(s21t317)" userId="a3db8153-261a-4ffb-baa1-abaad328fd73" providerId="ADAL" clId="{6C2B5661-DEFF-4BF7-8687-B5D5C7F51A35}" dt="2024-12-21T03:44:23.662" v="2173" actId="1076"/>
          <pc:sldLayoutMkLst>
            <pc:docMk/>
            <pc:sldMasterMk cId="2793132077" sldId="2147483648"/>
            <pc:sldLayoutMk cId="2021748502" sldId="2147483651"/>
          </pc:sldLayoutMkLst>
          <pc:spChg chg="mod">
            <ac:chgData name="谷　知紘(s21t317)" userId="a3db8153-261a-4ffb-baa1-abaad328fd73" providerId="ADAL" clId="{6C2B5661-DEFF-4BF7-8687-B5D5C7F51A35}" dt="2024-12-21T03:44:23.662" v="2173" actId="1076"/>
            <ac:spMkLst>
              <pc:docMk/>
              <pc:sldMasterMk cId="2793132077" sldId="2147483648"/>
              <pc:sldLayoutMk cId="2021748502" sldId="2147483651"/>
              <ac:spMk id="6" creationId="{9390CCA7-112C-6DC5-95CF-743038C0D0CB}"/>
            </ac:spMkLst>
          </pc:spChg>
        </pc:sldLayoutChg>
        <pc:sldLayoutChg chg="modSp mod">
          <pc:chgData name="谷　知紘(s21t317)" userId="a3db8153-261a-4ffb-baa1-abaad328fd73" providerId="ADAL" clId="{6C2B5661-DEFF-4BF7-8687-B5D5C7F51A35}" dt="2024-12-21T03:24:55.218" v="2169" actId="20577"/>
          <pc:sldLayoutMkLst>
            <pc:docMk/>
            <pc:sldMasterMk cId="2793132077" sldId="2147483648"/>
            <pc:sldLayoutMk cId="2074460875" sldId="2147483652"/>
          </pc:sldLayoutMkLst>
          <pc:spChg chg="mod">
            <ac:chgData name="谷　知紘(s21t317)" userId="a3db8153-261a-4ffb-baa1-abaad328fd73" providerId="ADAL" clId="{6C2B5661-DEFF-4BF7-8687-B5D5C7F51A35}" dt="2024-12-21T03:24:55.218" v="2169" actId="20577"/>
            <ac:spMkLst>
              <pc:docMk/>
              <pc:sldMasterMk cId="2793132077" sldId="2147483648"/>
              <pc:sldLayoutMk cId="2074460875" sldId="2147483652"/>
              <ac:spMk id="7" creationId="{8A830460-C393-C3EA-770B-3C300601625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26032;&#35215;%20Microsoft%20Excel%20&#12527;&#12540;&#12463;&#12471;&#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レベル別 級別漢字 割合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[figure.xlsx]Sheet1!$A$2</c:f>
              <c:strCache>
                <c:ptCount val="1"/>
                <c:pt idx="0">
                  <c:v>ssss</c:v>
                </c:pt>
              </c:strCache>
            </c:strRef>
          </c:tx>
          <c:spPr>
            <a:ln w="28575" cap="rnd">
              <a:solidFill>
                <a:schemeClr val="accent1"/>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[figure.xlsx]Sheet1!$B$2:$K$2</c:f>
              <c:numCache>
                <c:formatCode>General</c:formatCode>
                <c:ptCount val="10"/>
                <c:pt idx="0">
                  <c:v>3.74</c:v>
                </c:pt>
                <c:pt idx="1">
                  <c:v>2.4900000000000002</c:v>
                </c:pt>
                <c:pt idx="2">
                  <c:v>6.56</c:v>
                </c:pt>
                <c:pt idx="3">
                  <c:v>10.64</c:v>
                </c:pt>
                <c:pt idx="4">
                  <c:v>8.02</c:v>
                </c:pt>
                <c:pt idx="5">
                  <c:v>11.38</c:v>
                </c:pt>
                <c:pt idx="6">
                  <c:v>13.52</c:v>
                </c:pt>
                <c:pt idx="7">
                  <c:v>16.55</c:v>
                </c:pt>
                <c:pt idx="8">
                  <c:v>14.11</c:v>
                </c:pt>
                <c:pt idx="9">
                  <c:v>12.97</c:v>
                </c:pt>
              </c:numCache>
            </c:numRef>
          </c:val>
          <c:smooth val="0"/>
          <c:extLst>
            <c:ext xmlns:c16="http://schemas.microsoft.com/office/drawing/2014/chart" uri="{C3380CC4-5D6E-409C-BE32-E72D297353CC}">
              <c16:uniqueId val="{00000000-B04B-4672-B215-3283A522F581}"/>
            </c:ext>
          </c:extLst>
        </c:ser>
        <c:ser>
          <c:idx val="1"/>
          <c:order val="1"/>
          <c:tx>
            <c:strRef>
              <c:f>[figure.xlsx]Sheet1!$A$3</c:f>
              <c:strCache>
                <c:ptCount val="1"/>
                <c:pt idx="0">
                  <c:v>sss</c:v>
                </c:pt>
              </c:strCache>
            </c:strRef>
          </c:tx>
          <c:spPr>
            <a:ln w="28575" cap="rnd">
              <a:solidFill>
                <a:schemeClr val="accent2"/>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[figure.xlsx]Sheet1!$B$3:$K$3</c:f>
              <c:numCache>
                <c:formatCode>General</c:formatCode>
                <c:ptCount val="10"/>
                <c:pt idx="0">
                  <c:v>1.73</c:v>
                </c:pt>
                <c:pt idx="1">
                  <c:v>4.18</c:v>
                </c:pt>
                <c:pt idx="2">
                  <c:v>4.75</c:v>
                </c:pt>
                <c:pt idx="3">
                  <c:v>9.6199999999999992</c:v>
                </c:pt>
                <c:pt idx="4">
                  <c:v>6.56</c:v>
                </c:pt>
                <c:pt idx="5">
                  <c:v>7.33</c:v>
                </c:pt>
                <c:pt idx="6">
                  <c:v>11.12</c:v>
                </c:pt>
                <c:pt idx="7">
                  <c:v>17.55</c:v>
                </c:pt>
                <c:pt idx="8">
                  <c:v>22.54</c:v>
                </c:pt>
                <c:pt idx="9">
                  <c:v>14.62</c:v>
                </c:pt>
              </c:numCache>
            </c:numRef>
          </c:val>
          <c:smooth val="0"/>
          <c:extLst>
            <c:ext xmlns:c16="http://schemas.microsoft.com/office/drawing/2014/chart" uri="{C3380CC4-5D6E-409C-BE32-E72D297353CC}">
              <c16:uniqueId val="{00000001-B04B-4672-B215-3283A522F581}"/>
            </c:ext>
          </c:extLst>
        </c:ser>
        <c:ser>
          <c:idx val="2"/>
          <c:order val="2"/>
          <c:tx>
            <c:strRef>
              <c:f>[figure.xlsx]Sheet1!$A$4</c:f>
              <c:strCache>
                <c:ptCount val="1"/>
                <c:pt idx="0">
                  <c:v>ss</c:v>
                </c:pt>
              </c:strCache>
            </c:strRef>
          </c:tx>
          <c:spPr>
            <a:ln w="28575" cap="rnd">
              <a:solidFill>
                <a:schemeClr val="accent3"/>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[figure.xlsx]Sheet1!$B$4:$K$4</c:f>
              <c:numCache>
                <c:formatCode>General</c:formatCode>
                <c:ptCount val="10"/>
                <c:pt idx="0">
                  <c:v>2.15</c:v>
                </c:pt>
                <c:pt idx="1">
                  <c:v>5.47</c:v>
                </c:pt>
                <c:pt idx="2">
                  <c:v>3.97</c:v>
                </c:pt>
                <c:pt idx="3">
                  <c:v>10.33</c:v>
                </c:pt>
                <c:pt idx="4">
                  <c:v>5.1100000000000003</c:v>
                </c:pt>
                <c:pt idx="5">
                  <c:v>4.62</c:v>
                </c:pt>
                <c:pt idx="6">
                  <c:v>11.88</c:v>
                </c:pt>
                <c:pt idx="7">
                  <c:v>19.48</c:v>
                </c:pt>
                <c:pt idx="8">
                  <c:v>22.81</c:v>
                </c:pt>
                <c:pt idx="9">
                  <c:v>14.17</c:v>
                </c:pt>
              </c:numCache>
            </c:numRef>
          </c:val>
          <c:smooth val="0"/>
          <c:extLst>
            <c:ext xmlns:c16="http://schemas.microsoft.com/office/drawing/2014/chart" uri="{C3380CC4-5D6E-409C-BE32-E72D297353CC}">
              <c16:uniqueId val="{00000002-B04B-4672-B215-3283A522F581}"/>
            </c:ext>
          </c:extLst>
        </c:ser>
        <c:ser>
          <c:idx val="3"/>
          <c:order val="3"/>
          <c:tx>
            <c:strRef>
              <c:f>[figure.xlsx]Sheet1!$A$5</c:f>
              <c:strCache>
                <c:ptCount val="1"/>
                <c:pt idx="0">
                  <c:v>s</c:v>
                </c:pt>
              </c:strCache>
            </c:strRef>
          </c:tx>
          <c:spPr>
            <a:ln w="28575" cap="rnd">
              <a:solidFill>
                <a:schemeClr val="accent4"/>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[figure.xlsx]Sheet1!$B$5:$K$5</c:f>
              <c:numCache>
                <c:formatCode>General</c:formatCode>
                <c:ptCount val="10"/>
                <c:pt idx="0">
                  <c:v>1.62</c:v>
                </c:pt>
                <c:pt idx="1">
                  <c:v>4.04</c:v>
                </c:pt>
                <c:pt idx="2">
                  <c:v>2.36</c:v>
                </c:pt>
                <c:pt idx="3">
                  <c:v>11.01</c:v>
                </c:pt>
                <c:pt idx="4">
                  <c:v>6.35</c:v>
                </c:pt>
                <c:pt idx="5">
                  <c:v>4.12</c:v>
                </c:pt>
                <c:pt idx="6">
                  <c:v>13.39</c:v>
                </c:pt>
                <c:pt idx="7">
                  <c:v>16.95</c:v>
                </c:pt>
                <c:pt idx="8">
                  <c:v>21.92</c:v>
                </c:pt>
                <c:pt idx="9">
                  <c:v>18.239999999999998</c:v>
                </c:pt>
              </c:numCache>
            </c:numRef>
          </c:val>
          <c:smooth val="0"/>
          <c:extLst>
            <c:ext xmlns:c16="http://schemas.microsoft.com/office/drawing/2014/chart" uri="{C3380CC4-5D6E-409C-BE32-E72D297353CC}">
              <c16:uniqueId val="{00000003-B04B-4672-B215-3283A522F581}"/>
            </c:ext>
          </c:extLst>
        </c:ser>
        <c:ser>
          <c:idx val="4"/>
          <c:order val="4"/>
          <c:tx>
            <c:strRef>
              <c:f>[figure.xlsx]Sheet1!$A$6</c:f>
              <c:strCache>
                <c:ptCount val="1"/>
                <c:pt idx="0">
                  <c:v>a+</c:v>
                </c:pt>
              </c:strCache>
            </c:strRef>
          </c:tx>
          <c:spPr>
            <a:ln w="28575" cap="rnd">
              <a:solidFill>
                <a:schemeClr val="accent5"/>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[figure.xlsx]Sheet1!$B$6:$K$6</c:f>
              <c:numCache>
                <c:formatCode>General</c:formatCode>
                <c:ptCount val="10"/>
                <c:pt idx="0">
                  <c:v>1.77</c:v>
                </c:pt>
                <c:pt idx="1">
                  <c:v>2.69</c:v>
                </c:pt>
                <c:pt idx="2">
                  <c:v>4.21</c:v>
                </c:pt>
                <c:pt idx="3">
                  <c:v>10.83</c:v>
                </c:pt>
                <c:pt idx="4">
                  <c:v>8.4700000000000006</c:v>
                </c:pt>
                <c:pt idx="5">
                  <c:v>6.83</c:v>
                </c:pt>
                <c:pt idx="6">
                  <c:v>11.78</c:v>
                </c:pt>
                <c:pt idx="7">
                  <c:v>17.22</c:v>
                </c:pt>
                <c:pt idx="8">
                  <c:v>21.12</c:v>
                </c:pt>
                <c:pt idx="9">
                  <c:v>15.08</c:v>
                </c:pt>
              </c:numCache>
            </c:numRef>
          </c:val>
          <c:smooth val="0"/>
          <c:extLst>
            <c:ext xmlns:c16="http://schemas.microsoft.com/office/drawing/2014/chart" uri="{C3380CC4-5D6E-409C-BE32-E72D297353CC}">
              <c16:uniqueId val="{00000004-B04B-4672-B215-3283A522F581}"/>
            </c:ext>
          </c:extLst>
        </c:ser>
        <c:ser>
          <c:idx val="5"/>
          <c:order val="5"/>
          <c:tx>
            <c:strRef>
              <c:f>[figure.xlsx]Sheet1!$A$7</c:f>
              <c:strCache>
                <c:ptCount val="1"/>
                <c:pt idx="0">
                  <c:v>a</c:v>
                </c:pt>
              </c:strCache>
            </c:strRef>
          </c:tx>
          <c:spPr>
            <a:ln w="28575" cap="rnd">
              <a:solidFill>
                <a:schemeClr val="accent6"/>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[figure.xlsx]Sheet1!$B$7:$K$7</c:f>
              <c:numCache>
                <c:formatCode>General</c:formatCode>
                <c:ptCount val="10"/>
                <c:pt idx="0">
                  <c:v>2.64</c:v>
                </c:pt>
                <c:pt idx="1">
                  <c:v>4.51</c:v>
                </c:pt>
                <c:pt idx="2">
                  <c:v>2.88</c:v>
                </c:pt>
                <c:pt idx="3">
                  <c:v>9.4600000000000009</c:v>
                </c:pt>
                <c:pt idx="4">
                  <c:v>6.5</c:v>
                </c:pt>
                <c:pt idx="5">
                  <c:v>6.24</c:v>
                </c:pt>
                <c:pt idx="6">
                  <c:v>9.61</c:v>
                </c:pt>
                <c:pt idx="7">
                  <c:v>16.190000000000001</c:v>
                </c:pt>
                <c:pt idx="8">
                  <c:v>23.69</c:v>
                </c:pt>
                <c:pt idx="9">
                  <c:v>18.28</c:v>
                </c:pt>
              </c:numCache>
            </c:numRef>
          </c:val>
          <c:smooth val="0"/>
          <c:extLst>
            <c:ext xmlns:c16="http://schemas.microsoft.com/office/drawing/2014/chart" uri="{C3380CC4-5D6E-409C-BE32-E72D297353CC}">
              <c16:uniqueId val="{00000005-B04B-4672-B215-3283A522F581}"/>
            </c:ext>
          </c:extLst>
        </c:ser>
        <c:ser>
          <c:idx val="6"/>
          <c:order val="6"/>
          <c:tx>
            <c:strRef>
              <c:f>[figure.xlsx]Sheet1!$A$8</c:f>
              <c:strCache>
                <c:ptCount val="1"/>
                <c:pt idx="0">
                  <c:v>b</c:v>
                </c:pt>
              </c:strCache>
            </c:strRef>
          </c:tx>
          <c:spPr>
            <a:ln w="28575" cap="rnd">
              <a:solidFill>
                <a:schemeClr val="accent1">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[figure.xlsx]Sheet1!$B$8:$K$8</c:f>
              <c:numCache>
                <c:formatCode>General</c:formatCode>
                <c:ptCount val="10"/>
                <c:pt idx="0">
                  <c:v>2.89</c:v>
                </c:pt>
                <c:pt idx="1">
                  <c:v>4.55</c:v>
                </c:pt>
                <c:pt idx="2">
                  <c:v>3.73</c:v>
                </c:pt>
                <c:pt idx="3">
                  <c:v>10.55</c:v>
                </c:pt>
                <c:pt idx="4">
                  <c:v>6.04</c:v>
                </c:pt>
                <c:pt idx="5">
                  <c:v>5.94</c:v>
                </c:pt>
                <c:pt idx="6">
                  <c:v>10.8</c:v>
                </c:pt>
                <c:pt idx="7">
                  <c:v>14.36</c:v>
                </c:pt>
                <c:pt idx="8">
                  <c:v>22.23</c:v>
                </c:pt>
                <c:pt idx="9">
                  <c:v>18.91</c:v>
                </c:pt>
              </c:numCache>
            </c:numRef>
          </c:val>
          <c:smooth val="0"/>
          <c:extLst>
            <c:ext xmlns:c16="http://schemas.microsoft.com/office/drawing/2014/chart" uri="{C3380CC4-5D6E-409C-BE32-E72D297353CC}">
              <c16:uniqueId val="{00000006-B04B-4672-B215-3283A522F581}"/>
            </c:ext>
          </c:extLst>
        </c:ser>
        <c:ser>
          <c:idx val="7"/>
          <c:order val="7"/>
          <c:tx>
            <c:strRef>
              <c:f>[figure.xlsx]Sheet1!$A$9</c:f>
              <c:strCache>
                <c:ptCount val="1"/>
                <c:pt idx="0">
                  <c:v>c</c:v>
                </c:pt>
              </c:strCache>
            </c:strRef>
          </c:tx>
          <c:spPr>
            <a:ln w="28575" cap="rnd">
              <a:solidFill>
                <a:schemeClr val="accent2">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[figure.xlsx]Sheet1!$B$9:$K$9</c:f>
              <c:numCache>
                <c:formatCode>General</c:formatCode>
                <c:ptCount val="10"/>
                <c:pt idx="0">
                  <c:v>1.92</c:v>
                </c:pt>
                <c:pt idx="1">
                  <c:v>4.4800000000000004</c:v>
                </c:pt>
                <c:pt idx="2">
                  <c:v>3.05</c:v>
                </c:pt>
                <c:pt idx="3">
                  <c:v>9.6</c:v>
                </c:pt>
                <c:pt idx="4">
                  <c:v>7.38</c:v>
                </c:pt>
                <c:pt idx="5">
                  <c:v>4.0599999999999996</c:v>
                </c:pt>
                <c:pt idx="6">
                  <c:v>11.76</c:v>
                </c:pt>
                <c:pt idx="7">
                  <c:v>21.12</c:v>
                </c:pt>
                <c:pt idx="8">
                  <c:v>23.6</c:v>
                </c:pt>
                <c:pt idx="9">
                  <c:v>13.02</c:v>
                </c:pt>
              </c:numCache>
            </c:numRef>
          </c:val>
          <c:smooth val="0"/>
          <c:extLst>
            <c:ext xmlns:c16="http://schemas.microsoft.com/office/drawing/2014/chart" uri="{C3380CC4-5D6E-409C-BE32-E72D297353CC}">
              <c16:uniqueId val="{00000007-B04B-4672-B215-3283A522F581}"/>
            </c:ext>
          </c:extLst>
        </c:ser>
        <c:dLbls>
          <c:showLegendKey val="0"/>
          <c:showVal val="0"/>
          <c:showCatName val="0"/>
          <c:showSerName val="0"/>
          <c:showPercent val="0"/>
          <c:showBubbleSize val="0"/>
        </c:dLbls>
        <c:smooth val="0"/>
        <c:axId val="1593677536"/>
        <c:axId val="1593678976"/>
      </c:lineChart>
      <c:catAx>
        <c:axId val="159367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8976"/>
        <c:crosses val="autoZero"/>
        <c:auto val="1"/>
        <c:lblAlgn val="ctr"/>
        <c:lblOffset val="100"/>
        <c:noMultiLvlLbl val="0"/>
      </c:catAx>
      <c:valAx>
        <c:axId val="159367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レベル別 単語親密度 平均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Sheet2!$A$2</c:f>
              <c:strCache>
                <c:ptCount val="1"/>
                <c:pt idx="0">
                  <c:v>ssss</c:v>
                </c:pt>
              </c:strCache>
            </c:strRef>
          </c:tx>
          <c:spPr>
            <a:ln w="28575" cap="rnd">
              <a:solidFill>
                <a:schemeClr val="accent1"/>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Sheet2!$B$2:$D$2</c:f>
              <c:numCache>
                <c:formatCode>General</c:formatCode>
                <c:ptCount val="3"/>
                <c:pt idx="0">
                  <c:v>5.24</c:v>
                </c:pt>
                <c:pt idx="1">
                  <c:v>5.37</c:v>
                </c:pt>
                <c:pt idx="2">
                  <c:v>5.48</c:v>
                </c:pt>
              </c:numCache>
            </c:numRef>
          </c:val>
          <c:smooth val="0"/>
          <c:extLst>
            <c:ext xmlns:c16="http://schemas.microsoft.com/office/drawing/2014/chart" uri="{C3380CC4-5D6E-409C-BE32-E72D297353CC}">
              <c16:uniqueId val="{00000000-EE68-4E62-B18A-F36A8A2093D2}"/>
            </c:ext>
          </c:extLst>
        </c:ser>
        <c:ser>
          <c:idx val="1"/>
          <c:order val="1"/>
          <c:tx>
            <c:strRef>
              <c:f>Sheet2!$A$3</c:f>
              <c:strCache>
                <c:ptCount val="1"/>
                <c:pt idx="0">
                  <c:v>sss</c:v>
                </c:pt>
              </c:strCache>
            </c:strRef>
          </c:tx>
          <c:spPr>
            <a:ln w="28575" cap="rnd">
              <a:solidFill>
                <a:schemeClr val="accent2"/>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Sheet2!$B$3:$D$3</c:f>
              <c:numCache>
                <c:formatCode>General</c:formatCode>
                <c:ptCount val="3"/>
                <c:pt idx="0">
                  <c:v>5.0599999999999996</c:v>
                </c:pt>
                <c:pt idx="1">
                  <c:v>5.32</c:v>
                </c:pt>
                <c:pt idx="2">
                  <c:v>5.41</c:v>
                </c:pt>
              </c:numCache>
            </c:numRef>
          </c:val>
          <c:smooth val="0"/>
          <c:extLst>
            <c:ext xmlns:c16="http://schemas.microsoft.com/office/drawing/2014/chart" uri="{C3380CC4-5D6E-409C-BE32-E72D297353CC}">
              <c16:uniqueId val="{00000001-EE68-4E62-B18A-F36A8A2093D2}"/>
            </c:ext>
          </c:extLst>
        </c:ser>
        <c:ser>
          <c:idx val="2"/>
          <c:order val="2"/>
          <c:tx>
            <c:strRef>
              <c:f>Sheet2!$A$4</c:f>
              <c:strCache>
                <c:ptCount val="1"/>
                <c:pt idx="0">
                  <c:v>ss</c:v>
                </c:pt>
              </c:strCache>
            </c:strRef>
          </c:tx>
          <c:spPr>
            <a:ln w="28575" cap="rnd">
              <a:solidFill>
                <a:schemeClr val="accent3"/>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Sheet2!$B$4:$D$4</c:f>
              <c:numCache>
                <c:formatCode>General</c:formatCode>
                <c:ptCount val="3"/>
                <c:pt idx="0">
                  <c:v>5.2</c:v>
                </c:pt>
                <c:pt idx="1">
                  <c:v>5.35</c:v>
                </c:pt>
                <c:pt idx="2">
                  <c:v>5.52</c:v>
                </c:pt>
              </c:numCache>
            </c:numRef>
          </c:val>
          <c:smooth val="0"/>
          <c:extLst>
            <c:ext xmlns:c16="http://schemas.microsoft.com/office/drawing/2014/chart" uri="{C3380CC4-5D6E-409C-BE32-E72D297353CC}">
              <c16:uniqueId val="{00000002-EE68-4E62-B18A-F36A8A2093D2}"/>
            </c:ext>
          </c:extLst>
        </c:ser>
        <c:ser>
          <c:idx val="3"/>
          <c:order val="3"/>
          <c:tx>
            <c:strRef>
              <c:f>Sheet2!$A$5</c:f>
              <c:strCache>
                <c:ptCount val="1"/>
                <c:pt idx="0">
                  <c:v>s</c:v>
                </c:pt>
              </c:strCache>
            </c:strRef>
          </c:tx>
          <c:spPr>
            <a:ln w="28575" cap="rnd">
              <a:solidFill>
                <a:schemeClr val="accent4"/>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Sheet2!$B$5:$D$5</c:f>
              <c:numCache>
                <c:formatCode>General</c:formatCode>
                <c:ptCount val="3"/>
                <c:pt idx="0">
                  <c:v>5.1100000000000003</c:v>
                </c:pt>
                <c:pt idx="1">
                  <c:v>5.39</c:v>
                </c:pt>
                <c:pt idx="2">
                  <c:v>5.52</c:v>
                </c:pt>
              </c:numCache>
            </c:numRef>
          </c:val>
          <c:smooth val="0"/>
          <c:extLst>
            <c:ext xmlns:c16="http://schemas.microsoft.com/office/drawing/2014/chart" uri="{C3380CC4-5D6E-409C-BE32-E72D297353CC}">
              <c16:uniqueId val="{00000003-EE68-4E62-B18A-F36A8A2093D2}"/>
            </c:ext>
          </c:extLst>
        </c:ser>
        <c:ser>
          <c:idx val="4"/>
          <c:order val="4"/>
          <c:tx>
            <c:strRef>
              <c:f>Sheet2!$A$6</c:f>
              <c:strCache>
                <c:ptCount val="1"/>
                <c:pt idx="0">
                  <c:v>a+</c:v>
                </c:pt>
              </c:strCache>
            </c:strRef>
          </c:tx>
          <c:spPr>
            <a:ln w="28575" cap="rnd">
              <a:solidFill>
                <a:schemeClr val="accent5"/>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Sheet2!$B$6:$D$6</c:f>
              <c:numCache>
                <c:formatCode>General</c:formatCode>
                <c:ptCount val="3"/>
                <c:pt idx="0">
                  <c:v>5.1100000000000003</c:v>
                </c:pt>
                <c:pt idx="1">
                  <c:v>5.29</c:v>
                </c:pt>
                <c:pt idx="2">
                  <c:v>5.42</c:v>
                </c:pt>
              </c:numCache>
            </c:numRef>
          </c:val>
          <c:smooth val="0"/>
          <c:extLst>
            <c:ext xmlns:c16="http://schemas.microsoft.com/office/drawing/2014/chart" uri="{C3380CC4-5D6E-409C-BE32-E72D297353CC}">
              <c16:uniqueId val="{00000004-EE68-4E62-B18A-F36A8A2093D2}"/>
            </c:ext>
          </c:extLst>
        </c:ser>
        <c:ser>
          <c:idx val="5"/>
          <c:order val="5"/>
          <c:tx>
            <c:strRef>
              <c:f>Sheet2!$A$7</c:f>
              <c:strCache>
                <c:ptCount val="1"/>
                <c:pt idx="0">
                  <c:v>a</c:v>
                </c:pt>
              </c:strCache>
            </c:strRef>
          </c:tx>
          <c:spPr>
            <a:ln w="28575" cap="rnd">
              <a:solidFill>
                <a:schemeClr val="accent6"/>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Sheet2!$B$7:$D$7</c:f>
              <c:numCache>
                <c:formatCode>General</c:formatCode>
                <c:ptCount val="3"/>
                <c:pt idx="0">
                  <c:v>5.16</c:v>
                </c:pt>
                <c:pt idx="1">
                  <c:v>5.31</c:v>
                </c:pt>
                <c:pt idx="2">
                  <c:v>5.46</c:v>
                </c:pt>
              </c:numCache>
            </c:numRef>
          </c:val>
          <c:smooth val="0"/>
          <c:extLst>
            <c:ext xmlns:c16="http://schemas.microsoft.com/office/drawing/2014/chart" uri="{C3380CC4-5D6E-409C-BE32-E72D297353CC}">
              <c16:uniqueId val="{00000005-EE68-4E62-B18A-F36A8A2093D2}"/>
            </c:ext>
          </c:extLst>
        </c:ser>
        <c:ser>
          <c:idx val="6"/>
          <c:order val="6"/>
          <c:tx>
            <c:strRef>
              <c:f>Sheet2!$A$8</c:f>
              <c:strCache>
                <c:ptCount val="1"/>
                <c:pt idx="0">
                  <c:v>b</c:v>
                </c:pt>
              </c:strCache>
            </c:strRef>
          </c:tx>
          <c:spPr>
            <a:ln w="28575" cap="rnd">
              <a:solidFill>
                <a:schemeClr val="accent1">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Sheet2!$B$8:$D$8</c:f>
              <c:numCache>
                <c:formatCode>General</c:formatCode>
                <c:ptCount val="3"/>
                <c:pt idx="0">
                  <c:v>5.16</c:v>
                </c:pt>
                <c:pt idx="1">
                  <c:v>5.35</c:v>
                </c:pt>
                <c:pt idx="2">
                  <c:v>5.51</c:v>
                </c:pt>
              </c:numCache>
            </c:numRef>
          </c:val>
          <c:smooth val="0"/>
          <c:extLst>
            <c:ext xmlns:c16="http://schemas.microsoft.com/office/drawing/2014/chart" uri="{C3380CC4-5D6E-409C-BE32-E72D297353CC}">
              <c16:uniqueId val="{00000006-EE68-4E62-B18A-F36A8A2093D2}"/>
            </c:ext>
          </c:extLst>
        </c:ser>
        <c:ser>
          <c:idx val="7"/>
          <c:order val="7"/>
          <c:tx>
            <c:strRef>
              <c:f>Sheet2!$A$9</c:f>
              <c:strCache>
                <c:ptCount val="1"/>
                <c:pt idx="0">
                  <c:v>c</c:v>
                </c:pt>
              </c:strCache>
            </c:strRef>
          </c:tx>
          <c:spPr>
            <a:ln w="28575" cap="rnd">
              <a:solidFill>
                <a:schemeClr val="accent2">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Sheet2!$B$9:$D$9</c:f>
              <c:numCache>
                <c:formatCode>General</c:formatCode>
                <c:ptCount val="3"/>
                <c:pt idx="0">
                  <c:v>5.17</c:v>
                </c:pt>
                <c:pt idx="1">
                  <c:v>5.34</c:v>
                </c:pt>
                <c:pt idx="2">
                  <c:v>5.52</c:v>
                </c:pt>
              </c:numCache>
            </c:numRef>
          </c:val>
          <c:smooth val="0"/>
          <c:extLst>
            <c:ext xmlns:c16="http://schemas.microsoft.com/office/drawing/2014/chart" uri="{C3380CC4-5D6E-409C-BE32-E72D297353CC}">
              <c16:uniqueId val="{00000007-EE68-4E62-B18A-F36A8A2093D2}"/>
            </c:ext>
          </c:extLst>
        </c:ser>
        <c:dLbls>
          <c:showLegendKey val="0"/>
          <c:showVal val="0"/>
          <c:showCatName val="0"/>
          <c:showSerName val="0"/>
          <c:showPercent val="0"/>
          <c:showBubbleSize val="0"/>
        </c:dLbls>
        <c:smooth val="0"/>
        <c:axId val="1042520623"/>
        <c:axId val="1042515343"/>
      </c:lineChart>
      <c:catAx>
        <c:axId val="104252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15343"/>
        <c:crosses val="autoZero"/>
        <c:auto val="1"/>
        <c:lblAlgn val="ctr"/>
        <c:lblOffset val="100"/>
        <c:noMultiLvlLbl val="0"/>
      </c:catAx>
      <c:valAx>
        <c:axId val="104251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20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F1</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Sheet6!$B$1</c:f>
              <c:strCache>
                <c:ptCount val="1"/>
                <c:pt idx="0">
                  <c:v>uni</c:v>
                </c:pt>
              </c:strCache>
            </c:strRef>
          </c:tx>
          <c:spPr>
            <a:ln w="28575" cap="rnd">
              <a:solidFill>
                <a:schemeClr val="accent1"/>
              </a:solidFill>
              <a:round/>
            </a:ln>
            <a:effectLst/>
          </c:spPr>
          <c:marker>
            <c:symbol val="none"/>
          </c:marker>
          <c:cat>
            <c:strRef>
              <c:f>Sheet6!$A$2:$A$4</c:f>
              <c:strCache>
                <c:ptCount val="3"/>
                <c:pt idx="0">
                  <c:v>SVM</c:v>
                </c:pt>
                <c:pt idx="1">
                  <c:v>ロジスティック回帰</c:v>
                </c:pt>
                <c:pt idx="2">
                  <c:v>ランダムフォレスト</c:v>
                </c:pt>
              </c:strCache>
            </c:strRef>
          </c:cat>
          <c:val>
            <c:numRef>
              <c:f>Sheet6!$B$2:$B$4</c:f>
              <c:numCache>
                <c:formatCode>General</c:formatCode>
                <c:ptCount val="3"/>
                <c:pt idx="0">
                  <c:v>0.81293000000000004</c:v>
                </c:pt>
                <c:pt idx="1">
                  <c:v>0.81293000000000004</c:v>
                </c:pt>
                <c:pt idx="2">
                  <c:v>0.87773000000000001</c:v>
                </c:pt>
              </c:numCache>
            </c:numRef>
          </c:val>
          <c:smooth val="0"/>
          <c:extLst>
            <c:ext xmlns:c16="http://schemas.microsoft.com/office/drawing/2014/chart" uri="{C3380CC4-5D6E-409C-BE32-E72D297353CC}">
              <c16:uniqueId val="{00000000-BCA9-4B83-9075-7965F42079ED}"/>
            </c:ext>
          </c:extLst>
        </c:ser>
        <c:ser>
          <c:idx val="1"/>
          <c:order val="1"/>
          <c:tx>
            <c:strRef>
              <c:f>Sheet6!$C$1</c:f>
              <c:strCache>
                <c:ptCount val="1"/>
                <c:pt idx="0">
                  <c:v>bi</c:v>
                </c:pt>
              </c:strCache>
            </c:strRef>
          </c:tx>
          <c:spPr>
            <a:ln w="28575" cap="rnd">
              <a:solidFill>
                <a:schemeClr val="accent2"/>
              </a:solidFill>
              <a:round/>
            </a:ln>
            <a:effectLst/>
          </c:spPr>
          <c:marker>
            <c:symbol val="none"/>
          </c:marker>
          <c:cat>
            <c:strRef>
              <c:f>Sheet6!$A$2:$A$4</c:f>
              <c:strCache>
                <c:ptCount val="3"/>
                <c:pt idx="0">
                  <c:v>SVM</c:v>
                </c:pt>
                <c:pt idx="1">
                  <c:v>ロジスティック回帰</c:v>
                </c:pt>
                <c:pt idx="2">
                  <c:v>ランダムフォレスト</c:v>
                </c:pt>
              </c:strCache>
            </c:strRef>
          </c:cat>
          <c:val>
            <c:numRef>
              <c:f>Sheet6!$C$2:$C$4</c:f>
              <c:numCache>
                <c:formatCode>General</c:formatCode>
                <c:ptCount val="3"/>
                <c:pt idx="0">
                  <c:v>0.72779000000000005</c:v>
                </c:pt>
                <c:pt idx="1">
                  <c:v>0.70431999999999995</c:v>
                </c:pt>
                <c:pt idx="2">
                  <c:v>0.78715000000000002</c:v>
                </c:pt>
              </c:numCache>
            </c:numRef>
          </c:val>
          <c:smooth val="0"/>
          <c:extLst>
            <c:ext xmlns:c16="http://schemas.microsoft.com/office/drawing/2014/chart" uri="{C3380CC4-5D6E-409C-BE32-E72D297353CC}">
              <c16:uniqueId val="{00000001-BCA9-4B83-9075-7965F42079ED}"/>
            </c:ext>
          </c:extLst>
        </c:ser>
        <c:ser>
          <c:idx val="2"/>
          <c:order val="2"/>
          <c:tx>
            <c:strRef>
              <c:f>Sheet6!$D$1</c:f>
              <c:strCache>
                <c:ptCount val="1"/>
                <c:pt idx="0">
                  <c:v>both</c:v>
                </c:pt>
              </c:strCache>
            </c:strRef>
          </c:tx>
          <c:spPr>
            <a:ln w="28575" cap="rnd">
              <a:solidFill>
                <a:schemeClr val="accent3"/>
              </a:solidFill>
              <a:round/>
            </a:ln>
            <a:effectLst/>
          </c:spPr>
          <c:marker>
            <c:symbol val="none"/>
          </c:marker>
          <c:cat>
            <c:strRef>
              <c:f>Sheet6!$A$2:$A$4</c:f>
              <c:strCache>
                <c:ptCount val="3"/>
                <c:pt idx="0">
                  <c:v>SVM</c:v>
                </c:pt>
                <c:pt idx="1">
                  <c:v>ロジスティック回帰</c:v>
                </c:pt>
                <c:pt idx="2">
                  <c:v>ランダムフォレスト</c:v>
                </c:pt>
              </c:strCache>
            </c:strRef>
          </c:cat>
          <c:val>
            <c:numRef>
              <c:f>Sheet6!$D$2:$D$4</c:f>
              <c:numCache>
                <c:formatCode>General</c:formatCode>
                <c:ptCount val="3"/>
                <c:pt idx="0">
                  <c:v>0.79581999999999997</c:v>
                </c:pt>
                <c:pt idx="1">
                  <c:v>0.78444000000000003</c:v>
                </c:pt>
                <c:pt idx="2">
                  <c:v>0.84838999999999998</c:v>
                </c:pt>
              </c:numCache>
            </c:numRef>
          </c:val>
          <c:smooth val="0"/>
          <c:extLst>
            <c:ext xmlns:c16="http://schemas.microsoft.com/office/drawing/2014/chart" uri="{C3380CC4-5D6E-409C-BE32-E72D297353CC}">
              <c16:uniqueId val="{00000002-BCA9-4B83-9075-7965F42079ED}"/>
            </c:ext>
          </c:extLst>
        </c:ser>
        <c:dLbls>
          <c:showLegendKey val="0"/>
          <c:showVal val="0"/>
          <c:showCatName val="0"/>
          <c:showSerName val="0"/>
          <c:showPercent val="0"/>
          <c:showBubbleSize val="0"/>
        </c:dLbls>
        <c:smooth val="0"/>
        <c:axId val="295892111"/>
        <c:axId val="295893071"/>
      </c:lineChart>
      <c:catAx>
        <c:axId val="29589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3071"/>
        <c:crosses val="autoZero"/>
        <c:auto val="1"/>
        <c:lblAlgn val="ctr"/>
        <c:lblOffset val="100"/>
        <c:noMultiLvlLbl val="0"/>
      </c:catAx>
      <c:valAx>
        <c:axId val="295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Recall</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Sheet5!$B$1</c:f>
              <c:strCache>
                <c:ptCount val="1"/>
                <c:pt idx="0">
                  <c:v>uni</c:v>
                </c:pt>
              </c:strCache>
            </c:strRef>
          </c:tx>
          <c:spPr>
            <a:ln w="28575" cap="rnd">
              <a:solidFill>
                <a:schemeClr val="accent1"/>
              </a:solidFill>
              <a:round/>
            </a:ln>
            <a:effectLst/>
          </c:spPr>
          <c:marker>
            <c:symbol val="none"/>
          </c:marker>
          <c:cat>
            <c:strRef>
              <c:f>Sheet5!$A$2:$A$4</c:f>
              <c:strCache>
                <c:ptCount val="3"/>
                <c:pt idx="0">
                  <c:v>SVM</c:v>
                </c:pt>
                <c:pt idx="1">
                  <c:v>ロジスティック回帰</c:v>
                </c:pt>
                <c:pt idx="2">
                  <c:v>ランダムフォレスト</c:v>
                </c:pt>
              </c:strCache>
            </c:strRef>
          </c:cat>
          <c:val>
            <c:numRef>
              <c:f>Sheet5!$B$2:$B$4</c:f>
              <c:numCache>
                <c:formatCode>General</c:formatCode>
                <c:ptCount val="3"/>
                <c:pt idx="0">
                  <c:v>0.79986000000000002</c:v>
                </c:pt>
                <c:pt idx="1">
                  <c:v>0.79986000000000002</c:v>
                </c:pt>
                <c:pt idx="2">
                  <c:v>0.86170999999999998</c:v>
                </c:pt>
              </c:numCache>
            </c:numRef>
          </c:val>
          <c:smooth val="0"/>
          <c:extLst>
            <c:ext xmlns:c16="http://schemas.microsoft.com/office/drawing/2014/chart" uri="{C3380CC4-5D6E-409C-BE32-E72D297353CC}">
              <c16:uniqueId val="{00000000-0BEB-4722-B0E1-15887238EAB7}"/>
            </c:ext>
          </c:extLst>
        </c:ser>
        <c:ser>
          <c:idx val="1"/>
          <c:order val="1"/>
          <c:tx>
            <c:strRef>
              <c:f>Sheet5!$C$1</c:f>
              <c:strCache>
                <c:ptCount val="1"/>
                <c:pt idx="0">
                  <c:v>bi</c:v>
                </c:pt>
              </c:strCache>
            </c:strRef>
          </c:tx>
          <c:spPr>
            <a:ln w="28575" cap="rnd">
              <a:solidFill>
                <a:schemeClr val="accent2"/>
              </a:solidFill>
              <a:round/>
            </a:ln>
            <a:effectLst/>
          </c:spPr>
          <c:marker>
            <c:symbol val="none"/>
          </c:marker>
          <c:cat>
            <c:strRef>
              <c:f>Sheet5!$A$2:$A$4</c:f>
              <c:strCache>
                <c:ptCount val="3"/>
                <c:pt idx="0">
                  <c:v>SVM</c:v>
                </c:pt>
                <c:pt idx="1">
                  <c:v>ロジスティック回帰</c:v>
                </c:pt>
                <c:pt idx="2">
                  <c:v>ランダムフォレスト</c:v>
                </c:pt>
              </c:strCache>
            </c:strRef>
          </c:cat>
          <c:val>
            <c:numRef>
              <c:f>Sheet5!$C$2:$C$4</c:f>
              <c:numCache>
                <c:formatCode>General</c:formatCode>
                <c:ptCount val="3"/>
                <c:pt idx="0">
                  <c:v>0.68781999999999999</c:v>
                </c:pt>
                <c:pt idx="1">
                  <c:v>0.71675999999999995</c:v>
                </c:pt>
                <c:pt idx="2">
                  <c:v>0.75444</c:v>
                </c:pt>
              </c:numCache>
            </c:numRef>
          </c:val>
          <c:smooth val="0"/>
          <c:extLst>
            <c:ext xmlns:c16="http://schemas.microsoft.com/office/drawing/2014/chart" uri="{C3380CC4-5D6E-409C-BE32-E72D297353CC}">
              <c16:uniqueId val="{00000001-0BEB-4722-B0E1-15887238EAB7}"/>
            </c:ext>
          </c:extLst>
        </c:ser>
        <c:ser>
          <c:idx val="2"/>
          <c:order val="2"/>
          <c:tx>
            <c:strRef>
              <c:f>Sheet5!$D$1</c:f>
              <c:strCache>
                <c:ptCount val="1"/>
                <c:pt idx="0">
                  <c:v>both</c:v>
                </c:pt>
              </c:strCache>
            </c:strRef>
          </c:tx>
          <c:spPr>
            <a:ln w="28575" cap="rnd">
              <a:solidFill>
                <a:schemeClr val="accent3"/>
              </a:solidFill>
              <a:round/>
            </a:ln>
            <a:effectLst/>
          </c:spPr>
          <c:marker>
            <c:symbol val="none"/>
          </c:marker>
          <c:cat>
            <c:strRef>
              <c:f>Sheet5!$A$2:$A$4</c:f>
              <c:strCache>
                <c:ptCount val="3"/>
                <c:pt idx="0">
                  <c:v>SVM</c:v>
                </c:pt>
                <c:pt idx="1">
                  <c:v>ロジスティック回帰</c:v>
                </c:pt>
                <c:pt idx="2">
                  <c:v>ランダムフォレスト</c:v>
                </c:pt>
              </c:strCache>
            </c:strRef>
          </c:cat>
          <c:val>
            <c:numRef>
              <c:f>Sheet5!$D$2:$D$4</c:f>
              <c:numCache>
                <c:formatCode>General</c:formatCode>
                <c:ptCount val="3"/>
                <c:pt idx="0">
                  <c:v>0.77125999999999995</c:v>
                </c:pt>
                <c:pt idx="1">
                  <c:v>0.77480000000000004</c:v>
                </c:pt>
                <c:pt idx="2">
                  <c:v>0.82715000000000005</c:v>
                </c:pt>
              </c:numCache>
            </c:numRef>
          </c:val>
          <c:smooth val="0"/>
          <c:extLst>
            <c:ext xmlns:c16="http://schemas.microsoft.com/office/drawing/2014/chart" uri="{C3380CC4-5D6E-409C-BE32-E72D297353CC}">
              <c16:uniqueId val="{00000002-0BEB-4722-B0E1-15887238EAB7}"/>
            </c:ext>
          </c:extLst>
        </c:ser>
        <c:dLbls>
          <c:showLegendKey val="0"/>
          <c:showVal val="0"/>
          <c:showCatName val="0"/>
          <c:showSerName val="0"/>
          <c:showPercent val="0"/>
          <c:showBubbleSize val="0"/>
        </c:dLbls>
        <c:smooth val="0"/>
        <c:axId val="289345039"/>
        <c:axId val="289330159"/>
      </c:lineChart>
      <c:catAx>
        <c:axId val="28934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30159"/>
        <c:crosses val="autoZero"/>
        <c:auto val="1"/>
        <c:lblAlgn val="ctr"/>
        <c:lblOffset val="100"/>
        <c:noMultiLvlLbl val="0"/>
      </c:catAx>
      <c:valAx>
        <c:axId val="28933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45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Precision</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Sheet4!$B$1</c:f>
              <c:strCache>
                <c:ptCount val="1"/>
                <c:pt idx="0">
                  <c:v>uni</c:v>
                </c:pt>
              </c:strCache>
            </c:strRef>
          </c:tx>
          <c:spPr>
            <a:ln w="28575" cap="rnd">
              <a:solidFill>
                <a:schemeClr val="accent1"/>
              </a:solidFill>
              <a:round/>
            </a:ln>
            <a:effectLst/>
          </c:spPr>
          <c:marker>
            <c:symbol val="none"/>
          </c:marker>
          <c:cat>
            <c:strRef>
              <c:f>Sheet4!$A$2:$A$4</c:f>
              <c:strCache>
                <c:ptCount val="3"/>
                <c:pt idx="0">
                  <c:v>SVM</c:v>
                </c:pt>
                <c:pt idx="1">
                  <c:v>ロジスティック回帰</c:v>
                </c:pt>
                <c:pt idx="2">
                  <c:v>ランダムフォレスト</c:v>
                </c:pt>
              </c:strCache>
            </c:strRef>
          </c:cat>
          <c:val>
            <c:numRef>
              <c:f>Sheet4!$B$2:$B$4</c:f>
              <c:numCache>
                <c:formatCode>General</c:formatCode>
                <c:ptCount val="3"/>
                <c:pt idx="0">
                  <c:v>0.83965999999999996</c:v>
                </c:pt>
                <c:pt idx="1">
                  <c:v>0.83965999999999996</c:v>
                </c:pt>
                <c:pt idx="2">
                  <c:v>0.90078000000000003</c:v>
                </c:pt>
              </c:numCache>
            </c:numRef>
          </c:val>
          <c:smooth val="0"/>
          <c:extLst>
            <c:ext xmlns:c16="http://schemas.microsoft.com/office/drawing/2014/chart" uri="{C3380CC4-5D6E-409C-BE32-E72D297353CC}">
              <c16:uniqueId val="{00000000-F777-48E8-B29E-B7915031B64A}"/>
            </c:ext>
          </c:extLst>
        </c:ser>
        <c:ser>
          <c:idx val="1"/>
          <c:order val="1"/>
          <c:tx>
            <c:strRef>
              <c:f>Sheet4!$C$1</c:f>
              <c:strCache>
                <c:ptCount val="1"/>
                <c:pt idx="0">
                  <c:v>bi</c:v>
                </c:pt>
              </c:strCache>
            </c:strRef>
          </c:tx>
          <c:spPr>
            <a:ln w="28575" cap="rnd">
              <a:solidFill>
                <a:schemeClr val="accent2"/>
              </a:solidFill>
              <a:round/>
            </a:ln>
            <a:effectLst/>
          </c:spPr>
          <c:marker>
            <c:symbol val="none"/>
          </c:marker>
          <c:cat>
            <c:strRef>
              <c:f>Sheet4!$A$2:$A$4</c:f>
              <c:strCache>
                <c:ptCount val="3"/>
                <c:pt idx="0">
                  <c:v>SVM</c:v>
                </c:pt>
                <c:pt idx="1">
                  <c:v>ロジスティック回帰</c:v>
                </c:pt>
                <c:pt idx="2">
                  <c:v>ランダムフォレスト</c:v>
                </c:pt>
              </c:strCache>
            </c:strRef>
          </c:cat>
          <c:val>
            <c:numRef>
              <c:f>Sheet4!$C$2:$C$4</c:f>
              <c:numCache>
                <c:formatCode>General</c:formatCode>
                <c:ptCount val="3"/>
                <c:pt idx="0">
                  <c:v>0.78705000000000003</c:v>
                </c:pt>
                <c:pt idx="1">
                  <c:v>0.70560999999999996</c:v>
                </c:pt>
                <c:pt idx="2">
                  <c:v>0.83958999999999995</c:v>
                </c:pt>
              </c:numCache>
            </c:numRef>
          </c:val>
          <c:smooth val="0"/>
          <c:extLst>
            <c:ext xmlns:c16="http://schemas.microsoft.com/office/drawing/2014/chart" uri="{C3380CC4-5D6E-409C-BE32-E72D297353CC}">
              <c16:uniqueId val="{00000001-F777-48E8-B29E-B7915031B64A}"/>
            </c:ext>
          </c:extLst>
        </c:ser>
        <c:ser>
          <c:idx val="2"/>
          <c:order val="2"/>
          <c:tx>
            <c:strRef>
              <c:f>Sheet4!$D$1</c:f>
              <c:strCache>
                <c:ptCount val="1"/>
                <c:pt idx="0">
                  <c:v>both</c:v>
                </c:pt>
              </c:strCache>
            </c:strRef>
          </c:tx>
          <c:spPr>
            <a:ln w="28575" cap="rnd">
              <a:solidFill>
                <a:schemeClr val="accent3"/>
              </a:solidFill>
              <a:round/>
            </a:ln>
            <a:effectLst/>
          </c:spPr>
          <c:marker>
            <c:symbol val="none"/>
          </c:marker>
          <c:cat>
            <c:strRef>
              <c:f>Sheet4!$A$2:$A$4</c:f>
              <c:strCache>
                <c:ptCount val="3"/>
                <c:pt idx="0">
                  <c:v>SVM</c:v>
                </c:pt>
                <c:pt idx="1">
                  <c:v>ロジスティック回帰</c:v>
                </c:pt>
                <c:pt idx="2">
                  <c:v>ランダムフォレスト</c:v>
                </c:pt>
              </c:strCache>
            </c:strRef>
          </c:cat>
          <c:val>
            <c:numRef>
              <c:f>Sheet4!$D$2:$D$4</c:f>
              <c:numCache>
                <c:formatCode>General</c:formatCode>
                <c:ptCount val="3"/>
                <c:pt idx="0">
                  <c:v>0.83181000000000005</c:v>
                </c:pt>
                <c:pt idx="1">
                  <c:v>0.80628</c:v>
                </c:pt>
                <c:pt idx="2">
                  <c:v>0.88239000000000001</c:v>
                </c:pt>
              </c:numCache>
            </c:numRef>
          </c:val>
          <c:smooth val="0"/>
          <c:extLst>
            <c:ext xmlns:c16="http://schemas.microsoft.com/office/drawing/2014/chart" uri="{C3380CC4-5D6E-409C-BE32-E72D297353CC}">
              <c16:uniqueId val="{00000002-F777-48E8-B29E-B7915031B64A}"/>
            </c:ext>
          </c:extLst>
        </c:ser>
        <c:dLbls>
          <c:showLegendKey val="0"/>
          <c:showVal val="0"/>
          <c:showCatName val="0"/>
          <c:showSerName val="0"/>
          <c:showPercent val="0"/>
          <c:showBubbleSize val="0"/>
        </c:dLbls>
        <c:smooth val="0"/>
        <c:axId val="286915071"/>
        <c:axId val="286890591"/>
      </c:lineChart>
      <c:catAx>
        <c:axId val="28691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890591"/>
        <c:crosses val="autoZero"/>
        <c:auto val="1"/>
        <c:lblAlgn val="ctr"/>
        <c:lblOffset val="100"/>
        <c:noMultiLvlLbl val="0"/>
      </c:catAx>
      <c:valAx>
        <c:axId val="28689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915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Accuracy</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Sheet3!$B$1</c:f>
              <c:strCache>
                <c:ptCount val="1"/>
                <c:pt idx="0">
                  <c:v>uni</c:v>
                </c:pt>
              </c:strCache>
            </c:strRef>
          </c:tx>
          <c:spPr>
            <a:ln w="28575" cap="rnd">
              <a:solidFill>
                <a:schemeClr val="accent1"/>
              </a:solidFill>
              <a:round/>
            </a:ln>
            <a:effectLst/>
          </c:spPr>
          <c:marker>
            <c:symbol val="none"/>
          </c:marker>
          <c:cat>
            <c:strRef>
              <c:f>Sheet3!$A$2:$A$4</c:f>
              <c:strCache>
                <c:ptCount val="3"/>
                <c:pt idx="0">
                  <c:v>SVM</c:v>
                </c:pt>
                <c:pt idx="1">
                  <c:v>ロジスティック回帰</c:v>
                </c:pt>
                <c:pt idx="2">
                  <c:v>ランダムフォレスト</c:v>
                </c:pt>
              </c:strCache>
            </c:strRef>
          </c:cat>
          <c:val>
            <c:numRef>
              <c:f>Sheet3!$B$2:$B$4</c:f>
              <c:numCache>
                <c:formatCode>General</c:formatCode>
                <c:ptCount val="3"/>
                <c:pt idx="0">
                  <c:v>0.84375</c:v>
                </c:pt>
                <c:pt idx="1">
                  <c:v>0.82186999999999999</c:v>
                </c:pt>
                <c:pt idx="2">
                  <c:v>0.88436999999999999</c:v>
                </c:pt>
              </c:numCache>
            </c:numRef>
          </c:val>
          <c:smooth val="0"/>
          <c:extLst>
            <c:ext xmlns:c16="http://schemas.microsoft.com/office/drawing/2014/chart" uri="{C3380CC4-5D6E-409C-BE32-E72D297353CC}">
              <c16:uniqueId val="{00000000-54EE-45A4-B47B-EC2B84BB70C1}"/>
            </c:ext>
          </c:extLst>
        </c:ser>
        <c:ser>
          <c:idx val="1"/>
          <c:order val="1"/>
          <c:tx>
            <c:strRef>
              <c:f>Sheet3!$C$1</c:f>
              <c:strCache>
                <c:ptCount val="1"/>
                <c:pt idx="0">
                  <c:v>bi</c:v>
                </c:pt>
              </c:strCache>
            </c:strRef>
          </c:tx>
          <c:spPr>
            <a:ln w="28575" cap="rnd">
              <a:solidFill>
                <a:schemeClr val="accent2"/>
              </a:solidFill>
              <a:round/>
            </a:ln>
            <a:effectLst/>
          </c:spPr>
          <c:marker>
            <c:symbol val="none"/>
          </c:marker>
          <c:cat>
            <c:strRef>
              <c:f>Sheet3!$A$2:$A$4</c:f>
              <c:strCache>
                <c:ptCount val="3"/>
                <c:pt idx="0">
                  <c:v>SVM</c:v>
                </c:pt>
                <c:pt idx="1">
                  <c:v>ロジスティック回帰</c:v>
                </c:pt>
                <c:pt idx="2">
                  <c:v>ランダムフォレスト</c:v>
                </c:pt>
              </c:strCache>
            </c:strRef>
          </c:cat>
          <c:val>
            <c:numRef>
              <c:f>Sheet3!$C$2:$C$4</c:f>
              <c:numCache>
                <c:formatCode>General</c:formatCode>
                <c:ptCount val="3"/>
                <c:pt idx="0">
                  <c:v>0.74987999999999999</c:v>
                </c:pt>
                <c:pt idx="1">
                  <c:v>0.70872999999999997</c:v>
                </c:pt>
                <c:pt idx="2">
                  <c:v>0.79815999999999998</c:v>
                </c:pt>
              </c:numCache>
            </c:numRef>
          </c:val>
          <c:smooth val="0"/>
          <c:extLst>
            <c:ext xmlns:c16="http://schemas.microsoft.com/office/drawing/2014/chart" uri="{C3380CC4-5D6E-409C-BE32-E72D297353CC}">
              <c16:uniqueId val="{00000001-54EE-45A4-B47B-EC2B84BB70C1}"/>
            </c:ext>
          </c:extLst>
        </c:ser>
        <c:ser>
          <c:idx val="2"/>
          <c:order val="2"/>
          <c:tx>
            <c:strRef>
              <c:f>Sheet3!$D$1</c:f>
              <c:strCache>
                <c:ptCount val="1"/>
                <c:pt idx="0">
                  <c:v>both</c:v>
                </c:pt>
              </c:strCache>
            </c:strRef>
          </c:tx>
          <c:spPr>
            <a:ln w="28575" cap="rnd">
              <a:solidFill>
                <a:schemeClr val="accent3"/>
              </a:solidFill>
              <a:round/>
            </a:ln>
            <a:effectLst/>
          </c:spPr>
          <c:marker>
            <c:symbol val="none"/>
          </c:marker>
          <c:cat>
            <c:strRef>
              <c:f>Sheet3!$A$2:$A$4</c:f>
              <c:strCache>
                <c:ptCount val="3"/>
                <c:pt idx="0">
                  <c:v>SVM</c:v>
                </c:pt>
                <c:pt idx="1">
                  <c:v>ロジスティック回帰</c:v>
                </c:pt>
                <c:pt idx="2">
                  <c:v>ランダムフォレスト</c:v>
                </c:pt>
              </c:strCache>
            </c:strRef>
          </c:cat>
          <c:val>
            <c:numRef>
              <c:f>Sheet3!$D$2:$D$4</c:f>
              <c:numCache>
                <c:formatCode>General</c:formatCode>
                <c:ptCount val="3"/>
                <c:pt idx="0">
                  <c:v>0.81149000000000004</c:v>
                </c:pt>
                <c:pt idx="1">
                  <c:v>0.78747</c:v>
                </c:pt>
                <c:pt idx="2">
                  <c:v>0.85299000000000003</c:v>
                </c:pt>
              </c:numCache>
            </c:numRef>
          </c:val>
          <c:smooth val="0"/>
          <c:extLst>
            <c:ext xmlns:c16="http://schemas.microsoft.com/office/drawing/2014/chart" uri="{C3380CC4-5D6E-409C-BE32-E72D297353CC}">
              <c16:uniqueId val="{00000002-54EE-45A4-B47B-EC2B84BB70C1}"/>
            </c:ext>
          </c:extLst>
        </c:ser>
        <c:dLbls>
          <c:showLegendKey val="0"/>
          <c:showVal val="0"/>
          <c:showCatName val="0"/>
          <c:showSerName val="0"/>
          <c:showPercent val="0"/>
          <c:showBubbleSize val="0"/>
        </c:dLbls>
        <c:smooth val="0"/>
        <c:axId val="1211899087"/>
        <c:axId val="1211899567"/>
      </c:lineChart>
      <c:catAx>
        <c:axId val="121189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567"/>
        <c:crosses val="autoZero"/>
        <c:auto val="1"/>
        <c:lblAlgn val="ctr"/>
        <c:lblOffset val="100"/>
        <c:noMultiLvlLbl val="0"/>
      </c:catAx>
      <c:valAx>
        <c:axId val="121189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FB4E6-B225-494F-BCB9-8197F5578D89}" type="datetimeFigureOut">
              <a:rPr kumimoji="1" lang="ja-JP" altLang="en-US" smtClean="0"/>
              <a:t>2024/12/21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84DB8-05C1-4437-A19B-C8667398B5DD}" type="slidenum">
              <a:rPr kumimoji="1" lang="ja-JP" altLang="en-US" smtClean="0"/>
              <a:t>‹#›</a:t>
            </a:fld>
            <a:endParaRPr kumimoji="1" lang="ja-JP" altLang="en-US"/>
          </a:p>
        </p:txBody>
      </p:sp>
    </p:spTree>
    <p:extLst>
      <p:ext uri="{BB962C8B-B14F-4D97-AF65-F5344CB8AC3E}">
        <p14:creationId xmlns:p14="http://schemas.microsoft.com/office/powerpoint/2010/main" val="30109002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a:t>
            </a:fld>
            <a:endParaRPr kumimoji="1" lang="ja-JP" altLang="en-US"/>
          </a:p>
        </p:txBody>
      </p:sp>
    </p:spTree>
    <p:extLst>
      <p:ext uri="{BB962C8B-B14F-4D97-AF65-F5344CB8AC3E}">
        <p14:creationId xmlns:p14="http://schemas.microsoft.com/office/powerpoint/2010/main" val="32499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4</a:t>
            </a:fld>
            <a:endParaRPr kumimoji="1" lang="ja-JP" altLang="en-US"/>
          </a:p>
        </p:txBody>
      </p:sp>
    </p:spTree>
    <p:extLst>
      <p:ext uri="{BB962C8B-B14F-4D97-AF65-F5344CB8AC3E}">
        <p14:creationId xmlns:p14="http://schemas.microsoft.com/office/powerpoint/2010/main" val="35027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27B9E-27AF-9457-C559-82C9823E57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D20CA1-1282-D8F4-BD0A-E871CC8EE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4" name="日付プレースホルダー 13">
            <a:extLst>
              <a:ext uri="{FF2B5EF4-FFF2-40B4-BE49-F238E27FC236}">
                <a16:creationId xmlns:a16="http://schemas.microsoft.com/office/drawing/2014/main" id="{8D3DF3BE-3991-9B45-A296-F51A28168F11}"/>
              </a:ext>
            </a:extLst>
          </p:cNvPr>
          <p:cNvSpPr>
            <a:spLocks noGrp="1"/>
          </p:cNvSpPr>
          <p:nvPr>
            <p:ph type="dt" sz="half" idx="10"/>
          </p:nvPr>
        </p:nvSpPr>
        <p:spPr/>
        <p:txBody>
          <a:bodyPr/>
          <a:lstStyle/>
          <a:p>
            <a:fld id="{13459D57-1C01-4D57-8BE1-AB6F3634B93D}" type="datetime1">
              <a:rPr kumimoji="1" lang="ja-JP" altLang="en-US" smtClean="0"/>
              <a:t>2024/12/21</a:t>
            </a:fld>
            <a:endParaRPr kumimoji="1" lang="ja-JP" altLang="en-US"/>
          </a:p>
        </p:txBody>
      </p:sp>
      <p:sp>
        <p:nvSpPr>
          <p:cNvPr id="15" name="フッター プレースホルダー 14">
            <a:extLst>
              <a:ext uri="{FF2B5EF4-FFF2-40B4-BE49-F238E27FC236}">
                <a16:creationId xmlns:a16="http://schemas.microsoft.com/office/drawing/2014/main" id="{92EEE57B-F9D7-6DE4-E564-D4AF0578E359}"/>
              </a:ext>
            </a:extLst>
          </p:cNvPr>
          <p:cNvSpPr>
            <a:spLocks noGrp="1"/>
          </p:cNvSpPr>
          <p:nvPr>
            <p:ph type="ftr" sz="quarter" idx="11"/>
          </p:nvPr>
        </p:nvSpPr>
        <p:spPr/>
        <p:txBody>
          <a:bodyPr/>
          <a:lstStyle/>
          <a:p>
            <a:endParaRPr kumimoji="1" lang="ja-JP" altLang="en-US"/>
          </a:p>
        </p:txBody>
      </p:sp>
      <p:sp>
        <p:nvSpPr>
          <p:cNvPr id="16" name="スライド番号プレースホルダー 15">
            <a:extLst>
              <a:ext uri="{FF2B5EF4-FFF2-40B4-BE49-F238E27FC236}">
                <a16:creationId xmlns:a16="http://schemas.microsoft.com/office/drawing/2014/main" id="{9E89CCAF-1790-3DA8-1EF0-07448A27E2FD}"/>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343704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B3313-B298-C522-50A5-EEFAF01185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CA9526-1A60-F7C7-6B14-DE62794F14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312AF8-9658-7701-0C03-484B8B2A8D53}"/>
              </a:ext>
            </a:extLst>
          </p:cNvPr>
          <p:cNvSpPr>
            <a:spLocks noGrp="1"/>
          </p:cNvSpPr>
          <p:nvPr>
            <p:ph type="dt" sz="half" idx="10"/>
          </p:nvPr>
        </p:nvSpPr>
        <p:spPr/>
        <p:txBody>
          <a:bodyPr/>
          <a:lstStyle/>
          <a:p>
            <a:fld id="{76C22592-8361-44D3-B306-E866C38AE266}"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838FDBE5-6F99-FE16-A744-ECD45EFBC4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E66A5-6553-B344-7DAB-4EE937329A80}"/>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12311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64D7D2-43E0-9CE7-58B4-43F8D3A326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05220B-F228-1785-70A3-F23F736954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206157-F074-65AE-673F-424B7555FD2C}"/>
              </a:ext>
            </a:extLst>
          </p:cNvPr>
          <p:cNvSpPr>
            <a:spLocks noGrp="1"/>
          </p:cNvSpPr>
          <p:nvPr>
            <p:ph type="dt" sz="half" idx="10"/>
          </p:nvPr>
        </p:nvSpPr>
        <p:spPr/>
        <p:txBody>
          <a:bodyPr/>
          <a:lstStyle/>
          <a:p>
            <a:fld id="{62394864-432F-4A0B-8F3D-B12EC427E677}"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E8A1ECEF-F306-99AC-C96F-0B794BDD2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9F031B-A42D-11E7-87C9-EDF865CB74DE}"/>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39151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DEB86-A37C-0458-04A6-1AD20700BD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556BC3-6B97-75A2-E59C-99C3292D4A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D90BD1-5BAF-05FC-AA1C-E6AFF91D0EBB}"/>
              </a:ext>
            </a:extLst>
          </p:cNvPr>
          <p:cNvSpPr>
            <a:spLocks noGrp="1"/>
          </p:cNvSpPr>
          <p:nvPr>
            <p:ph type="dt" sz="half" idx="10"/>
          </p:nvPr>
        </p:nvSpPr>
        <p:spPr/>
        <p:txBody>
          <a:bodyPr/>
          <a:lstStyle/>
          <a:p>
            <a:fld id="{7F284551-9A50-42B6-A8B0-244F4DA2DD4E}"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278C307D-B488-760D-A735-35BA0497F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5A11DF-BF7E-EFEF-E5EF-873C8191E348}"/>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29396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CF386-8806-A7A7-EFDD-EB549856B7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A9CFED-4B1B-78A0-BC12-633578740F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F4772C-05BD-C72D-97F2-08D467DDB384}"/>
              </a:ext>
            </a:extLst>
          </p:cNvPr>
          <p:cNvSpPr>
            <a:spLocks noGrp="1"/>
          </p:cNvSpPr>
          <p:nvPr>
            <p:ph type="dt" sz="half" idx="10"/>
          </p:nvPr>
        </p:nvSpPr>
        <p:spPr/>
        <p:txBody>
          <a:bodyPr/>
          <a:lstStyle/>
          <a:p>
            <a:fld id="{C33CB530-880F-4F36-AE50-AC332B0AC42A}"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F5620B94-A0CB-ECA0-717F-86A7AC700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0CCA7-112C-6DC5-95CF-743038C0D0CB}"/>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217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9A5B1-3B3B-D9C9-D1E4-D4892C65DD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679FF1-1B61-6BCE-AC69-8C2D9CBA98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D21D0EF-05B7-DFDA-F957-AB96297299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2F5D4D-69EC-423E-0481-B51FD954D472}"/>
              </a:ext>
            </a:extLst>
          </p:cNvPr>
          <p:cNvSpPr>
            <a:spLocks noGrp="1"/>
          </p:cNvSpPr>
          <p:nvPr>
            <p:ph type="dt" sz="half" idx="10"/>
          </p:nvPr>
        </p:nvSpPr>
        <p:spPr/>
        <p:txBody>
          <a:bodyPr/>
          <a:lstStyle/>
          <a:p>
            <a:fld id="{4C0DA9C0-9BC2-44FE-864C-5FC475EE857D}"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BCA10FC8-4D9C-578A-23AC-0B1FD84A24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30460-C393-C3EA-770B-3C3006016257}"/>
              </a:ext>
            </a:extLst>
          </p:cNvPr>
          <p:cNvSpPr>
            <a:spLocks noGrp="1"/>
          </p:cNvSpPr>
          <p:nvPr>
            <p:ph type="sldNum" sz="quarter" idx="12"/>
          </p:nvPr>
        </p:nvSpPr>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744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B740-7D33-0677-0914-996F314994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EBD3A8-FDEB-A7AF-0019-00BE9E2A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22903-EBD1-CC91-A73F-CC9C5082680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55A798-0BAA-0EF9-C1F5-5AF925438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D5C84E-6771-5CC0-32BD-B393803EF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BBB3D9-492B-0A18-9042-07802B84DD05}"/>
              </a:ext>
            </a:extLst>
          </p:cNvPr>
          <p:cNvSpPr>
            <a:spLocks noGrp="1"/>
          </p:cNvSpPr>
          <p:nvPr>
            <p:ph type="dt" sz="half" idx="10"/>
          </p:nvPr>
        </p:nvSpPr>
        <p:spPr/>
        <p:txBody>
          <a:bodyPr/>
          <a:lstStyle/>
          <a:p>
            <a:fld id="{2188C92A-6329-496A-B5BC-AC20F63287B6}"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79782885-4F26-A07C-73DB-1EFCEF4335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136ECE7-AC16-595E-3B1F-9CF7A2B194C7}"/>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2330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CE400-31BD-F093-DE14-51D33F4209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DF0763-5377-F4FF-25CE-D37E548DA2CF}"/>
              </a:ext>
            </a:extLst>
          </p:cNvPr>
          <p:cNvSpPr>
            <a:spLocks noGrp="1"/>
          </p:cNvSpPr>
          <p:nvPr>
            <p:ph type="dt" sz="half" idx="10"/>
          </p:nvPr>
        </p:nvSpPr>
        <p:spPr/>
        <p:txBody>
          <a:bodyPr/>
          <a:lstStyle/>
          <a:p>
            <a:fld id="{0E67FE41-E762-41F8-A231-424A05D0B572}" type="datetime1">
              <a:rPr kumimoji="1" lang="ja-JP" altLang="en-US" smtClean="0"/>
              <a:t>2024/12/21</a:t>
            </a:fld>
            <a:endParaRPr kumimoji="1" lang="ja-JP" altLang="en-US"/>
          </a:p>
        </p:txBody>
      </p:sp>
      <p:sp>
        <p:nvSpPr>
          <p:cNvPr id="4" name="フッター プレースホルダー 3">
            <a:extLst>
              <a:ext uri="{FF2B5EF4-FFF2-40B4-BE49-F238E27FC236}">
                <a16:creationId xmlns:a16="http://schemas.microsoft.com/office/drawing/2014/main" id="{2FFCBBE0-6C5F-7FA3-DCB5-40C730D4B6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6266B1-F069-5085-6F4C-CA69E30CFE26}"/>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64578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D402B1-9666-BB55-D1D5-DB01D49F9258}"/>
              </a:ext>
            </a:extLst>
          </p:cNvPr>
          <p:cNvSpPr>
            <a:spLocks noGrp="1"/>
          </p:cNvSpPr>
          <p:nvPr>
            <p:ph type="dt" sz="half" idx="10"/>
          </p:nvPr>
        </p:nvSpPr>
        <p:spPr/>
        <p:txBody>
          <a:bodyPr/>
          <a:lstStyle/>
          <a:p>
            <a:fld id="{0AF936C0-678F-4927-BB2A-888945FCBE7A}" type="datetime1">
              <a:rPr kumimoji="1" lang="ja-JP" altLang="en-US" smtClean="0"/>
              <a:t>2024/12/21</a:t>
            </a:fld>
            <a:endParaRPr kumimoji="1" lang="ja-JP" altLang="en-US"/>
          </a:p>
        </p:txBody>
      </p:sp>
      <p:sp>
        <p:nvSpPr>
          <p:cNvPr id="3" name="フッター プレースホルダー 2">
            <a:extLst>
              <a:ext uri="{FF2B5EF4-FFF2-40B4-BE49-F238E27FC236}">
                <a16:creationId xmlns:a16="http://schemas.microsoft.com/office/drawing/2014/main" id="{A63498D9-48D6-81E8-E11F-EA58F0659C7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D71429-558D-FA60-6587-C9EE6D3978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80651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4EA03-F8D1-3790-A79C-52CA44E63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C3346E-2626-AD7D-3600-07028306D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A90018E-5AF1-B783-2073-92474907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47B3C4-50E2-B139-6186-531EF500D86A}"/>
              </a:ext>
            </a:extLst>
          </p:cNvPr>
          <p:cNvSpPr>
            <a:spLocks noGrp="1"/>
          </p:cNvSpPr>
          <p:nvPr>
            <p:ph type="dt" sz="half" idx="10"/>
          </p:nvPr>
        </p:nvSpPr>
        <p:spPr/>
        <p:txBody>
          <a:bodyPr/>
          <a:lstStyle/>
          <a:p>
            <a:fld id="{7057BAB5-6ACA-4C25-9F32-0EF818E007CA}"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88884656-FFB2-3AD2-042A-35EE06BED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21B32-7B04-CCC7-6111-5C274CC38B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8834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75052-3806-01E6-CE6D-528BEC9F82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C53C80-F7DE-023F-D5AE-9ECFB4DB3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050EA8-8258-8138-E989-D634B05E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127CDE-F115-0EDF-76E2-B416776F0C1E}"/>
              </a:ext>
            </a:extLst>
          </p:cNvPr>
          <p:cNvSpPr>
            <a:spLocks noGrp="1"/>
          </p:cNvSpPr>
          <p:nvPr>
            <p:ph type="dt" sz="half" idx="10"/>
          </p:nvPr>
        </p:nvSpPr>
        <p:spPr/>
        <p:txBody>
          <a:bodyPr/>
          <a:lstStyle/>
          <a:p>
            <a:fld id="{9EF797EA-0282-4ABA-B74C-D22BE3E3EF75}"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27CB9921-BD05-5A60-B7DB-C2401ACE76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B57BFB-3D75-30C1-FEE3-8E83014551B2}"/>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1282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AB3441-2F83-5909-1056-B5B726D3C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E1B3C1-707F-33FB-605E-59A832746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9E5D11-E291-8912-5EEB-834DA743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B32B60-AA81-44CB-9E41-159B97F85660}"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2E61E5D1-2C57-1604-A209-F8D4B2BF1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FC5EF8-5854-0FDD-01D2-E03BFAA61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79313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verb-encyclopedia.com/primary-school/" TargetMode="External"/><Relationship Id="rId2" Type="http://schemas.openxmlformats.org/officeDocument/2006/relationships/hyperlink" Target="https://jp.quizcastle.com/dictionary/jx3kj6g75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asaneteto.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6D386-1B3F-B5F9-C1F8-2BE64DD0FEF4}"/>
              </a:ext>
            </a:extLst>
          </p:cNvPr>
          <p:cNvSpPr>
            <a:spLocks noGrp="1"/>
          </p:cNvSpPr>
          <p:nvPr>
            <p:ph type="ctrTitle"/>
          </p:nvPr>
        </p:nvSpPr>
        <p:spPr>
          <a:xfrm>
            <a:off x="1524000" y="1031358"/>
            <a:ext cx="9144000" cy="2786949"/>
          </a:xfrm>
        </p:spPr>
        <p:txBody>
          <a:bodyPr>
            <a:noAutofit/>
          </a:bodyPr>
          <a:lstStyle/>
          <a:p>
            <a:pPr>
              <a:lnSpc>
                <a:spcPct val="110000"/>
              </a:lnSpc>
            </a:pPr>
            <a:r>
              <a:rPr kumimoji="1" lang="ja-JP" altLang="en-US" sz="4000" dirty="0">
                <a:latin typeface="BIZ UDPゴシック" panose="020B0400000000000000" pitchFamily="50" charset="-128"/>
                <a:ea typeface="BIZ UDPゴシック" panose="020B0400000000000000" pitchFamily="50" charset="-128"/>
              </a:rPr>
              <a:t>年末発表</a:t>
            </a:r>
            <a:br>
              <a:rPr kumimoji="1" lang="en-US" altLang="ja-JP" sz="4000" dirty="0">
                <a:latin typeface="BIZ UDPゴシック" panose="020B0400000000000000" pitchFamily="50" charset="-128"/>
                <a:ea typeface="BIZ UDPゴシック" panose="020B0400000000000000" pitchFamily="50" charset="-128"/>
              </a:rPr>
            </a:br>
            <a:br>
              <a:rPr kumimoji="1" lang="en-US" altLang="ja-JP" sz="4000" dirty="0">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ボーカロイド楽曲の</a:t>
            </a:r>
            <a:br>
              <a:rPr kumimoji="1" lang="en-US" altLang="ja-JP"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歌唱難易度指標に関する初期検討</a:t>
            </a:r>
          </a:p>
        </p:txBody>
      </p:sp>
      <p:sp>
        <p:nvSpPr>
          <p:cNvPr id="3" name="字幕 2">
            <a:extLst>
              <a:ext uri="{FF2B5EF4-FFF2-40B4-BE49-F238E27FC236}">
                <a16:creationId xmlns:a16="http://schemas.microsoft.com/office/drawing/2014/main" id="{7B234B73-E1E5-3D13-46EE-63E7B3E21F12}"/>
              </a:ext>
            </a:extLst>
          </p:cNvPr>
          <p:cNvSpPr>
            <a:spLocks noGrp="1"/>
          </p:cNvSpPr>
          <p:nvPr>
            <p:ph type="subTitle" idx="1"/>
          </p:nvPr>
        </p:nvSpPr>
        <p:spPr>
          <a:xfrm>
            <a:off x="1524000" y="4516438"/>
            <a:ext cx="9144000" cy="1655762"/>
          </a:xfrm>
        </p:spPr>
        <p:txBody>
          <a:body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安藤研究室</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a:latin typeface="BIZ UDPゴシック" panose="020B0400000000000000" pitchFamily="50" charset="-128"/>
                <a:ea typeface="BIZ UDPゴシック" panose="020B0400000000000000" pitchFamily="50" charset="-128"/>
              </a:rPr>
              <a:t>21T317 </a:t>
            </a:r>
            <a:r>
              <a:rPr lang="ja-JP" altLang="en-US" dirty="0">
                <a:latin typeface="BIZ UDPゴシック" panose="020B0400000000000000" pitchFamily="50" charset="-128"/>
                <a:ea typeface="BIZ UDPゴシック" panose="020B0400000000000000" pitchFamily="50" charset="-128"/>
              </a:rPr>
              <a:t>谷知紘</a:t>
            </a:r>
            <a:endParaRPr kumimoji="1" lang="ja-JP" altLang="en-US"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DBFC1380-4C29-6BE5-3FEC-2FA084898DF0}"/>
              </a:ext>
            </a:extLst>
          </p:cNvPr>
          <p:cNvSpPr>
            <a:spLocks noGrp="1"/>
          </p:cNvSpPr>
          <p:nvPr>
            <p:ph type="sldNum" sz="quarter" idx="12"/>
          </p:nvPr>
        </p:nvSpPr>
        <p:spPr/>
        <p:txBody>
          <a:bodyPr/>
          <a:lstStyle/>
          <a:p>
            <a:fld id="{06FA27BD-C472-42E5-B90C-B428CEC397E3}" type="slidenum">
              <a:rPr lang="ja-JP" altLang="en-US" smtClean="0"/>
              <a:pPr/>
              <a:t>1</a:t>
            </a:fld>
            <a:r>
              <a:rPr lang="en-US" altLang="ja-JP"/>
              <a:t>/15</a:t>
            </a:r>
            <a:endParaRPr kumimoji="1" lang="ja-JP" altLang="en-US" dirty="0"/>
          </a:p>
        </p:txBody>
      </p:sp>
    </p:spTree>
    <p:extLst>
      <p:ext uri="{BB962C8B-B14F-4D97-AF65-F5344CB8AC3E}">
        <p14:creationId xmlns:p14="http://schemas.microsoft.com/office/powerpoint/2010/main" val="71828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DA47-0B29-43CA-AFC1-4D4060984DC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1F9902-FF91-72C4-D9FE-5317FAADEF6F}"/>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-2</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0F74D52C-51B1-CFBB-532F-B1DA5B49BF5F}"/>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単語の難しさとは</a:t>
            </a:r>
          </a:p>
        </p:txBody>
      </p:sp>
      <p:sp>
        <p:nvSpPr>
          <p:cNvPr id="3" name="テキスト ボックス 1">
            <a:extLst>
              <a:ext uri="{FF2B5EF4-FFF2-40B4-BE49-F238E27FC236}">
                <a16:creationId xmlns:a16="http://schemas.microsoft.com/office/drawing/2014/main" id="{3D444745-B7CB-8CA7-C1EA-21B95761B119}"/>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rgbClr val="FF0000"/>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630669D1-3782-36D1-752C-FEA0FC75923F}"/>
              </a:ext>
            </a:extLst>
          </p:cNvPr>
          <p:cNvSpPr/>
          <p:nvPr/>
        </p:nvSpPr>
        <p:spPr>
          <a:xfrm>
            <a:off x="6536748" y="1600461"/>
            <a:ext cx="5123773"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歌詞に用いられる単語に馴染みがない</a:t>
            </a:r>
            <a:r>
              <a:rPr kumimoji="1" lang="ja-JP" altLang="en-US" sz="2400" dirty="0">
                <a:latin typeface="BIZ UDPゴシック" panose="020B0400000000000000" pitchFamily="50" charset="-128"/>
                <a:ea typeface="BIZ UDPゴシック" panose="020B0400000000000000" pitchFamily="50" charset="-128"/>
              </a:rPr>
              <a:t>ほど歌唱難易度が上がる</a:t>
            </a:r>
            <a:endParaRPr kumimoji="1" lang="ja-JP" altLang="en-US" dirty="0"/>
          </a:p>
        </p:txBody>
      </p:sp>
      <p:sp>
        <p:nvSpPr>
          <p:cNvPr id="6" name="テキスト ボックス 5">
            <a:extLst>
              <a:ext uri="{FF2B5EF4-FFF2-40B4-BE49-F238E27FC236}">
                <a16:creationId xmlns:a16="http://schemas.microsoft.com/office/drawing/2014/main" id="{7B21EF18-243F-07C5-DD7F-79741ED2D7E0}"/>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789173B7-2453-0DC1-BADE-E16F158D78A1}"/>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歌詞に含まれる各単語の親密度の平均値を測る．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単語親密度には，以下の</a:t>
            </a:r>
            <a:r>
              <a:rPr kumimoji="1"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種類がある．</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文字音声単語親密度</a:t>
            </a:r>
            <a:endParaRPr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音声単語親密度</a:t>
            </a:r>
            <a:endParaRPr kumimoji="1"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文字単語親密度</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8" name="四角形: 角を丸くする 7">
            <a:extLst>
              <a:ext uri="{FF2B5EF4-FFF2-40B4-BE49-F238E27FC236}">
                <a16:creationId xmlns:a16="http://schemas.microsoft.com/office/drawing/2014/main" id="{9360DBE4-3A76-9602-13C3-9DFE91E8A04C}"/>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単語親密度の振り分けには以下を用いる．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dirty="0">
                <a:solidFill>
                  <a:schemeClr val="tx1"/>
                </a:solidFill>
                <a:latin typeface="BIZ UDPゴシック" panose="020B0400000000000000" pitchFamily="50" charset="-128"/>
                <a:ea typeface="BIZ UDPゴシック" panose="020B0400000000000000" pitchFamily="50" charset="-128"/>
              </a:rPr>
              <a:t>NTT</a:t>
            </a:r>
            <a:r>
              <a:rPr lang="ja-JP" altLang="en-US" dirty="0">
                <a:solidFill>
                  <a:schemeClr val="tx1"/>
                </a:solidFill>
                <a:latin typeface="BIZ UDPゴシック" panose="020B0400000000000000" pitchFamily="50" charset="-128"/>
                <a:ea typeface="BIZ UDPゴシック" panose="020B0400000000000000" pitchFamily="50" charset="-128"/>
              </a:rPr>
              <a:t>単語親密度データベース平成版</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A9A26E7B-637D-9EC9-9C0E-AE9A72D81932}"/>
              </a:ext>
            </a:extLst>
          </p:cNvPr>
          <p:cNvSpPr>
            <a:spLocks noGrp="1"/>
          </p:cNvSpPr>
          <p:nvPr>
            <p:ph type="sldNum" sz="quarter" idx="12"/>
          </p:nvPr>
        </p:nvSpPr>
        <p:spPr/>
        <p:txBody>
          <a:bodyPr/>
          <a:lstStyle/>
          <a:p>
            <a:fld id="{06FA27BD-C472-42E5-B90C-B428CEC397E3}" type="slidenum">
              <a:rPr lang="ja-JP" altLang="en-US" smtClean="0"/>
              <a:pPr/>
              <a:t>10</a:t>
            </a:fld>
            <a:r>
              <a:rPr lang="en-US" altLang="ja-JP"/>
              <a:t>/15</a:t>
            </a:r>
            <a:endParaRPr kumimoji="1" lang="ja-JP" altLang="en-US" dirty="0"/>
          </a:p>
        </p:txBody>
      </p:sp>
    </p:spTree>
    <p:extLst>
      <p:ext uri="{BB962C8B-B14F-4D97-AF65-F5344CB8AC3E}">
        <p14:creationId xmlns:p14="http://schemas.microsoft.com/office/powerpoint/2010/main" val="5031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3B31F-CFD2-02CD-8F49-A1F0F0E1606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638CAD1-5E2D-3CD0-2878-1DF9BB8AF83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2-2.</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5A4BBA0-1D97-680D-9C9F-640306C96439}"/>
              </a:ext>
            </a:extLst>
          </p:cNvPr>
          <p:cNvGraphicFramePr>
            <a:graphicFrameLocks/>
          </p:cNvGraphicFramePr>
          <p:nvPr>
            <p:extLst>
              <p:ext uri="{D42A27DB-BD31-4B8C-83A1-F6EECF244321}">
                <p14:modId xmlns:p14="http://schemas.microsoft.com/office/powerpoint/2010/main" val="4039820413"/>
              </p:ext>
            </p:extLst>
          </p:nvPr>
        </p:nvGraphicFramePr>
        <p:xfrm>
          <a:off x="338251" y="1122654"/>
          <a:ext cx="7121804" cy="4164570"/>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906ADBBA-B2D6-996E-23B6-82071A5628F8}"/>
              </a:ext>
            </a:extLst>
          </p:cNvPr>
          <p:cNvSpPr txBox="1"/>
          <p:nvPr/>
        </p:nvSpPr>
        <p:spPr>
          <a:xfrm>
            <a:off x="7549176" y="1847597"/>
            <a:ext cx="4000500" cy="1268168"/>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レベルに関わらず似た傾向になる</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どのレベルにおいても文字単語親密度が一番高い結果となった．</a:t>
            </a:r>
            <a:endParaRPr kumimoji="1"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1">
            <a:extLst>
              <a:ext uri="{FF2B5EF4-FFF2-40B4-BE49-F238E27FC236}">
                <a16:creationId xmlns:a16="http://schemas.microsoft.com/office/drawing/2014/main" id="{B883E4E0-F8E3-D46D-9855-6E2CE59C71EC}"/>
              </a:ext>
            </a:extLst>
          </p:cNvPr>
          <p:cNvSpPr txBox="1"/>
          <p:nvPr/>
        </p:nvSpPr>
        <p:spPr>
          <a:xfrm>
            <a:off x="7549177" y="4159243"/>
            <a:ext cx="4491932"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歌詞に使用される単語の親密度による歌唱難易度は，有効性が低い</a:t>
            </a:r>
            <a:r>
              <a:rPr lang="ja-JP" altLang="en-US"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4B97E789-C9DD-2267-D62A-9BF16EFB8429}"/>
              </a:ext>
            </a:extLst>
          </p:cNvPr>
          <p:cNvSpPr txBox="1"/>
          <p:nvPr/>
        </p:nvSpPr>
        <p:spPr>
          <a:xfrm>
            <a:off x="7272165" y="3395087"/>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F536AF6D-2561-4BDF-C3CD-0A45745E83F2}"/>
              </a:ext>
            </a:extLst>
          </p:cNvPr>
          <p:cNvSpPr txBox="1"/>
          <p:nvPr/>
        </p:nvSpPr>
        <p:spPr>
          <a:xfrm>
            <a:off x="7272165" y="1261861"/>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334FB58B-7B24-5522-2D4C-9149BBB23876}"/>
              </a:ext>
            </a:extLst>
          </p:cNvPr>
          <p:cNvSpPr txBox="1"/>
          <p:nvPr/>
        </p:nvSpPr>
        <p:spPr>
          <a:xfrm>
            <a:off x="338251" y="5473736"/>
            <a:ext cx="6156358" cy="523220"/>
          </a:xfrm>
          <a:prstGeom prst="rect">
            <a:avLst/>
          </a:prstGeom>
          <a:no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つの実験を踏まえた全体のまとめ</a:t>
            </a:r>
          </a:p>
        </p:txBody>
      </p:sp>
      <p:sp>
        <p:nvSpPr>
          <p:cNvPr id="8" name="テキスト ボックス 7">
            <a:extLst>
              <a:ext uri="{FF2B5EF4-FFF2-40B4-BE49-F238E27FC236}">
                <a16:creationId xmlns:a16="http://schemas.microsoft.com/office/drawing/2014/main" id="{1B1B0D73-CD81-0B72-7770-EBCC5677D992}"/>
              </a:ext>
            </a:extLst>
          </p:cNvPr>
          <p:cNvSpPr txBox="1"/>
          <p:nvPr/>
        </p:nvSpPr>
        <p:spPr>
          <a:xfrm>
            <a:off x="1588647" y="6100724"/>
            <a:ext cx="8453391"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歌詞に用いられる単語の難しさと歌唱難易度に関係性はない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スライド番号プレースホルダー 11">
            <a:extLst>
              <a:ext uri="{FF2B5EF4-FFF2-40B4-BE49-F238E27FC236}">
                <a16:creationId xmlns:a16="http://schemas.microsoft.com/office/drawing/2014/main" id="{9F4BF8BE-BB1B-100C-92BC-98D1D0422095}"/>
              </a:ext>
            </a:extLst>
          </p:cNvPr>
          <p:cNvSpPr>
            <a:spLocks noGrp="1"/>
          </p:cNvSpPr>
          <p:nvPr>
            <p:ph type="sldNum" sz="quarter" idx="12"/>
          </p:nvPr>
        </p:nvSpPr>
        <p:spPr/>
        <p:txBody>
          <a:bodyPr/>
          <a:lstStyle/>
          <a:p>
            <a:fld id="{06FA27BD-C472-42E5-B90C-B428CEC397E3}" type="slidenum">
              <a:rPr lang="ja-JP" altLang="en-US" smtClean="0"/>
              <a:pPr/>
              <a:t>11</a:t>
            </a:fld>
            <a:r>
              <a:rPr lang="en-US" altLang="ja-JP"/>
              <a:t>/15</a:t>
            </a:r>
            <a:endParaRPr kumimoji="1" lang="ja-JP" altLang="en-US" dirty="0"/>
          </a:p>
        </p:txBody>
      </p:sp>
    </p:spTree>
    <p:extLst>
      <p:ext uri="{BB962C8B-B14F-4D97-AF65-F5344CB8AC3E}">
        <p14:creationId xmlns:p14="http://schemas.microsoft.com/office/powerpoint/2010/main" val="100472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EAB4-205A-2086-D9E0-FE316B4C8AD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31217F-F414-275E-1FF3-B711815919A9}"/>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四角形: 角を丸くする 1">
            <a:extLst>
              <a:ext uri="{FF2B5EF4-FFF2-40B4-BE49-F238E27FC236}">
                <a16:creationId xmlns:a16="http://schemas.microsoft.com/office/drawing/2014/main" id="{1D7A0A0D-3C12-8AC6-16D9-EAAC6C59ECDF}"/>
              </a:ext>
            </a:extLst>
          </p:cNvPr>
          <p:cNvSpPr/>
          <p:nvPr/>
        </p:nvSpPr>
        <p:spPr>
          <a:xfrm>
            <a:off x="735227" y="1677042"/>
            <a:ext cx="3538008"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早口言葉に似た文体の歌詞ほど歌唱難易度が上がる</a:t>
            </a:r>
            <a:endParaRPr kumimoji="1" lang="ja-JP" altLang="en-US" dirty="0"/>
          </a:p>
        </p:txBody>
      </p:sp>
      <p:sp>
        <p:nvSpPr>
          <p:cNvPr id="3" name="テキスト ボックス 2">
            <a:extLst>
              <a:ext uri="{FF2B5EF4-FFF2-40B4-BE49-F238E27FC236}">
                <a16:creationId xmlns:a16="http://schemas.microsoft.com/office/drawing/2014/main" id="{C9A7FE81-96B7-6896-C2DC-150DEB4C9DF8}"/>
              </a:ext>
            </a:extLst>
          </p:cNvPr>
          <p:cNvSpPr txBox="1"/>
          <p:nvPr/>
        </p:nvSpPr>
        <p:spPr>
          <a:xfrm>
            <a:off x="5465664" y="1864887"/>
            <a:ext cx="3871866" cy="2182264"/>
          </a:xfrm>
          <a:prstGeom prst="rect">
            <a:avLst/>
          </a:prstGeom>
          <a:noFill/>
        </p:spPr>
        <p:txBody>
          <a:bodyPr wrap="square" rtlCol="0">
            <a:spAutoFit/>
          </a:bodyPr>
          <a:lstStyle/>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素早く発音しにくい音が含まれる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拗音（○ゃ，○ゅ，○ょ）</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マ行，パ行，バ行</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似たような表現の繰り返し</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母音と母音が入れ替わる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子音と子音が入れ替わる</a:t>
            </a:r>
            <a:endParaRPr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490DFAB-6309-AEFF-72FD-899349219EE6}"/>
              </a:ext>
            </a:extLst>
          </p:cNvPr>
          <p:cNvSpPr txBox="1"/>
          <p:nvPr/>
        </p:nvSpPr>
        <p:spPr>
          <a:xfrm>
            <a:off x="5012991" y="1330794"/>
            <a:ext cx="4465987"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早口言葉を構成する要素（一例）</a:t>
            </a:r>
            <a:endParaRPr kumimoji="1" lang="ja-JP" altLang="en-US" sz="2400" b="1" dirty="0"/>
          </a:p>
        </p:txBody>
      </p:sp>
      <p:sp>
        <p:nvSpPr>
          <p:cNvPr id="6" name="四角形: 角を丸くする 5">
            <a:extLst>
              <a:ext uri="{FF2B5EF4-FFF2-40B4-BE49-F238E27FC236}">
                <a16:creationId xmlns:a16="http://schemas.microsoft.com/office/drawing/2014/main" id="{0B5C3120-6018-F3E0-B910-2E4A1BEB02E7}"/>
              </a:ext>
            </a:extLst>
          </p:cNvPr>
          <p:cNvSpPr/>
          <p:nvPr/>
        </p:nvSpPr>
        <p:spPr>
          <a:xfrm>
            <a:off x="9337530" y="2024083"/>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老若男女</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ea typeface="BIZ UDPゴシック" panose="020B0400000000000000" pitchFamily="50" charset="-128"/>
              </a:rPr>
              <a:t>バスガス爆発</a:t>
            </a:r>
          </a:p>
        </p:txBody>
      </p:sp>
      <p:sp>
        <p:nvSpPr>
          <p:cNvPr id="7" name="四角形: 角を丸くする 6">
            <a:extLst>
              <a:ext uri="{FF2B5EF4-FFF2-40B4-BE49-F238E27FC236}">
                <a16:creationId xmlns:a16="http://schemas.microsoft.com/office/drawing/2014/main" id="{D135A86F-1377-64C9-0D42-D0E5946FCFA4}"/>
              </a:ext>
            </a:extLst>
          </p:cNvPr>
          <p:cNvSpPr/>
          <p:nvPr/>
        </p:nvSpPr>
        <p:spPr>
          <a:xfrm>
            <a:off x="9337530" y="3184608"/>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炙りカルビ（あぶりかぶり）</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神アニメ（かにあにめ）</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00A5FC8F-AA50-C1EC-CCBD-A983960FFCF7}"/>
              </a:ext>
            </a:extLst>
          </p:cNvPr>
          <p:cNvSpPr txBox="1"/>
          <p:nvPr/>
        </p:nvSpPr>
        <p:spPr>
          <a:xfrm>
            <a:off x="617532" y="5596787"/>
            <a:ext cx="458821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早口言葉の定義が曖昧，複雑</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ルールベースに基づく判定が難しい</a:t>
            </a:r>
            <a:endParaRPr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15432817-DC74-949A-509E-2CF7BDD6724E}"/>
              </a:ext>
            </a:extLst>
          </p:cNvPr>
          <p:cNvSpPr txBox="1"/>
          <p:nvPr/>
        </p:nvSpPr>
        <p:spPr>
          <a:xfrm>
            <a:off x="6324797" y="5596787"/>
            <a:ext cx="563483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早口言葉の文体を機械学習</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作成したモデルにより早口言葉の判定を行う</a:t>
            </a:r>
            <a:endParaRPr lang="en-US" altLang="ja-JP" sz="2000" dirty="0">
              <a:latin typeface="BIZ UDPゴシック" panose="020B0400000000000000" pitchFamily="50" charset="-128"/>
              <a:ea typeface="BIZ UDPゴシック" panose="020B0400000000000000" pitchFamily="50" charset="-128"/>
            </a:endParaRPr>
          </a:p>
        </p:txBody>
      </p:sp>
      <p:sp>
        <p:nvSpPr>
          <p:cNvPr id="13" name="矢印: 右 12">
            <a:extLst>
              <a:ext uri="{FF2B5EF4-FFF2-40B4-BE49-F238E27FC236}">
                <a16:creationId xmlns:a16="http://schemas.microsoft.com/office/drawing/2014/main" id="{66BAC752-59C8-16C3-1348-5BA6D8806499}"/>
              </a:ext>
            </a:extLst>
          </p:cNvPr>
          <p:cNvSpPr/>
          <p:nvPr/>
        </p:nvSpPr>
        <p:spPr>
          <a:xfrm>
            <a:off x="5205743" y="5412920"/>
            <a:ext cx="853427"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A0600FE-C7FA-FFD6-C961-6A1D0E1268AA}"/>
              </a:ext>
            </a:extLst>
          </p:cNvPr>
          <p:cNvSpPr/>
          <p:nvPr/>
        </p:nvSpPr>
        <p:spPr>
          <a:xfrm>
            <a:off x="617532" y="4456938"/>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問題点</a:t>
            </a:r>
          </a:p>
        </p:txBody>
      </p:sp>
      <p:sp>
        <p:nvSpPr>
          <p:cNvPr id="14" name="楕円 13">
            <a:extLst>
              <a:ext uri="{FF2B5EF4-FFF2-40B4-BE49-F238E27FC236}">
                <a16:creationId xmlns:a16="http://schemas.microsoft.com/office/drawing/2014/main" id="{8135C708-6813-C16C-C6AE-47D763A4170B}"/>
              </a:ext>
            </a:extLst>
          </p:cNvPr>
          <p:cNvSpPr/>
          <p:nvPr/>
        </p:nvSpPr>
        <p:spPr>
          <a:xfrm>
            <a:off x="6324797" y="4456937"/>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解決案</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 name="スライド番号プレースホルダー 14">
            <a:extLst>
              <a:ext uri="{FF2B5EF4-FFF2-40B4-BE49-F238E27FC236}">
                <a16:creationId xmlns:a16="http://schemas.microsoft.com/office/drawing/2014/main" id="{E411380B-F1AD-06DD-3EED-8A9C9E036F96}"/>
              </a:ext>
            </a:extLst>
          </p:cNvPr>
          <p:cNvSpPr>
            <a:spLocks noGrp="1"/>
          </p:cNvSpPr>
          <p:nvPr>
            <p:ph type="sldNum" sz="quarter" idx="12"/>
          </p:nvPr>
        </p:nvSpPr>
        <p:spPr/>
        <p:txBody>
          <a:bodyPr/>
          <a:lstStyle/>
          <a:p>
            <a:fld id="{06FA27BD-C472-42E5-B90C-B428CEC397E3}" type="slidenum">
              <a:rPr lang="ja-JP" altLang="en-US" smtClean="0"/>
              <a:pPr/>
              <a:t>12</a:t>
            </a:fld>
            <a:r>
              <a:rPr lang="en-US" altLang="ja-JP"/>
              <a:t>/15</a:t>
            </a:r>
            <a:endParaRPr kumimoji="1" lang="ja-JP" altLang="en-US" dirty="0"/>
          </a:p>
        </p:txBody>
      </p:sp>
    </p:spTree>
    <p:extLst>
      <p:ext uri="{BB962C8B-B14F-4D97-AF65-F5344CB8AC3E}">
        <p14:creationId xmlns:p14="http://schemas.microsoft.com/office/powerpoint/2010/main" val="45368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E447-8483-EF13-F06E-3535A2E457F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27919-E40E-692F-BBDD-AA62939738F2}"/>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モデル構築</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F8EAA5F7-8A94-F476-F717-24A6B4D6BA32}"/>
              </a:ext>
            </a:extLst>
          </p:cNvPr>
          <p:cNvSpPr/>
          <p:nvPr/>
        </p:nvSpPr>
        <p:spPr>
          <a:xfrm>
            <a:off x="5672108" y="1174215"/>
            <a:ext cx="5046691" cy="2076450"/>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a:t>
            </a:r>
            <a:r>
              <a:rPr lang="ja-JP" altLang="en-US" sz="1400" dirty="0">
                <a:solidFill>
                  <a:schemeClr val="tx1"/>
                </a:solidFill>
                <a:latin typeface="BIZ UDPゴシック" panose="020B0400000000000000" pitchFamily="50" charset="-128"/>
                <a:ea typeface="BIZ UDPゴシック" panose="020B0400000000000000" pitchFamily="50" charset="-128"/>
              </a:rPr>
              <a:t>使用データ</a:t>
            </a:r>
            <a:r>
              <a:rPr lang="en-US" altLang="ja-JP" sz="1400" dirty="0">
                <a:solidFill>
                  <a:schemeClr val="tx1"/>
                </a:solidFill>
                <a:latin typeface="BIZ UDPゴシック" panose="020B0400000000000000" pitchFamily="50" charset="-128"/>
                <a:ea typeface="BIZ UDPゴシック" panose="020B0400000000000000" pitchFamily="50" charset="-128"/>
              </a:rPr>
              <a:t>】</a:t>
            </a:r>
          </a:p>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Google</a:t>
            </a:r>
            <a:r>
              <a:rPr lang="ja-JP" altLang="en-US" sz="1400" dirty="0">
                <a:solidFill>
                  <a:schemeClr val="tx1"/>
                </a:solidFill>
                <a:latin typeface="BIZ UDPゴシック" panose="020B0400000000000000" pitchFamily="50" charset="-128"/>
                <a:ea typeface="BIZ UDPゴシック" panose="020B0400000000000000" pitchFamily="50" charset="-128"/>
              </a:rPr>
              <a:t>検索より，早口言葉，早口言葉でない文を取得</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早口言葉</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kumimoji="1"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2"/>
              </a:rPr>
              <a:t>https://jp.quizcastle.com/dictionary/jx3kj6g75p</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ことわざ</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3"/>
              </a:rPr>
              <a:t>https://proverb-encyclopedia.com/primary-school/</a:t>
            </a:r>
            <a:endParaRPr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B4A17AAC-AF59-D8F2-78D4-9787B7DD98D7}"/>
              </a:ext>
            </a:extLst>
          </p:cNvPr>
          <p:cNvSpPr txBox="1"/>
          <p:nvPr/>
        </p:nvSpPr>
        <p:spPr>
          <a:xfrm>
            <a:off x="5507008" y="3607336"/>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5CE81C9E-6DBF-2DE1-CFBE-A2D37B22F29F}"/>
              </a:ext>
            </a:extLst>
          </p:cNvPr>
          <p:cNvSpPr txBox="1"/>
          <p:nvPr/>
        </p:nvSpPr>
        <p:spPr>
          <a:xfrm>
            <a:off x="6525875" y="3607336"/>
            <a:ext cx="4420099" cy="30334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つの特徴に対し，</a:t>
            </a: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以下</a:t>
            </a: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つの計算によってモデルを構築する．</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en-US" altLang="ja-JP" sz="1600" dirty="0">
                <a:latin typeface="BIZ UDPゴシック" panose="020B0400000000000000" pitchFamily="50" charset="-128"/>
                <a:ea typeface="BIZ UDPゴシック" panose="020B0400000000000000" pitchFamily="50" charset="-128"/>
              </a:rPr>
              <a:t>SVM</a:t>
            </a:r>
          </a:p>
          <a:p>
            <a:pPr marL="342900" indent="-342900">
              <a:lnSpc>
                <a:spcPct val="110000"/>
              </a:lnSpc>
              <a:buFontTx/>
              <a:buChar char="-"/>
            </a:pPr>
            <a:r>
              <a:rPr lang="ja-JP" altLang="en-US" sz="1600" dirty="0">
                <a:latin typeface="BIZ UDPゴシック" panose="020B0400000000000000" pitchFamily="50" charset="-128"/>
                <a:ea typeface="BIZ UDPゴシック" panose="020B0400000000000000" pitchFamily="50" charset="-128"/>
              </a:rPr>
              <a:t>ロジスティック回帰</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1600" dirty="0">
                <a:latin typeface="BIZ UDPゴシック" panose="020B0400000000000000" pitchFamily="50" charset="-128"/>
                <a:ea typeface="BIZ UDPゴシック" panose="020B0400000000000000" pitchFamily="50" charset="-128"/>
              </a:rPr>
              <a:t>ランダムフォレスト</a:t>
            </a:r>
            <a:endParaRPr kumimoji="1"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ベクトル変換には，</a:t>
            </a:r>
            <a:r>
              <a:rPr kumimoji="1" lang="en-US" altLang="ja-JP" sz="1600" dirty="0">
                <a:latin typeface="BIZ UDPゴシック" panose="020B0400000000000000" pitchFamily="50" charset="-128"/>
                <a:ea typeface="BIZ UDPゴシック" panose="020B0400000000000000" pitchFamily="50" charset="-128"/>
              </a:rPr>
              <a:t> TF-IDF</a:t>
            </a:r>
            <a:r>
              <a:rPr kumimoji="1" lang="ja-JP" altLang="en-US" sz="1600" dirty="0">
                <a:latin typeface="BIZ UDPゴシック" panose="020B0400000000000000" pitchFamily="50" charset="-128"/>
                <a:ea typeface="BIZ UDPゴシック" panose="020B0400000000000000" pitchFamily="50" charset="-128"/>
              </a:rPr>
              <a:t>を用いる．</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 </a:t>
            </a:r>
            <a:r>
              <a:rPr kumimoji="1" lang="ja-JP" altLang="en-US" sz="1600" dirty="0">
                <a:latin typeface="BIZ UDPゴシック" panose="020B0400000000000000" pitchFamily="50" charset="-128"/>
                <a:ea typeface="BIZ UDPゴシック" panose="020B0400000000000000" pitchFamily="50" charset="-128"/>
              </a:rPr>
              <a:t>文の長さの違いによる影響を受けにくい．</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各</a:t>
            </a:r>
            <a:r>
              <a:rPr kumimoji="1" lang="en-US" altLang="ja-JP" sz="1600" dirty="0">
                <a:latin typeface="BIZ UDPゴシック" panose="020B0400000000000000" pitchFamily="50" charset="-128"/>
                <a:ea typeface="BIZ UDPゴシック" panose="020B0400000000000000" pitchFamily="50" charset="-128"/>
              </a:rPr>
              <a:t>3</a:t>
            </a:r>
            <a:r>
              <a:rPr kumimoji="1" lang="ja-JP" altLang="en-US" sz="1600" dirty="0">
                <a:latin typeface="BIZ UDPゴシック" panose="020B0400000000000000" pitchFamily="50" charset="-128"/>
                <a:ea typeface="BIZ UDPゴシック" panose="020B0400000000000000" pitchFamily="50" charset="-128"/>
              </a:rPr>
              <a:t>つの計算によって作成されたモデルを</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en-US" altLang="ja-JP" sz="1600" dirty="0">
                <a:latin typeface="BIZ UDPゴシック" panose="020B0400000000000000" pitchFamily="50" charset="-128"/>
                <a:ea typeface="BIZ UDPゴシック" panose="020B0400000000000000" pitchFamily="50" charset="-128"/>
              </a:rPr>
              <a:t>10</a:t>
            </a:r>
            <a:r>
              <a:rPr lang="ja-JP" altLang="en-US" sz="1600" dirty="0">
                <a:latin typeface="BIZ UDPゴシック" panose="020B0400000000000000" pitchFamily="50" charset="-128"/>
                <a:ea typeface="BIZ UDPゴシック" panose="020B0400000000000000" pitchFamily="50" charset="-128"/>
              </a:rPr>
              <a:t>分割交差検証により評価する．</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0BEF91D-BC42-F5D2-993B-9BD619EE287E}"/>
              </a:ext>
            </a:extLst>
          </p:cNvPr>
          <p:cNvSpPr txBox="1"/>
          <p:nvPr/>
        </p:nvSpPr>
        <p:spPr>
          <a:xfrm>
            <a:off x="532901" y="2113881"/>
            <a:ext cx="4552950" cy="4107278"/>
          </a:xfrm>
          <a:prstGeom prst="rect">
            <a:avLst/>
          </a:prstGeom>
          <a:noFill/>
        </p:spPr>
        <p:txBody>
          <a:bodyPr wrap="square" rtlCol="0">
            <a:spAutoFit/>
          </a:bodyPr>
          <a:lstStyle/>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文全体の母音と子音の組み合わせ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basugasubakuhatsu</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unigram</a:t>
            </a:r>
          </a:p>
          <a:p>
            <a:pPr>
              <a:lnSpc>
                <a:spcPct val="110000"/>
              </a:lnSpc>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単語と単語間の音の組み合わせ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ガス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爆発</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”,”ga”,”</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en-US" altLang="ja-JP" sz="2000" dirty="0" err="1">
                <a:solidFill>
                  <a:schemeClr val="tx1"/>
                </a:solidFill>
                <a:latin typeface="BIZ UDPゴシック" panose="020B0400000000000000" pitchFamily="50" charset="-128"/>
                <a:ea typeface="BIZ UDPゴシック" panose="020B0400000000000000" pitchFamily="50" charset="-128"/>
              </a:rPr>
              <a:t>ba</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bigram</a:t>
            </a:r>
          </a:p>
          <a:p>
            <a:pPr marL="342900" indent="-342900">
              <a:lnSpc>
                <a:spcPct val="110000"/>
              </a:lnSpc>
              <a:buFontTx/>
              <a:buChar char="-"/>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その両方</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37B7C9-E765-38F5-4BAB-BD70EC0B7811}"/>
              </a:ext>
            </a:extLst>
          </p:cNvPr>
          <p:cNvSpPr txBox="1"/>
          <p:nvPr/>
        </p:nvSpPr>
        <p:spPr>
          <a:xfrm>
            <a:off x="196850" y="1405642"/>
            <a:ext cx="4552950" cy="461665"/>
          </a:xfrm>
          <a:prstGeom prst="rect">
            <a:avLst/>
          </a:prstGeom>
          <a:noFill/>
        </p:spPr>
        <p:txBody>
          <a:bodyPr wrap="square" rtlCol="0">
            <a:spAutoFit/>
          </a:bodyPr>
          <a:lstStyle/>
          <a:p>
            <a:r>
              <a:rPr lang="ja-JP" altLang="en-US" sz="2400" b="1" dirty="0">
                <a:solidFill>
                  <a:schemeClr val="tx1"/>
                </a:solidFill>
                <a:latin typeface="BIZ UDPゴシック" panose="020B0400000000000000" pitchFamily="50" charset="-128"/>
                <a:ea typeface="BIZ UDPゴシック" panose="020B0400000000000000" pitchFamily="50" charset="-128"/>
              </a:rPr>
              <a:t>早口言葉の特徴に対する着目点</a:t>
            </a:r>
            <a:endParaRPr kumimoji="1" lang="ja-JP" altLang="en-US" sz="2400" b="1" dirty="0"/>
          </a:p>
        </p:txBody>
      </p:sp>
      <p:sp>
        <p:nvSpPr>
          <p:cNvPr id="10" name="スライド番号プレースホルダー 9">
            <a:extLst>
              <a:ext uri="{FF2B5EF4-FFF2-40B4-BE49-F238E27FC236}">
                <a16:creationId xmlns:a16="http://schemas.microsoft.com/office/drawing/2014/main" id="{620828DA-C0C4-0563-2FB0-C9748180CB74}"/>
              </a:ext>
            </a:extLst>
          </p:cNvPr>
          <p:cNvSpPr>
            <a:spLocks noGrp="1"/>
          </p:cNvSpPr>
          <p:nvPr>
            <p:ph type="sldNum" sz="quarter" idx="12"/>
          </p:nvPr>
        </p:nvSpPr>
        <p:spPr/>
        <p:txBody>
          <a:bodyPr/>
          <a:lstStyle/>
          <a:p>
            <a:fld id="{06FA27BD-C472-42E5-B90C-B428CEC397E3}" type="slidenum">
              <a:rPr lang="ja-JP" altLang="en-US" smtClean="0"/>
              <a:pPr/>
              <a:t>13</a:t>
            </a:fld>
            <a:r>
              <a:rPr lang="en-US" altLang="ja-JP"/>
              <a:t>/15</a:t>
            </a:r>
            <a:endParaRPr kumimoji="1" lang="ja-JP" altLang="en-US" dirty="0"/>
          </a:p>
        </p:txBody>
      </p:sp>
    </p:spTree>
    <p:extLst>
      <p:ext uri="{BB962C8B-B14F-4D97-AF65-F5344CB8AC3E}">
        <p14:creationId xmlns:p14="http://schemas.microsoft.com/office/powerpoint/2010/main" val="29627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509-3895-8EDF-4CFE-2C63A0F3FB0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26D668-2126-9EB0-CDCF-C2AEBD97B08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実験結果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3E723BE-F0E4-3193-58E8-A6F90B81C2D3}"/>
              </a:ext>
            </a:extLst>
          </p:cNvPr>
          <p:cNvGraphicFramePr>
            <a:graphicFrameLocks/>
          </p:cNvGraphicFramePr>
          <p:nvPr>
            <p:extLst>
              <p:ext uri="{D42A27DB-BD31-4B8C-83A1-F6EECF244321}">
                <p14:modId xmlns:p14="http://schemas.microsoft.com/office/powerpoint/2010/main" val="2636140832"/>
              </p:ext>
            </p:extLst>
          </p:nvPr>
        </p:nvGraphicFramePr>
        <p:xfrm>
          <a:off x="3956050" y="3877796"/>
          <a:ext cx="3710262" cy="2980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グラフ 2">
            <a:extLst>
              <a:ext uri="{FF2B5EF4-FFF2-40B4-BE49-F238E27FC236}">
                <a16:creationId xmlns:a16="http://schemas.microsoft.com/office/drawing/2014/main" id="{01203158-E65B-4A5D-BA04-6BBE5F7E27EA}"/>
              </a:ext>
            </a:extLst>
          </p:cNvPr>
          <p:cNvGraphicFramePr>
            <a:graphicFrameLocks/>
          </p:cNvGraphicFramePr>
          <p:nvPr>
            <p:extLst>
              <p:ext uri="{D42A27DB-BD31-4B8C-83A1-F6EECF244321}">
                <p14:modId xmlns:p14="http://schemas.microsoft.com/office/powerpoint/2010/main" val="2511412902"/>
              </p:ext>
            </p:extLst>
          </p:nvPr>
        </p:nvGraphicFramePr>
        <p:xfrm>
          <a:off x="194988" y="3877797"/>
          <a:ext cx="3710262" cy="2980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022F5046-3773-B35E-EF96-3D858C510A4E}"/>
              </a:ext>
            </a:extLst>
          </p:cNvPr>
          <p:cNvGraphicFramePr>
            <a:graphicFrameLocks/>
          </p:cNvGraphicFramePr>
          <p:nvPr>
            <p:extLst>
              <p:ext uri="{D42A27DB-BD31-4B8C-83A1-F6EECF244321}">
                <p14:modId xmlns:p14="http://schemas.microsoft.com/office/powerpoint/2010/main" val="3912018427"/>
              </p:ext>
            </p:extLst>
          </p:nvPr>
        </p:nvGraphicFramePr>
        <p:xfrm>
          <a:off x="3905250" y="948393"/>
          <a:ext cx="3710262" cy="2980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a:extLst>
              <a:ext uri="{FF2B5EF4-FFF2-40B4-BE49-F238E27FC236}">
                <a16:creationId xmlns:a16="http://schemas.microsoft.com/office/drawing/2014/main" id="{817C86E2-491A-0E98-BBC5-29062DBDAB74}"/>
              </a:ext>
            </a:extLst>
          </p:cNvPr>
          <p:cNvGraphicFramePr>
            <a:graphicFrameLocks/>
          </p:cNvGraphicFramePr>
          <p:nvPr>
            <p:extLst>
              <p:ext uri="{D42A27DB-BD31-4B8C-83A1-F6EECF244321}">
                <p14:modId xmlns:p14="http://schemas.microsoft.com/office/powerpoint/2010/main" val="2707025720"/>
              </p:ext>
            </p:extLst>
          </p:nvPr>
        </p:nvGraphicFramePr>
        <p:xfrm>
          <a:off x="194988" y="948394"/>
          <a:ext cx="3710262" cy="2980203"/>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a:extLst>
              <a:ext uri="{FF2B5EF4-FFF2-40B4-BE49-F238E27FC236}">
                <a16:creationId xmlns:a16="http://schemas.microsoft.com/office/drawing/2014/main" id="{A22966D0-9325-15C1-3CB0-40A1AD706025}"/>
              </a:ext>
            </a:extLst>
          </p:cNvPr>
          <p:cNvSpPr txBox="1"/>
          <p:nvPr/>
        </p:nvSpPr>
        <p:spPr>
          <a:xfrm>
            <a:off x="7666312" y="1217304"/>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2EFD141D-5533-72CE-7AA2-0B2295BC59AF}"/>
              </a:ext>
            </a:extLst>
          </p:cNvPr>
          <p:cNvSpPr txBox="1"/>
          <p:nvPr/>
        </p:nvSpPr>
        <p:spPr>
          <a:xfrm>
            <a:off x="7717112" y="1847345"/>
            <a:ext cx="4000500" cy="3096360"/>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順位</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ローマ字変換→</a:t>
            </a:r>
            <a:r>
              <a:rPr lang="en-US" altLang="ja-JP" dirty="0">
                <a:latin typeface="BIZ UDPゴシック" panose="020B0400000000000000" pitchFamily="50" charset="-128"/>
                <a:ea typeface="BIZ UDPゴシック" panose="020B0400000000000000" pitchFamily="50" charset="-128"/>
              </a:rPr>
              <a:t>unigram</a:t>
            </a: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両方の手法を合体</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文字間の音抽出→</a:t>
            </a:r>
            <a:r>
              <a:rPr kumimoji="1" lang="en-US" altLang="ja-JP" dirty="0">
                <a:latin typeface="BIZ UDPゴシック" panose="020B0400000000000000" pitchFamily="50" charset="-128"/>
                <a:ea typeface="BIZ UDPゴシック" panose="020B0400000000000000" pitchFamily="50" charset="-128"/>
              </a:rPr>
              <a:t>bigram</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全体的にランダムフォレストが良い精度を得た．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err="1">
                <a:latin typeface="BIZ UDPゴシック" panose="020B0400000000000000" pitchFamily="50" charset="-128"/>
                <a:ea typeface="BIZ UDPゴシック" panose="020B0400000000000000" pitchFamily="50" charset="-128"/>
              </a:rPr>
              <a:t>i</a:t>
            </a:r>
            <a:r>
              <a:rPr kumimoji="1" lang="en-US" altLang="ja-JP" dirty="0" err="1">
                <a:latin typeface="BIZ UDPゴシック" panose="020B0400000000000000" pitchFamily="50" charset="-128"/>
                <a:ea typeface="BIZ UDPゴシック" panose="020B0400000000000000" pitchFamily="50" charset="-128"/>
              </a:rPr>
              <a:t>padic</a:t>
            </a:r>
            <a:r>
              <a:rPr kumimoji="1" lang="ja-JP" altLang="en-US" dirty="0">
                <a:latin typeface="BIZ UDPゴシック" panose="020B0400000000000000" pitchFamily="50" charset="-128"/>
                <a:ea typeface="BIZ UDPゴシック" panose="020B0400000000000000" pitchFamily="50" charset="-128"/>
              </a:rPr>
              <a:t>による分かち書きの精度がイマイチだったことに原因があると推測</a:t>
            </a:r>
          </a:p>
        </p:txBody>
      </p:sp>
      <p:sp>
        <p:nvSpPr>
          <p:cNvPr id="9" name="テキスト ボックス 8">
            <a:extLst>
              <a:ext uri="{FF2B5EF4-FFF2-40B4-BE49-F238E27FC236}">
                <a16:creationId xmlns:a16="http://schemas.microsoft.com/office/drawing/2014/main" id="{89DE657E-39AE-A920-CC43-4AA42E5C306C}"/>
              </a:ext>
            </a:extLst>
          </p:cNvPr>
          <p:cNvSpPr txBox="1"/>
          <p:nvPr/>
        </p:nvSpPr>
        <p:spPr>
          <a:xfrm>
            <a:off x="7717112" y="5137064"/>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C4AE3A55-F5BD-2D9E-2A5E-3F87B5E308D3}"/>
              </a:ext>
            </a:extLst>
          </p:cNvPr>
          <p:cNvSpPr txBox="1"/>
          <p:nvPr/>
        </p:nvSpPr>
        <p:spPr>
          <a:xfrm>
            <a:off x="7717112" y="5709538"/>
            <a:ext cx="4279900"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によるモデルを採用．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6DCD82C1-67C3-49EE-4FF0-695F57512B16}"/>
              </a:ext>
            </a:extLst>
          </p:cNvPr>
          <p:cNvSpPr>
            <a:spLocks noGrp="1"/>
          </p:cNvSpPr>
          <p:nvPr>
            <p:ph type="sldNum" sz="quarter" idx="12"/>
          </p:nvPr>
        </p:nvSpPr>
        <p:spPr/>
        <p:txBody>
          <a:bodyPr/>
          <a:lstStyle/>
          <a:p>
            <a:fld id="{06FA27BD-C472-42E5-B90C-B428CEC397E3}" type="slidenum">
              <a:rPr lang="ja-JP" altLang="en-US" smtClean="0"/>
              <a:pPr/>
              <a:t>14</a:t>
            </a:fld>
            <a:r>
              <a:rPr lang="en-US" altLang="ja-JP"/>
              <a:t>/15</a:t>
            </a:r>
            <a:endParaRPr kumimoji="1" lang="ja-JP" altLang="en-US" dirty="0"/>
          </a:p>
        </p:txBody>
      </p:sp>
    </p:spTree>
    <p:extLst>
      <p:ext uri="{BB962C8B-B14F-4D97-AF65-F5344CB8AC3E}">
        <p14:creationId xmlns:p14="http://schemas.microsoft.com/office/powerpoint/2010/main" val="53930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BE55-62BC-C73B-97D6-FED00F1F53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613C43D-D380-9FF1-1655-B01BB80E863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今後の予定</a:t>
            </a:r>
          </a:p>
        </p:txBody>
      </p:sp>
      <p:sp>
        <p:nvSpPr>
          <p:cNvPr id="2" name="テキスト ボックス 1">
            <a:extLst>
              <a:ext uri="{FF2B5EF4-FFF2-40B4-BE49-F238E27FC236}">
                <a16:creationId xmlns:a16="http://schemas.microsoft.com/office/drawing/2014/main" id="{56EFFF68-D76E-E9E8-8246-E686B01257DA}"/>
              </a:ext>
            </a:extLst>
          </p:cNvPr>
          <p:cNvSpPr txBox="1"/>
          <p:nvPr/>
        </p:nvSpPr>
        <p:spPr>
          <a:xfrm>
            <a:off x="546100" y="1701800"/>
            <a:ext cx="11220450" cy="3768724"/>
          </a:xfrm>
          <a:prstGeom prst="rect">
            <a:avLst/>
          </a:prstGeom>
          <a:noFill/>
        </p:spPr>
        <p:txBody>
          <a:bodyPr wrap="square" rtlCol="0">
            <a:spAutoFit/>
          </a:bodyPr>
          <a:lstStyle/>
          <a:p>
            <a:pPr marL="285750" indent="-28575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ランダムフォレスト（文字ベースの</a:t>
            </a:r>
            <a:r>
              <a:rPr kumimoji="1" lang="en-US" altLang="ja-JP" sz="2000" dirty="0">
                <a:latin typeface="BIZ UDPゴシック" panose="020B0400000000000000" pitchFamily="50" charset="-128"/>
                <a:ea typeface="BIZ UDPゴシック" panose="020B0400000000000000" pitchFamily="50" charset="-128"/>
              </a:rPr>
              <a:t>unigram</a:t>
            </a:r>
            <a:r>
              <a:rPr kumimoji="1" lang="ja-JP" altLang="en-US" sz="2000" dirty="0">
                <a:latin typeface="BIZ UDPゴシック" panose="020B0400000000000000" pitchFamily="50" charset="-128"/>
                <a:ea typeface="BIZ UDPゴシック" panose="020B0400000000000000" pitchFamily="50" charset="-128"/>
              </a:rPr>
              <a:t>）の手法に対して，</a:t>
            </a:r>
            <a:br>
              <a:rPr kumimoji="1" lang="en-US" altLang="ja-JP" sz="2000" dirty="0">
                <a:latin typeface="BIZ UDPゴシック" panose="020B0400000000000000" pitchFamily="50" charset="-128"/>
                <a:ea typeface="BIZ UDPゴシック" panose="020B0400000000000000" pitchFamily="50" charset="-128"/>
              </a:rPr>
            </a:br>
            <a:r>
              <a:rPr kumimoji="1" lang="en-US" altLang="ja-JP" sz="2000" dirty="0">
                <a:latin typeface="BIZ UDPゴシック" panose="020B0400000000000000" pitchFamily="50" charset="-128"/>
                <a:ea typeface="BIZ UDPゴシック" panose="020B0400000000000000" pitchFamily="50" charset="-128"/>
              </a:rPr>
              <a:t>- </a:t>
            </a:r>
            <a:r>
              <a:rPr kumimoji="1" lang="en-US" altLang="ja-JP" sz="2000" dirty="0" err="1">
                <a:latin typeface="BIZ UDPゴシック" panose="020B0400000000000000" pitchFamily="50" charset="-128"/>
                <a:ea typeface="BIZ UDPゴシック" panose="020B0400000000000000" pitchFamily="50" charset="-128"/>
              </a:rPr>
              <a:t>uni</a:t>
            </a:r>
            <a:r>
              <a:rPr kumimoji="1" lang="en-US" altLang="ja-JP" sz="2000" dirty="0">
                <a:latin typeface="BIZ UDPゴシック" panose="020B0400000000000000" pitchFamily="50" charset="-128"/>
                <a:ea typeface="BIZ UDPゴシック" panose="020B0400000000000000" pitchFamily="50" charset="-128"/>
              </a:rPr>
              <a:t>-gram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bi-gram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tri-gram</a:t>
            </a:r>
            <a:br>
              <a:rPr lang="en-US" altLang="ja-JP" sz="2000" dirty="0">
                <a:latin typeface="BIZ UDPゴシック" panose="020B0400000000000000" pitchFamily="50" charset="-128"/>
                <a:ea typeface="BIZ UDPゴシック" panose="020B0400000000000000" pitchFamily="50" charset="-128"/>
              </a:rPr>
            </a:br>
            <a:r>
              <a:rPr lang="ja-JP" altLang="en-US" sz="2000" dirty="0">
                <a:latin typeface="BIZ UDPゴシック" panose="020B0400000000000000" pitchFamily="50" charset="-128"/>
                <a:ea typeface="BIZ UDPゴシック" panose="020B0400000000000000" pitchFamily="50" charset="-128"/>
              </a:rPr>
              <a:t>の</a:t>
            </a:r>
            <a:r>
              <a:rPr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つに性能差があるかの検証．</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最終的に選定したモデルで，早口言葉の要素による歌唱難易度推定が有効かを判定する．</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新しい手法の模索＆検討</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卒論執筆</a:t>
            </a:r>
            <a:endParaRPr lang="en-US" altLang="ja-JP" sz="2000"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DB858AA-916A-9897-C5D8-9B0B64EA0FEE}"/>
              </a:ext>
            </a:extLst>
          </p:cNvPr>
          <p:cNvSpPr>
            <a:spLocks noGrp="1"/>
          </p:cNvSpPr>
          <p:nvPr>
            <p:ph type="sldNum" sz="quarter" idx="12"/>
          </p:nvPr>
        </p:nvSpPr>
        <p:spPr/>
        <p:txBody>
          <a:bodyPr/>
          <a:lstStyle/>
          <a:p>
            <a:fld id="{06FA27BD-C472-42E5-B90C-B428CEC397E3}" type="slidenum">
              <a:rPr lang="ja-JP" altLang="en-US" smtClean="0"/>
              <a:pPr/>
              <a:t>15</a:t>
            </a:fld>
            <a:r>
              <a:rPr lang="en-US" altLang="ja-JP"/>
              <a:t>/15</a:t>
            </a:r>
            <a:endParaRPr kumimoji="1" lang="ja-JP" altLang="en-US" dirty="0"/>
          </a:p>
        </p:txBody>
      </p:sp>
    </p:spTree>
    <p:extLst>
      <p:ext uri="{BB962C8B-B14F-4D97-AF65-F5344CB8AC3E}">
        <p14:creationId xmlns:p14="http://schemas.microsoft.com/office/powerpoint/2010/main" val="80621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おもちゃ, 人形 が含まれている画像&#10;&#10;自動的に生成された説明">
            <a:hlinkClick r:id="rId2"/>
            <a:extLst>
              <a:ext uri="{FF2B5EF4-FFF2-40B4-BE49-F238E27FC236}">
                <a16:creationId xmlns:a16="http://schemas.microsoft.com/office/drawing/2014/main" id="{45DD6CB7-A825-8A62-79A0-AC067964C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390" y="1717871"/>
            <a:ext cx="1892585" cy="4817491"/>
          </a:xfrm>
          <a:prstGeom prst="rect">
            <a:avLst/>
          </a:prstGeom>
        </p:spPr>
      </p:pic>
      <p:sp>
        <p:nvSpPr>
          <p:cNvPr id="4" name="正方形/長方形 3">
            <a:extLst>
              <a:ext uri="{FF2B5EF4-FFF2-40B4-BE49-F238E27FC236}">
                <a16:creationId xmlns:a16="http://schemas.microsoft.com/office/drawing/2014/main" id="{1A138E1B-137A-67C4-F6A7-AB664C8BECB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5" name="テキスト ボックス 4">
            <a:extLst>
              <a:ext uri="{FF2B5EF4-FFF2-40B4-BE49-F238E27FC236}">
                <a16:creationId xmlns:a16="http://schemas.microsoft.com/office/drawing/2014/main" id="{87A180B6-291F-53A1-A3EA-115C9A1E1B11}"/>
              </a:ext>
            </a:extLst>
          </p:cNvPr>
          <p:cNvSpPr txBox="1"/>
          <p:nvPr/>
        </p:nvSpPr>
        <p:spPr>
          <a:xfrm>
            <a:off x="573385" y="1407948"/>
            <a:ext cx="7713553" cy="1974387"/>
          </a:xfrm>
          <a:prstGeom prst="rect">
            <a:avLst/>
          </a:prstGeom>
          <a:noFill/>
        </p:spPr>
        <p:txBody>
          <a:bodyPr wrap="square" rtlCol="0">
            <a:spAutoFit/>
          </a:bodyPr>
          <a:lstStyle/>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a:t>
            </a:r>
            <a:r>
              <a:rPr kumimoji="1" lang="en-US" altLang="ja-JP" sz="2800" b="1" dirty="0">
                <a:latin typeface="BIZ UDPゴシック" panose="020B0400000000000000" pitchFamily="50" charset="-128"/>
                <a:ea typeface="BIZ UDPゴシック" panose="020B0400000000000000" pitchFamily="50" charset="-128"/>
              </a:rPr>
              <a:t>(VOCALOID)</a:t>
            </a:r>
            <a:r>
              <a:rPr kumimoji="1" lang="ja-JP" altLang="en-US" sz="2800" b="1" dirty="0">
                <a:latin typeface="BIZ UDPゴシック" panose="020B0400000000000000" pitchFamily="50" charset="-128"/>
                <a:ea typeface="BIZ UDPゴシック" panose="020B0400000000000000" pitchFamily="50" charset="-128"/>
              </a:rPr>
              <a:t>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ヤマハが開発した歌声合成技術の応用ソフトウェア</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ボーカロイド楽曲（ボカロ楽曲）とは？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ボーカロイドを用いて作成された楽曲の総称</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ED740E1-1D70-75FD-6FFB-9B14D142B3AB}"/>
              </a:ext>
            </a:extLst>
          </p:cNvPr>
          <p:cNvSpPr txBox="1"/>
          <p:nvPr/>
        </p:nvSpPr>
        <p:spPr>
          <a:xfrm>
            <a:off x="2480649" y="5868731"/>
            <a:ext cx="5196690" cy="383182"/>
          </a:xfrm>
          <a:prstGeom prst="rect">
            <a:avLst/>
          </a:prstGeom>
          <a:noFill/>
        </p:spPr>
        <p:txBody>
          <a:bodyPr wrap="square" rtlCol="0">
            <a:spAutoFit/>
          </a:body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「歌いにくさ」が人気の要因の</a:t>
            </a:r>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つではないか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486D1A32-5A97-3D56-94A6-DB7870C85C59}"/>
              </a:ext>
            </a:extLst>
          </p:cNvPr>
          <p:cNvSpPr/>
          <p:nvPr/>
        </p:nvSpPr>
        <p:spPr>
          <a:xfrm>
            <a:off x="443620" y="3794403"/>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主な特徴</a:t>
            </a:r>
          </a:p>
        </p:txBody>
      </p:sp>
      <p:sp>
        <p:nvSpPr>
          <p:cNvPr id="8" name="テキスト ボックス 7">
            <a:extLst>
              <a:ext uri="{FF2B5EF4-FFF2-40B4-BE49-F238E27FC236}">
                <a16:creationId xmlns:a16="http://schemas.microsoft.com/office/drawing/2014/main" id="{97E58242-0B4C-1E3C-A963-0816D61834EF}"/>
              </a:ext>
            </a:extLst>
          </p:cNvPr>
          <p:cNvSpPr txBox="1"/>
          <p:nvPr/>
        </p:nvSpPr>
        <p:spPr>
          <a:xfrm>
            <a:off x="2480649" y="4470699"/>
            <a:ext cx="5794218" cy="721736"/>
          </a:xfrm>
          <a:prstGeom prst="rect">
            <a:avLst/>
          </a:prstGeom>
          <a:noFill/>
        </p:spPr>
        <p:txBody>
          <a:bodyPr wrap="square" rtlCol="0">
            <a:spAutoFit/>
          </a:body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機械音声がメインボーカルを担当</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人間には表現が難しい歌声を容易に合成可能</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B5AF694B-054C-7F1B-C235-BA8346795BEE}"/>
              </a:ext>
            </a:extLst>
          </p:cNvPr>
          <p:cNvSpPr/>
          <p:nvPr/>
        </p:nvSpPr>
        <p:spPr>
          <a:xfrm>
            <a:off x="443620" y="5145455"/>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先行研究</a:t>
            </a:r>
          </a:p>
        </p:txBody>
      </p:sp>
      <p:sp>
        <p:nvSpPr>
          <p:cNvPr id="2" name="テキスト ボックス 1">
            <a:extLst>
              <a:ext uri="{FF2B5EF4-FFF2-40B4-BE49-F238E27FC236}">
                <a16:creationId xmlns:a16="http://schemas.microsoft.com/office/drawing/2014/main" id="{2983EB30-10C2-76A2-C5CF-D65FA50C3861}"/>
              </a:ext>
            </a:extLst>
          </p:cNvPr>
          <p:cNvSpPr txBox="1"/>
          <p:nvPr/>
        </p:nvSpPr>
        <p:spPr>
          <a:xfrm>
            <a:off x="10456498" y="2145274"/>
            <a:ext cx="1328533" cy="769891"/>
          </a:xfrm>
          <a:prstGeom prst="rect">
            <a:avLst/>
          </a:prstGeom>
          <a:noFill/>
        </p:spPr>
        <p:txBody>
          <a:bodyPr wrap="square" rtlCol="0">
            <a:spAutoFit/>
          </a:bodyPr>
          <a:lstStyle/>
          <a:p>
            <a:pPr>
              <a:lnSpc>
                <a:spcPct val="110000"/>
              </a:lnSpc>
            </a:pPr>
            <a:r>
              <a:rPr lang="ja-JP" altLang="en-US" sz="1400" dirty="0">
                <a:latin typeface="BIZ UDPゴシック" panose="020B0400000000000000" pitchFamily="50" charset="-128"/>
                <a:ea typeface="BIZ UDPゴシック" panose="020B0400000000000000" pitchFamily="50" charset="-128"/>
              </a:rPr>
              <a:t>謎スペースを埋めてくれる重音テト</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F2665F9-174E-6076-7784-4BE99097C129}"/>
              </a:ext>
            </a:extLst>
          </p:cNvPr>
          <p:cNvSpPr txBox="1"/>
          <p:nvPr/>
        </p:nvSpPr>
        <p:spPr>
          <a:xfrm>
            <a:off x="10450718" y="3229155"/>
            <a:ext cx="1551161" cy="1006879"/>
          </a:xfrm>
          <a:prstGeom prst="rect">
            <a:avLst/>
          </a:prstGeom>
          <a:noFill/>
        </p:spPr>
        <p:txBody>
          <a:bodyPr wrap="square" rtlCol="0">
            <a:spAutoFit/>
          </a:bodyPr>
          <a:lstStyle/>
          <a:p>
            <a:pPr>
              <a:lnSpc>
                <a:spcPct val="110000"/>
              </a:lnSpc>
            </a:pPr>
            <a:r>
              <a:rPr kumimoji="1" lang="ja-JP" altLang="en-US" sz="1400" dirty="0">
                <a:latin typeface="BIZ UDPゴシック" panose="020B0400000000000000" pitchFamily="50" charset="-128"/>
                <a:ea typeface="BIZ UDPゴシック" panose="020B0400000000000000" pitchFamily="50" charset="-128"/>
              </a:rPr>
              <a:t>「</a:t>
            </a:r>
            <a:r>
              <a:rPr kumimoji="1" lang="en-US" altLang="ja-JP" sz="1400" dirty="0">
                <a:latin typeface="BIZ UDPゴシック" panose="020B0400000000000000" pitchFamily="50" charset="-128"/>
                <a:ea typeface="BIZ UDPゴシック" panose="020B0400000000000000" pitchFamily="50" charset="-128"/>
              </a:rPr>
              <a:t>UTAU</a:t>
            </a:r>
            <a:r>
              <a:rPr kumimoji="1" lang="ja-JP" altLang="en-US" sz="1400" dirty="0">
                <a:latin typeface="BIZ UDPゴシック" panose="020B0400000000000000" pitchFamily="50" charset="-128"/>
                <a:ea typeface="BIZ UDPゴシック" panose="020B0400000000000000" pitchFamily="50" charset="-128"/>
              </a:rPr>
              <a:t>だから</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400" dirty="0">
                <a:latin typeface="BIZ UDPゴシック" panose="020B0400000000000000" pitchFamily="50" charset="-128"/>
                <a:ea typeface="BIZ UDPゴシック" panose="020B0400000000000000" pitchFamily="50" charset="-128"/>
              </a:rPr>
              <a:t>ボカロじゃない」</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lang="ja-JP" altLang="en-US" sz="1400" dirty="0">
                <a:latin typeface="BIZ UDPゴシック" panose="020B0400000000000000" pitchFamily="50" charset="-128"/>
                <a:ea typeface="BIZ UDPゴシック" panose="020B0400000000000000" pitchFamily="50" charset="-128"/>
              </a:rPr>
              <a:t>の申し出は受け付けません</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CB6014FE-33AF-A0B9-3C48-21DA28F66AA9}"/>
              </a:ext>
            </a:extLst>
          </p:cNvPr>
          <p:cNvSpPr>
            <a:spLocks noGrp="1"/>
          </p:cNvSpPr>
          <p:nvPr>
            <p:ph type="sldNum" sz="quarter" idx="12"/>
          </p:nvPr>
        </p:nvSpPr>
        <p:spPr/>
        <p:txBody>
          <a:bodyPr/>
          <a:lstStyle/>
          <a:p>
            <a:fld id="{06FA27BD-C472-42E5-B90C-B428CEC397E3}" type="slidenum">
              <a:rPr lang="ja-JP" altLang="en-US" smtClean="0"/>
              <a:pPr/>
              <a:t>2</a:t>
            </a:fld>
            <a:r>
              <a:rPr lang="en-US" altLang="ja-JP"/>
              <a:t>/15</a:t>
            </a:r>
            <a:endParaRPr kumimoji="1" lang="ja-JP" altLang="en-US" dirty="0"/>
          </a:p>
        </p:txBody>
      </p:sp>
    </p:spTree>
    <p:extLst>
      <p:ext uri="{BB962C8B-B14F-4D97-AF65-F5344CB8AC3E}">
        <p14:creationId xmlns:p14="http://schemas.microsoft.com/office/powerpoint/2010/main" val="15424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FCBF-E23F-183C-04E5-BF3D82F39F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BDD0CAB-5ECA-4F3D-D611-4B2B2134197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2" name="楕円 1">
            <a:extLst>
              <a:ext uri="{FF2B5EF4-FFF2-40B4-BE49-F238E27FC236}">
                <a16:creationId xmlns:a16="http://schemas.microsoft.com/office/drawing/2014/main" id="{205EA8B0-5057-EE8E-2EE4-CE276770C115}"/>
              </a:ext>
            </a:extLst>
          </p:cNvPr>
          <p:cNvSpPr/>
          <p:nvPr/>
        </p:nvSpPr>
        <p:spPr>
          <a:xfrm>
            <a:off x="634497" y="120612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a typeface="BIZ UDPゴシック" panose="020B0400000000000000" pitchFamily="50" charset="-128"/>
              </a:rPr>
              <a:t>先行研究</a:t>
            </a:r>
          </a:p>
        </p:txBody>
      </p:sp>
      <p:sp>
        <p:nvSpPr>
          <p:cNvPr id="3" name="テキスト ボックス 2">
            <a:extLst>
              <a:ext uri="{FF2B5EF4-FFF2-40B4-BE49-F238E27FC236}">
                <a16:creationId xmlns:a16="http://schemas.microsoft.com/office/drawing/2014/main" id="{D5246B0C-A978-610E-3BB1-3F7FDB43B150}"/>
              </a:ext>
            </a:extLst>
          </p:cNvPr>
          <p:cNvSpPr txBox="1"/>
          <p:nvPr/>
        </p:nvSpPr>
        <p:spPr>
          <a:xfrm>
            <a:off x="1975351" y="2231713"/>
            <a:ext cx="8600794" cy="2281778"/>
          </a:xfrm>
          <a:prstGeom prst="rect">
            <a:avLst/>
          </a:prstGeom>
          <a:noFill/>
        </p:spPr>
        <p:txBody>
          <a:bodyPr wrap="square" rtlCol="0">
            <a:spAutoFit/>
          </a:bodyPr>
          <a:lstStyle/>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人間が歌いにくい楽曲の特徴としてメロディに注目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佐々木ら，</a:t>
            </a:r>
            <a:r>
              <a:rPr kumimoji="1" lang="en-US" altLang="ja-JP" sz="2000" b="1" dirty="0">
                <a:latin typeface="BIZ UDPゴシック" panose="020B0400000000000000" pitchFamily="50" charset="-128"/>
                <a:ea typeface="BIZ UDPゴシック" panose="020B0400000000000000" pitchFamily="50" charset="-128"/>
              </a:rPr>
              <a:t>2013]</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「発音単位毎の継続時間」「音程」「テンポ」に基づいて分析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人気の曲ほど，人間が発声しにくい音域が含まれやすいことを発見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歌詞の意味の伝わりにくさに注目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中井ら，</a:t>
            </a:r>
            <a:r>
              <a:rPr kumimoji="1" lang="en-US" altLang="ja-JP" sz="2000" b="1" dirty="0">
                <a:latin typeface="BIZ UDPゴシック" panose="020B0400000000000000" pitchFamily="50" charset="-128"/>
                <a:ea typeface="BIZ UDPゴシック" panose="020B0400000000000000" pitchFamily="50" charset="-128"/>
              </a:rPr>
              <a:t>2022]</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ボカロ楽曲と</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楽曲における品詞の使用率を分析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楽曲，ともに品詞の偏りがあることを発見</a:t>
            </a:r>
            <a:endParaRPr kumimoji="1" lang="en-US" altLang="ja-JP"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9B1F3774-DDAC-E3BF-9B71-B3ED62AD7FC3}"/>
              </a:ext>
            </a:extLst>
          </p:cNvPr>
          <p:cNvSpPr txBox="1"/>
          <p:nvPr/>
        </p:nvSpPr>
        <p:spPr>
          <a:xfrm>
            <a:off x="1586054" y="5749324"/>
            <a:ext cx="9144000" cy="523220"/>
          </a:xfrm>
          <a:prstGeom prst="rect">
            <a:avLst/>
          </a:prstGeom>
          <a:noFill/>
        </p:spPr>
        <p:txBody>
          <a:bodyPr wrap="square" rtlCol="0">
            <a:spAutoFit/>
          </a:bodyPr>
          <a:lstStyle/>
          <a:p>
            <a:pPr algn="ctr"/>
            <a:r>
              <a:rPr kumimoji="1" lang="ja-JP" altLang="en-US" sz="2800" b="1" dirty="0"/>
              <a:t>歌いにくさを定量的に表現するまでには至っていない</a:t>
            </a:r>
          </a:p>
        </p:txBody>
      </p:sp>
      <p:sp>
        <p:nvSpPr>
          <p:cNvPr id="12" name="楕円 11">
            <a:extLst>
              <a:ext uri="{FF2B5EF4-FFF2-40B4-BE49-F238E27FC236}">
                <a16:creationId xmlns:a16="http://schemas.microsoft.com/office/drawing/2014/main" id="{A68D9F84-5E03-FD5E-4189-BC81DF24ECFB}"/>
              </a:ext>
            </a:extLst>
          </p:cNvPr>
          <p:cNvSpPr/>
          <p:nvPr/>
        </p:nvSpPr>
        <p:spPr>
          <a:xfrm>
            <a:off x="634496" y="459741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課題点</a:t>
            </a:r>
          </a:p>
        </p:txBody>
      </p:sp>
      <p:sp>
        <p:nvSpPr>
          <p:cNvPr id="7" name="スライド番号プレースホルダー 6">
            <a:extLst>
              <a:ext uri="{FF2B5EF4-FFF2-40B4-BE49-F238E27FC236}">
                <a16:creationId xmlns:a16="http://schemas.microsoft.com/office/drawing/2014/main" id="{EFA8E744-744E-3B86-92DA-8FB3FBA885F1}"/>
              </a:ext>
            </a:extLst>
          </p:cNvPr>
          <p:cNvSpPr>
            <a:spLocks noGrp="1"/>
          </p:cNvSpPr>
          <p:nvPr>
            <p:ph type="sldNum" sz="quarter" idx="12"/>
          </p:nvPr>
        </p:nvSpPr>
        <p:spPr/>
        <p:txBody>
          <a:bodyPr/>
          <a:lstStyle/>
          <a:p>
            <a:fld id="{06FA27BD-C472-42E5-B90C-B428CEC397E3}" type="slidenum">
              <a:rPr lang="ja-JP" altLang="en-US" smtClean="0"/>
              <a:pPr/>
              <a:t>3</a:t>
            </a:fld>
            <a:r>
              <a:rPr lang="en-US" altLang="ja-JP"/>
              <a:t>/15</a:t>
            </a:r>
            <a:endParaRPr kumimoji="1" lang="ja-JP" altLang="en-US" dirty="0"/>
          </a:p>
        </p:txBody>
      </p:sp>
    </p:spTree>
    <p:extLst>
      <p:ext uri="{BB962C8B-B14F-4D97-AF65-F5344CB8AC3E}">
        <p14:creationId xmlns:p14="http://schemas.microsoft.com/office/powerpoint/2010/main" val="21040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01AE-261F-DA06-69DE-20832369FBD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21FFFBA-BAB1-E76D-DD30-AD0CEB575C14}"/>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研究目的</a:t>
            </a:r>
          </a:p>
        </p:txBody>
      </p:sp>
      <p:sp>
        <p:nvSpPr>
          <p:cNvPr id="5" name="四角形: 角を丸くする 4">
            <a:extLst>
              <a:ext uri="{FF2B5EF4-FFF2-40B4-BE49-F238E27FC236}">
                <a16:creationId xmlns:a16="http://schemas.microsoft.com/office/drawing/2014/main" id="{07FD732C-3642-BCB4-8BA4-2CA21985F665}"/>
              </a:ext>
            </a:extLst>
          </p:cNvPr>
          <p:cNvSpPr/>
          <p:nvPr/>
        </p:nvSpPr>
        <p:spPr>
          <a:xfrm>
            <a:off x="3408992" y="1238134"/>
            <a:ext cx="7257137" cy="995881"/>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Pゴシック" panose="020B0400000000000000" pitchFamily="50" charset="-128"/>
                <a:ea typeface="BIZ UDPゴシック" panose="020B0400000000000000" pitchFamily="50" charset="-128"/>
              </a:rPr>
              <a:t>歌詞に注目した歌唱難易度推定方法の実現</a:t>
            </a:r>
          </a:p>
        </p:txBody>
      </p:sp>
      <p:sp>
        <p:nvSpPr>
          <p:cNvPr id="6" name="楕円 5">
            <a:extLst>
              <a:ext uri="{FF2B5EF4-FFF2-40B4-BE49-F238E27FC236}">
                <a16:creationId xmlns:a16="http://schemas.microsoft.com/office/drawing/2014/main" id="{DA6C0797-D9AC-9F29-B126-006118C93193}"/>
              </a:ext>
            </a:extLst>
          </p:cNvPr>
          <p:cNvSpPr/>
          <p:nvPr/>
        </p:nvSpPr>
        <p:spPr>
          <a:xfrm>
            <a:off x="1276092" y="2877301"/>
            <a:ext cx="2115792"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検討手法</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四角形: 角を丸くする 9">
            <a:extLst>
              <a:ext uri="{FF2B5EF4-FFF2-40B4-BE49-F238E27FC236}">
                <a16:creationId xmlns:a16="http://schemas.microsoft.com/office/drawing/2014/main" id="{3EC8EDBF-00DA-76EA-4E81-B20E1F0D63AF}"/>
              </a:ext>
            </a:extLst>
          </p:cNvPr>
          <p:cNvSpPr/>
          <p:nvPr/>
        </p:nvSpPr>
        <p:spPr>
          <a:xfrm>
            <a:off x="5388525" y="2428395"/>
            <a:ext cx="5226804" cy="2245960"/>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BIZ UDPゴシック" panose="020B0400000000000000" pitchFamily="50" charset="-128"/>
                <a:ea typeface="BIZ UDPゴシック" panose="020B0400000000000000" pitchFamily="50" charset="-128"/>
              </a:rPr>
              <a:t>ボーカロイドには以下の制約が存在しない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息継ぎの制約</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kumimoji="1" lang="ja-JP" altLang="en-US" sz="2000" dirty="0">
                <a:solidFill>
                  <a:schemeClr val="tx1"/>
                </a:solidFill>
                <a:latin typeface="BIZ UDPゴシック" panose="020B0400000000000000" pitchFamily="50" charset="-128"/>
                <a:ea typeface="BIZ UDPゴシック" panose="020B0400000000000000" pitchFamily="50" charset="-128"/>
              </a:rPr>
              <a:t>筋肉の動きの制約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lang="en-US" altLang="ja-JP" sz="2000" dirty="0">
              <a:solidFill>
                <a:schemeClr val="tx1"/>
              </a:solidFill>
              <a:latin typeface="BIZ UDPゴシック" panose="020B0400000000000000" pitchFamily="50" charset="-128"/>
              <a:ea typeface="BIZ UDPゴシック" panose="020B0400000000000000" pitchFamily="50" charset="-128"/>
            </a:endParaRPr>
          </a:p>
          <a:p>
            <a:r>
              <a:rPr lang="ja-JP" altLang="en-US" sz="2000" dirty="0">
                <a:solidFill>
                  <a:schemeClr val="tx1"/>
                </a:solidFill>
                <a:latin typeface="BIZ UDPゴシック" panose="020B0400000000000000" pitchFamily="50" charset="-128"/>
                <a:ea typeface="BIZ UDPゴシック" panose="020B0400000000000000" pitchFamily="50" charset="-128"/>
              </a:rPr>
              <a:t>→ 歌いにくさを表現する指標となる</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5822A23C-CE23-595A-B728-5D0208353255}"/>
              </a:ext>
            </a:extLst>
          </p:cNvPr>
          <p:cNvSpPr/>
          <p:nvPr/>
        </p:nvSpPr>
        <p:spPr>
          <a:xfrm>
            <a:off x="1387900" y="1269886"/>
            <a:ext cx="1792587" cy="99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研究目的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矢印: 折線 7">
            <a:extLst>
              <a:ext uri="{FF2B5EF4-FFF2-40B4-BE49-F238E27FC236}">
                <a16:creationId xmlns:a16="http://schemas.microsoft.com/office/drawing/2014/main" id="{C08CD8C8-1C6F-1F35-20C6-4D4E211D8B74}"/>
              </a:ext>
            </a:extLst>
          </p:cNvPr>
          <p:cNvSpPr/>
          <p:nvPr/>
        </p:nvSpPr>
        <p:spPr>
          <a:xfrm rot="5400000" flipV="1">
            <a:off x="4137012" y="3724044"/>
            <a:ext cx="995881" cy="99339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四角形: 角を丸くする 1">
            <a:extLst>
              <a:ext uri="{FF2B5EF4-FFF2-40B4-BE49-F238E27FC236}">
                <a16:creationId xmlns:a16="http://schemas.microsoft.com/office/drawing/2014/main" id="{BE861672-CB6F-8A0A-D993-0C6C61AEED01}"/>
              </a:ext>
            </a:extLst>
          </p:cNvPr>
          <p:cNvSpPr/>
          <p:nvPr/>
        </p:nvSpPr>
        <p:spPr>
          <a:xfrm>
            <a:off x="2143124" y="4899730"/>
            <a:ext cx="8070851" cy="1620485"/>
          </a:xfrm>
          <a:prstGeom prst="roundRect">
            <a:avLst/>
          </a:prstGeom>
          <a:noFill/>
          <a:ln w="38100">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単位時間あたりの音素数による</a:t>
            </a:r>
            <a:r>
              <a:rPr kumimoji="1" lang="ja-JP" altLang="en-US" sz="2800" dirty="0">
                <a:latin typeface="BIZ UDPゴシック" panose="020B0400000000000000" pitchFamily="50" charset="-128"/>
                <a:ea typeface="BIZ UDPゴシック" panose="020B0400000000000000" pitchFamily="50" charset="-128"/>
              </a:rPr>
              <a:t>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kumimoji="1" lang="ja-JP" altLang="en-US" sz="2800" dirty="0">
                <a:latin typeface="BIZ UDPゴシック" panose="020B0400000000000000" pitchFamily="50" charset="-128"/>
                <a:ea typeface="BIZ UDPゴシック" panose="020B0400000000000000" pitchFamily="50" charset="-128"/>
              </a:rPr>
              <a:t>歌詞に用いられる単語の難</a:t>
            </a:r>
            <a:r>
              <a:rPr lang="ja-JP" altLang="en-US" sz="2800" dirty="0">
                <a:latin typeface="BIZ UDPゴシック" panose="020B0400000000000000" pitchFamily="50" charset="-128"/>
                <a:ea typeface="BIZ UDPゴシック" panose="020B0400000000000000" pitchFamily="50" charset="-128"/>
              </a:rPr>
              <a:t>しさ</a:t>
            </a:r>
            <a:r>
              <a:rPr kumimoji="1" lang="ja-JP" altLang="en-US" sz="2800" dirty="0">
                <a:latin typeface="BIZ UDPゴシック" panose="020B0400000000000000" pitchFamily="50" charset="-128"/>
                <a:ea typeface="BIZ UDPゴシック" panose="020B0400000000000000" pitchFamily="50" charset="-128"/>
              </a:rPr>
              <a:t>による算出法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8CFB7D3E-89B1-2152-6A20-F300B31158F7}"/>
              </a:ext>
            </a:extLst>
          </p:cNvPr>
          <p:cNvSpPr>
            <a:spLocks noGrp="1"/>
          </p:cNvSpPr>
          <p:nvPr>
            <p:ph type="sldNum" sz="quarter" idx="12"/>
          </p:nvPr>
        </p:nvSpPr>
        <p:spPr/>
        <p:txBody>
          <a:bodyPr/>
          <a:lstStyle/>
          <a:p>
            <a:fld id="{06FA27BD-C472-42E5-B90C-B428CEC397E3}" type="slidenum">
              <a:rPr lang="ja-JP" altLang="en-US" smtClean="0"/>
              <a:pPr/>
              <a:t>4</a:t>
            </a:fld>
            <a:r>
              <a:rPr lang="en-US" altLang="ja-JP"/>
              <a:t>/15</a:t>
            </a:r>
            <a:endParaRPr kumimoji="1" lang="ja-JP" altLang="en-US" dirty="0"/>
          </a:p>
        </p:txBody>
      </p:sp>
    </p:spTree>
    <p:extLst>
      <p:ext uri="{BB962C8B-B14F-4D97-AF65-F5344CB8AC3E}">
        <p14:creationId xmlns:p14="http://schemas.microsoft.com/office/powerpoint/2010/main" val="38490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6762C-BBDD-0932-4465-6B3796FA6BC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334862-574C-AB42-4F1C-FA410AE9ECC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１．</a:t>
            </a:r>
            <a:r>
              <a:rPr lang="ja-JP" altLang="en-US" sz="3600" dirty="0">
                <a:latin typeface="BIZ UDPゴシック" panose="020B0400000000000000" pitchFamily="50" charset="-128"/>
                <a:ea typeface="BIZ UDPゴシック" panose="020B0400000000000000" pitchFamily="50" charset="-128"/>
              </a:rPr>
              <a:t>単位時間あたりの音素数による</a:t>
            </a:r>
            <a:r>
              <a:rPr kumimoji="1" lang="ja-JP" altLang="en-US" sz="3600" dirty="0">
                <a:latin typeface="BIZ UDPゴシック" panose="020B0400000000000000" pitchFamily="50" charset="-128"/>
                <a:ea typeface="BIZ UDPゴシック" panose="020B0400000000000000" pitchFamily="50" charset="-128"/>
              </a:rPr>
              <a:t>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840EDA7-1040-9513-6B5C-A42180115C4B}"/>
              </a:ext>
            </a:extLst>
          </p:cNvPr>
          <p:cNvSpPr txBox="1"/>
          <p:nvPr/>
        </p:nvSpPr>
        <p:spPr>
          <a:xfrm>
            <a:off x="4128734" y="1566370"/>
            <a:ext cx="4572000" cy="474104"/>
          </a:xfrm>
          <a:prstGeom prst="rect">
            <a:avLst/>
          </a:prstGeom>
          <a:noFill/>
        </p:spPr>
        <p:txBody>
          <a:bodyPr wrap="square" rtlCol="0">
            <a:spAutoFit/>
          </a:bodyPr>
          <a:lstStyle/>
          <a:p>
            <a:pPr>
              <a:lnSpc>
                <a:spcPct val="110000"/>
              </a:lnSpc>
            </a:pPr>
            <a:r>
              <a:rPr kumimoji="1" lang="ja-JP" altLang="en-US" sz="2400" b="1" dirty="0">
                <a:ea typeface="BIZ UDPゴシック" panose="020B0400000000000000" pitchFamily="50" charset="-128"/>
              </a:rPr>
              <a:t>音素数の算出</a:t>
            </a:r>
          </a:p>
        </p:txBody>
      </p:sp>
      <p:sp>
        <p:nvSpPr>
          <p:cNvPr id="6" name="テキスト ボックス 5">
            <a:extLst>
              <a:ext uri="{FF2B5EF4-FFF2-40B4-BE49-F238E27FC236}">
                <a16:creationId xmlns:a16="http://schemas.microsoft.com/office/drawing/2014/main" id="{965F20B3-E870-F660-8F4E-5FA2D239A0E1}"/>
              </a:ext>
            </a:extLst>
          </p:cNvPr>
          <p:cNvSpPr txBox="1"/>
          <p:nvPr/>
        </p:nvSpPr>
        <p:spPr>
          <a:xfrm>
            <a:off x="4532544" y="2248294"/>
            <a:ext cx="7539185" cy="749629"/>
          </a:xfrm>
          <a:prstGeom prst="rect">
            <a:avLst/>
          </a:prstGeom>
          <a:noFill/>
        </p:spPr>
        <p:txBody>
          <a:bodyPr wrap="square" rtlCol="0">
            <a:spAutoFit/>
          </a:bodyPr>
          <a:lstStyle/>
          <a:p>
            <a:pPr>
              <a:lnSpc>
                <a:spcPct val="110000"/>
              </a:lnSpc>
            </a:pPr>
            <a:r>
              <a:rPr kumimoji="1" lang="ja-JP" altLang="en-US" sz="2000" dirty="0">
                <a:ea typeface="BIZ UDPゴシック" panose="020B0400000000000000" pitchFamily="50" charset="-128"/>
              </a:rPr>
              <a:t>ローマ字変換済みの歌詞を使用</a:t>
            </a:r>
            <a:endParaRPr kumimoji="1" lang="en-US" altLang="ja-JP" sz="2000" dirty="0">
              <a:ea typeface="BIZ UDPゴシック" panose="020B0400000000000000" pitchFamily="50" charset="-128"/>
            </a:endParaRPr>
          </a:p>
          <a:p>
            <a:pPr>
              <a:lnSpc>
                <a:spcPct val="110000"/>
              </a:lnSpc>
            </a:pPr>
            <a:r>
              <a:rPr kumimoji="1" lang="ja-JP" altLang="en-US" sz="2000" dirty="0">
                <a:ea typeface="BIZ UDPゴシック" panose="020B0400000000000000" pitchFamily="50" charset="-128"/>
              </a:rPr>
              <a:t>歌詞中に登場するアルファベット数を</a:t>
            </a:r>
            <a:r>
              <a:rPr kumimoji="1" lang="ja-JP" altLang="en-US" sz="2000" dirty="0">
                <a:solidFill>
                  <a:srgbClr val="FF0000"/>
                </a:solidFill>
                <a:ea typeface="BIZ UDPゴシック" panose="020B0400000000000000" pitchFamily="50" charset="-128"/>
              </a:rPr>
              <a:t>疑似音素数</a:t>
            </a:r>
            <a:r>
              <a:rPr kumimoji="1" lang="ja-JP" altLang="en-US" sz="2000" dirty="0">
                <a:ea typeface="BIZ UDPゴシック" panose="020B0400000000000000" pitchFamily="50" charset="-128"/>
              </a:rPr>
              <a:t>としてカウント</a:t>
            </a:r>
          </a:p>
        </p:txBody>
      </p:sp>
      <p:sp>
        <p:nvSpPr>
          <p:cNvPr id="8" name="楕円 7">
            <a:extLst>
              <a:ext uri="{FF2B5EF4-FFF2-40B4-BE49-F238E27FC236}">
                <a16:creationId xmlns:a16="http://schemas.microsoft.com/office/drawing/2014/main" id="{B8B785CA-88B2-2747-44DD-4A4CAE753571}"/>
              </a:ext>
            </a:extLst>
          </p:cNvPr>
          <p:cNvSpPr/>
          <p:nvPr/>
        </p:nvSpPr>
        <p:spPr>
          <a:xfrm>
            <a:off x="354763" y="4703168"/>
            <a:ext cx="3251044" cy="1436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「音素」</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意味の違いに関わる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最小の音の単位</a:t>
            </a:r>
          </a:p>
        </p:txBody>
      </p:sp>
      <p:sp>
        <p:nvSpPr>
          <p:cNvPr id="10" name="テキスト ボックス 9">
            <a:extLst>
              <a:ext uri="{FF2B5EF4-FFF2-40B4-BE49-F238E27FC236}">
                <a16:creationId xmlns:a16="http://schemas.microsoft.com/office/drawing/2014/main" id="{66FBDD28-E41C-FC35-608A-4505E6A94018}"/>
              </a:ext>
            </a:extLst>
          </p:cNvPr>
          <p:cNvSpPr txBox="1"/>
          <p:nvPr/>
        </p:nvSpPr>
        <p:spPr>
          <a:xfrm>
            <a:off x="4128734" y="3384461"/>
            <a:ext cx="4065006" cy="461665"/>
          </a:xfrm>
          <a:prstGeom prst="rect">
            <a:avLst/>
          </a:prstGeom>
          <a:noFill/>
        </p:spPr>
        <p:txBody>
          <a:bodyPr wrap="square" rtlCol="0">
            <a:spAutoFit/>
          </a:bodyPr>
          <a:lstStyle/>
          <a:p>
            <a:r>
              <a:rPr kumimoji="1" lang="ja-JP" altLang="en-US" sz="2400" b="1" dirty="0"/>
              <a:t>単位時間の基準</a:t>
            </a:r>
          </a:p>
        </p:txBody>
      </p:sp>
      <p:sp>
        <p:nvSpPr>
          <p:cNvPr id="11" name="テキスト ボックス 10">
            <a:extLst>
              <a:ext uri="{FF2B5EF4-FFF2-40B4-BE49-F238E27FC236}">
                <a16:creationId xmlns:a16="http://schemas.microsoft.com/office/drawing/2014/main" id="{F97B7671-B12F-0FE4-0704-F18CA696AD01}"/>
              </a:ext>
            </a:extLst>
          </p:cNvPr>
          <p:cNvSpPr txBox="1"/>
          <p:nvPr/>
        </p:nvSpPr>
        <p:spPr>
          <a:xfrm>
            <a:off x="4553290" y="4094931"/>
            <a:ext cx="7539184" cy="400110"/>
          </a:xfrm>
          <a:prstGeom prst="rect">
            <a:avLst/>
          </a:prstGeom>
          <a:noFill/>
        </p:spPr>
        <p:txBody>
          <a:bodyPr wrap="square" rtlCol="0">
            <a:spAutoFit/>
          </a:bodyPr>
          <a:lstStyle/>
          <a:p>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分間における拍の数を表す</a:t>
            </a:r>
            <a:r>
              <a:rPr kumimoji="1" lang="en-US" altLang="ja-JP" sz="2000" dirty="0">
                <a:latin typeface="BIZ UDPゴシック" panose="020B0400000000000000" pitchFamily="50" charset="-128"/>
                <a:ea typeface="BIZ UDPゴシック" panose="020B0400000000000000" pitchFamily="50" charset="-128"/>
              </a:rPr>
              <a:t>BPM(Beats Per Minute)</a:t>
            </a:r>
            <a:r>
              <a:rPr kumimoji="1" lang="ja-JP" altLang="en-US" sz="2000" dirty="0">
                <a:latin typeface="BIZ UDPゴシック" panose="020B0400000000000000" pitchFamily="50" charset="-128"/>
                <a:ea typeface="BIZ UDPゴシック" panose="020B0400000000000000" pitchFamily="50" charset="-128"/>
              </a:rPr>
              <a:t>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0A09DB9-7D88-8A63-91D8-06789882FAB6}"/>
              </a:ext>
            </a:extLst>
          </p:cNvPr>
          <p:cNvSpPr txBox="1"/>
          <p:nvPr/>
        </p:nvSpPr>
        <p:spPr>
          <a:xfrm>
            <a:off x="4143345" y="4858913"/>
            <a:ext cx="6068370" cy="461665"/>
          </a:xfrm>
          <a:prstGeom prst="rect">
            <a:avLst/>
          </a:prstGeom>
          <a:noFill/>
        </p:spPr>
        <p:txBody>
          <a:bodyPr wrap="square" rtlCol="0">
            <a:spAutoFit/>
          </a:bodyPr>
          <a:lstStyle/>
          <a:p>
            <a:r>
              <a:rPr kumimoji="1" lang="ja-JP" altLang="en-US" sz="2400" b="1" dirty="0"/>
              <a:t>歌唱難易度の定義</a:t>
            </a:r>
          </a:p>
        </p:txBody>
      </p:sp>
      <p:sp>
        <p:nvSpPr>
          <p:cNvPr id="13" name="テキスト ボックス 12">
            <a:extLst>
              <a:ext uri="{FF2B5EF4-FFF2-40B4-BE49-F238E27FC236}">
                <a16:creationId xmlns:a16="http://schemas.microsoft.com/office/drawing/2014/main" id="{DCE41433-4B8E-73BE-EA06-3FF529629562}"/>
              </a:ext>
            </a:extLst>
          </p:cNvPr>
          <p:cNvSpPr txBox="1"/>
          <p:nvPr/>
        </p:nvSpPr>
        <p:spPr>
          <a:xfrm>
            <a:off x="5142611" y="5706998"/>
            <a:ext cx="6607337"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歌唱難易度＝</a:t>
            </a:r>
            <a:r>
              <a:rPr kumimoji="1" lang="en-US" altLang="ja-JP" sz="3200" b="1" dirty="0">
                <a:latin typeface="BIZ UDPゴシック" panose="020B0400000000000000" pitchFamily="50" charset="-128"/>
                <a:ea typeface="BIZ UDPゴシック" panose="020B0400000000000000" pitchFamily="50" charset="-128"/>
              </a:rPr>
              <a:t>BPM×</a:t>
            </a:r>
            <a:r>
              <a:rPr kumimoji="1" lang="ja-JP" altLang="en-US" sz="3200" b="1" dirty="0">
                <a:latin typeface="BIZ UDPゴシック" panose="020B0400000000000000" pitchFamily="50" charset="-128"/>
                <a:ea typeface="BIZ UDPゴシック" panose="020B0400000000000000" pitchFamily="50" charset="-128"/>
              </a:rPr>
              <a:t>疑似音素数</a:t>
            </a:r>
          </a:p>
        </p:txBody>
      </p:sp>
      <p:sp>
        <p:nvSpPr>
          <p:cNvPr id="14" name="四角形: 角を丸くする 13">
            <a:extLst>
              <a:ext uri="{FF2B5EF4-FFF2-40B4-BE49-F238E27FC236}">
                <a16:creationId xmlns:a16="http://schemas.microsoft.com/office/drawing/2014/main" id="{A3DE6DD8-0091-873D-463A-974780521FC6}"/>
              </a:ext>
            </a:extLst>
          </p:cNvPr>
          <p:cNvSpPr/>
          <p:nvPr/>
        </p:nvSpPr>
        <p:spPr>
          <a:xfrm>
            <a:off x="354763" y="1566370"/>
            <a:ext cx="3251044" cy="2629431"/>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単位時間あたりの</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音素数が多いほど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7" name="スライド番号プレースホルダー 6">
            <a:extLst>
              <a:ext uri="{FF2B5EF4-FFF2-40B4-BE49-F238E27FC236}">
                <a16:creationId xmlns:a16="http://schemas.microsoft.com/office/drawing/2014/main" id="{97A96B7A-CB49-0373-E358-AB53E64C7A8C}"/>
              </a:ext>
            </a:extLst>
          </p:cNvPr>
          <p:cNvSpPr>
            <a:spLocks noGrp="1"/>
          </p:cNvSpPr>
          <p:nvPr>
            <p:ph type="sldNum" sz="quarter" idx="12"/>
          </p:nvPr>
        </p:nvSpPr>
        <p:spPr/>
        <p:txBody>
          <a:bodyPr/>
          <a:lstStyle/>
          <a:p>
            <a:fld id="{06FA27BD-C472-42E5-B90C-B428CEC397E3}" type="slidenum">
              <a:rPr lang="ja-JP" altLang="en-US" smtClean="0"/>
              <a:pPr/>
              <a:t>5</a:t>
            </a:fld>
            <a:r>
              <a:rPr lang="en-US" altLang="ja-JP"/>
              <a:t>/15</a:t>
            </a:r>
            <a:endParaRPr kumimoji="1" lang="ja-JP" altLang="en-US" dirty="0"/>
          </a:p>
        </p:txBody>
      </p:sp>
    </p:spTree>
    <p:extLst>
      <p:ext uri="{BB962C8B-B14F-4D97-AF65-F5344CB8AC3E}">
        <p14:creationId xmlns:p14="http://schemas.microsoft.com/office/powerpoint/2010/main" val="1178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B75C4-DDC7-3D09-D623-7B35BD64170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DFBCFE8-8909-71D8-6B34-D8A06A8271E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a:latin typeface="BIZ UDPゴシック" panose="020B0400000000000000" pitchFamily="50" charset="-128"/>
                <a:ea typeface="BIZ UDPゴシック" panose="020B0400000000000000" pitchFamily="50" charset="-128"/>
              </a:rPr>
              <a:t>1.</a:t>
            </a:r>
            <a:r>
              <a:rPr kumimoji="1" lang="ja-JP" altLang="en-US" sz="3600">
                <a:latin typeface="BIZ UDPゴシック" panose="020B0400000000000000" pitchFamily="50" charset="-128"/>
                <a:ea typeface="BIZ UDPゴシック" panose="020B0400000000000000" pitchFamily="50" charset="-128"/>
              </a:rPr>
              <a:t>実験</a:t>
            </a:r>
            <a:r>
              <a:rPr kumimoji="1" lang="ja-JP" altLang="en-US" sz="3600" dirty="0">
                <a:latin typeface="BIZ UDPゴシック" panose="020B0400000000000000" pitchFamily="50" charset="-128"/>
                <a:ea typeface="BIZ UDPゴシック" panose="020B0400000000000000" pitchFamily="50" charset="-128"/>
              </a:rPr>
              <a:t>設定</a:t>
            </a:r>
          </a:p>
        </p:txBody>
      </p:sp>
      <p:sp>
        <p:nvSpPr>
          <p:cNvPr id="7" name="テキスト ボックス 5">
            <a:extLst>
              <a:ext uri="{FF2B5EF4-FFF2-40B4-BE49-F238E27FC236}">
                <a16:creationId xmlns:a16="http://schemas.microsoft.com/office/drawing/2014/main" id="{23BD6EAD-66D6-61D3-B481-0556279AE64D}"/>
              </a:ext>
            </a:extLst>
          </p:cNvPr>
          <p:cNvSpPr txBox="1"/>
          <p:nvPr/>
        </p:nvSpPr>
        <p:spPr>
          <a:xfrm>
            <a:off x="674658" y="1193771"/>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9" name="テキスト ボックス 1">
            <a:extLst>
              <a:ext uri="{FF2B5EF4-FFF2-40B4-BE49-F238E27FC236}">
                <a16:creationId xmlns:a16="http://schemas.microsoft.com/office/drawing/2014/main" id="{A7A04C6A-12A4-6402-1F89-7ACF7C961C12}"/>
              </a:ext>
            </a:extLst>
          </p:cNvPr>
          <p:cNvSpPr txBox="1"/>
          <p:nvPr/>
        </p:nvSpPr>
        <p:spPr>
          <a:xfrm>
            <a:off x="674658" y="1655436"/>
            <a:ext cx="7319875" cy="2075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有志により作成された「</a:t>
            </a: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曲難易度表」を用いる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音域の広さ・リズム・低音高音の頻度のみを基準にランク付け</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曲難易度表のうち</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上位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曲→「歌いにくい」</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下位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曲→「歌いやすい」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5" name="四角形: 角を丸くする 14">
            <a:extLst>
              <a:ext uri="{FF2B5EF4-FFF2-40B4-BE49-F238E27FC236}">
                <a16:creationId xmlns:a16="http://schemas.microsoft.com/office/drawing/2014/main" id="{0CF1C647-9783-9A17-2EE1-4E2FD7059AEA}"/>
              </a:ext>
            </a:extLst>
          </p:cNvPr>
          <p:cNvSpPr/>
          <p:nvPr/>
        </p:nvSpPr>
        <p:spPr>
          <a:xfrm>
            <a:off x="8758180" y="163687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炉心融解</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ワールズエンド・ダンスホール</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初音ミクの激唱</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6" name="四角形: 角を丸くする 15">
            <a:extLst>
              <a:ext uri="{FF2B5EF4-FFF2-40B4-BE49-F238E27FC236}">
                <a16:creationId xmlns:a16="http://schemas.microsoft.com/office/drawing/2014/main" id="{37318088-223C-0F2B-6BFE-0A39C1C16FD3}"/>
              </a:ext>
            </a:extLst>
          </p:cNvPr>
          <p:cNvSpPr/>
          <p:nvPr/>
        </p:nvSpPr>
        <p:spPr>
          <a:xfrm>
            <a:off x="8758179" y="288793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メランコリック</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からくりピエロ</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モザイクロール</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7" name="テキスト ボックス 2">
            <a:extLst>
              <a:ext uri="{FF2B5EF4-FFF2-40B4-BE49-F238E27FC236}">
                <a16:creationId xmlns:a16="http://schemas.microsoft.com/office/drawing/2014/main" id="{6AF1C7E6-F188-9CB0-B28F-EB1F5D77BDF9}"/>
              </a:ext>
            </a:extLst>
          </p:cNvPr>
          <p:cNvSpPr txBox="1"/>
          <p:nvPr/>
        </p:nvSpPr>
        <p:spPr>
          <a:xfrm>
            <a:off x="8758179" y="1359873"/>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上位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8" name="テキスト ボックス 9">
            <a:extLst>
              <a:ext uri="{FF2B5EF4-FFF2-40B4-BE49-F238E27FC236}">
                <a16:creationId xmlns:a16="http://schemas.microsoft.com/office/drawing/2014/main" id="{4008445B-B470-7EEF-8719-0D79AD022898}"/>
              </a:ext>
            </a:extLst>
          </p:cNvPr>
          <p:cNvSpPr txBox="1"/>
          <p:nvPr/>
        </p:nvSpPr>
        <p:spPr>
          <a:xfrm>
            <a:off x="8758179" y="2597984"/>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下位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9" name="テキスト ボックス 1">
            <a:extLst>
              <a:ext uri="{FF2B5EF4-FFF2-40B4-BE49-F238E27FC236}">
                <a16:creationId xmlns:a16="http://schemas.microsoft.com/office/drawing/2014/main" id="{A7A04C6A-12A4-6402-1F89-7ACF7C961C12}"/>
              </a:ext>
            </a:extLst>
          </p:cNvPr>
          <p:cNvSpPr txBox="1"/>
          <p:nvPr/>
        </p:nvSpPr>
        <p:spPr>
          <a:xfrm>
            <a:off x="674658" y="4199568"/>
            <a:ext cx="784147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全</a:t>
            </a:r>
            <a:r>
              <a:rPr kumimoji="1" lang="en-US" altLang="ja-JP" sz="2000" dirty="0">
                <a:latin typeface="BIZ UDPゴシック" panose="020B0400000000000000" pitchFamily="50" charset="-128"/>
                <a:ea typeface="BIZ UDPゴシック" panose="020B0400000000000000" pitchFamily="50" charset="-128"/>
              </a:rPr>
              <a:t>40</a:t>
            </a:r>
            <a:r>
              <a:rPr kumimoji="1" lang="ja-JP" altLang="en-US" sz="2000" dirty="0">
                <a:latin typeface="BIZ UDPゴシック" panose="020B0400000000000000" pitchFamily="50" charset="-128"/>
                <a:ea typeface="BIZ UDPゴシック" panose="020B0400000000000000" pitchFamily="50" charset="-128"/>
              </a:rPr>
              <a:t>曲における歌唱難易度の平均値と中央値を閾値として利用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20" name="テキスト ボックス 6">
            <a:extLst>
              <a:ext uri="{FF2B5EF4-FFF2-40B4-BE49-F238E27FC236}">
                <a16:creationId xmlns:a16="http://schemas.microsoft.com/office/drawing/2014/main" id="{4F8181AA-9675-5850-F6D2-1536DCAAAE5D}"/>
              </a:ext>
            </a:extLst>
          </p:cNvPr>
          <p:cNvSpPr txBox="1"/>
          <p:nvPr/>
        </p:nvSpPr>
        <p:spPr>
          <a:xfrm>
            <a:off x="8712231" y="4199567"/>
            <a:ext cx="3018429" cy="4098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000" dirty="0">
                <a:latin typeface="BIZ UDPゴシック" panose="020B0400000000000000" pitchFamily="50" charset="-128"/>
                <a:ea typeface="BIZ UDPゴシック" panose="020B0400000000000000" pitchFamily="50" charset="-128"/>
              </a:rPr>
              <a:t>各楽曲を</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クラス分類</a:t>
            </a:r>
          </a:p>
        </p:txBody>
      </p:sp>
      <p:sp>
        <p:nvSpPr>
          <p:cNvPr id="21" name="矢印: 右 20">
            <a:extLst>
              <a:ext uri="{FF2B5EF4-FFF2-40B4-BE49-F238E27FC236}">
                <a16:creationId xmlns:a16="http://schemas.microsoft.com/office/drawing/2014/main" id="{A2ADE638-3B1E-909C-73FF-5C4E53C6BA53}"/>
              </a:ext>
            </a:extLst>
          </p:cNvPr>
          <p:cNvSpPr/>
          <p:nvPr/>
        </p:nvSpPr>
        <p:spPr>
          <a:xfrm>
            <a:off x="8093186" y="4216496"/>
            <a:ext cx="520996" cy="3831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0000"/>
              </a:lnSpc>
            </a:pPr>
            <a:endParaRPr kumimoji="1" lang="ja-JP" altLang="en-US">
              <a:latin typeface="BIZ UDPゴシック" panose="020B0400000000000000" pitchFamily="50" charset="-128"/>
              <a:ea typeface="BIZ UDPゴシック" panose="020B0400000000000000" pitchFamily="50" charset="-128"/>
            </a:endParaRPr>
          </a:p>
        </p:txBody>
      </p:sp>
      <p:sp>
        <p:nvSpPr>
          <p:cNvPr id="22" name="テキスト ボックス 18">
            <a:extLst>
              <a:ext uri="{FF2B5EF4-FFF2-40B4-BE49-F238E27FC236}">
                <a16:creationId xmlns:a16="http://schemas.microsoft.com/office/drawing/2014/main" id="{72841B52-3358-F25E-E24A-216182868323}"/>
              </a:ext>
            </a:extLst>
          </p:cNvPr>
          <p:cNvSpPr txBox="1"/>
          <p:nvPr/>
        </p:nvSpPr>
        <p:spPr>
          <a:xfrm>
            <a:off x="2264139" y="4842135"/>
            <a:ext cx="3700120"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：歌唱難易度の平均値と中央値</a:t>
            </a:r>
          </a:p>
        </p:txBody>
      </p:sp>
      <p:pic>
        <p:nvPicPr>
          <p:cNvPr id="23" name="table">
            <a:extLst>
              <a:ext uri="{FF2B5EF4-FFF2-40B4-BE49-F238E27FC236}">
                <a16:creationId xmlns:a16="http://schemas.microsoft.com/office/drawing/2014/main" id="{8C05C036-B5E1-217D-ED7A-3418322DBEDE}"/>
              </a:ext>
            </a:extLst>
          </p:cNvPr>
          <p:cNvPicPr>
            <a:picLocks noChangeAspect="1"/>
          </p:cNvPicPr>
          <p:nvPr/>
        </p:nvPicPr>
        <p:blipFill>
          <a:blip r:embed="rId2"/>
          <a:stretch>
            <a:fillRect/>
          </a:stretch>
        </p:blipFill>
        <p:spPr>
          <a:xfrm>
            <a:off x="1066199" y="5300812"/>
            <a:ext cx="6096000" cy="1112520"/>
          </a:xfrm>
          <a:prstGeom prst="rect">
            <a:avLst/>
          </a:prstGeom>
        </p:spPr>
      </p:pic>
      <p:sp>
        <p:nvSpPr>
          <p:cNvPr id="24" name="四角形: 角を丸くする 23">
            <a:extLst>
              <a:ext uri="{FF2B5EF4-FFF2-40B4-BE49-F238E27FC236}">
                <a16:creationId xmlns:a16="http://schemas.microsoft.com/office/drawing/2014/main" id="{F707A817-9483-C869-405C-6DBAE3EFACC1}"/>
              </a:ext>
            </a:extLst>
          </p:cNvPr>
          <p:cNvSpPr/>
          <p:nvPr/>
        </p:nvSpPr>
        <p:spPr>
          <a:xfrm>
            <a:off x="8712231" y="4733868"/>
            <a:ext cx="2557057" cy="1911910"/>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10000"/>
              </a:lnSpc>
            </a:pP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25" name="テキスト ボックス 10">
            <a:extLst>
              <a:ext uri="{FF2B5EF4-FFF2-40B4-BE49-F238E27FC236}">
                <a16:creationId xmlns:a16="http://schemas.microsoft.com/office/drawing/2014/main" id="{4A9845F4-21F2-BCA4-EE1D-94AF9141DB73}"/>
              </a:ext>
            </a:extLst>
          </p:cNvPr>
          <p:cNvSpPr txBox="1"/>
          <p:nvPr/>
        </p:nvSpPr>
        <p:spPr>
          <a:xfrm>
            <a:off x="8758179" y="4842135"/>
            <a:ext cx="2511110" cy="167924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上位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lang="en-US" altLang="ja-JP" sz="16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下位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全</a:t>
            </a:r>
            <a:r>
              <a:rPr lang="en-US" altLang="ja-JP" sz="1600" dirty="0">
                <a:latin typeface="BIZ UDPゴシック" panose="020B0400000000000000" pitchFamily="50" charset="-128"/>
                <a:ea typeface="BIZ UDPゴシック" panose="020B0400000000000000" pitchFamily="50" charset="-128"/>
              </a:rPr>
              <a:t>40</a:t>
            </a:r>
            <a:r>
              <a:rPr lang="ja-JP" altLang="en-US" sz="1600" dirty="0">
                <a:latin typeface="BIZ UDPゴシック" panose="020B0400000000000000" pitchFamily="50" charset="-128"/>
                <a:ea typeface="BIZ UDPゴシック" panose="020B0400000000000000" pitchFamily="50" charset="-128"/>
              </a:rPr>
              <a:t>曲の歌唱難易度を閾値で分けたときの分類性能を測る</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p:txBody>
      </p:sp>
      <p:sp>
        <p:nvSpPr>
          <p:cNvPr id="5" name="スライド番号プレースホルダー 4">
            <a:extLst>
              <a:ext uri="{FF2B5EF4-FFF2-40B4-BE49-F238E27FC236}">
                <a16:creationId xmlns:a16="http://schemas.microsoft.com/office/drawing/2014/main" id="{05B04DEC-08C7-E791-7D70-BF74A86AB94C}"/>
              </a:ext>
            </a:extLst>
          </p:cNvPr>
          <p:cNvSpPr>
            <a:spLocks noGrp="1"/>
          </p:cNvSpPr>
          <p:nvPr>
            <p:ph type="sldNum" sz="quarter" idx="12"/>
          </p:nvPr>
        </p:nvSpPr>
        <p:spPr/>
        <p:txBody>
          <a:bodyPr/>
          <a:lstStyle/>
          <a:p>
            <a:fld id="{06FA27BD-C472-42E5-B90C-B428CEC397E3}" type="slidenum">
              <a:rPr lang="ja-JP" altLang="en-US" smtClean="0"/>
              <a:pPr/>
              <a:t>6</a:t>
            </a:fld>
            <a:r>
              <a:rPr lang="en-US" altLang="ja-JP"/>
              <a:t>/15</a:t>
            </a:r>
            <a:endParaRPr kumimoji="1" lang="ja-JP" altLang="en-US" dirty="0"/>
          </a:p>
        </p:txBody>
      </p:sp>
    </p:spTree>
    <p:extLst>
      <p:ext uri="{BB962C8B-B14F-4D97-AF65-F5344CB8AC3E}">
        <p14:creationId xmlns:p14="http://schemas.microsoft.com/office/powerpoint/2010/main" val="112258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97AAD-FF03-94F9-B5D1-50EE06A02F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6E2F93E8-9587-C9D2-7537-3857A45132C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テキスト ボックス 2">
            <a:extLst>
              <a:ext uri="{FF2B5EF4-FFF2-40B4-BE49-F238E27FC236}">
                <a16:creationId xmlns:a16="http://schemas.microsoft.com/office/drawing/2014/main" id="{100CEFA7-DC10-7BF0-4D4C-55BB86CE973D}"/>
              </a:ext>
            </a:extLst>
          </p:cNvPr>
          <p:cNvSpPr txBox="1"/>
          <p:nvPr/>
        </p:nvSpPr>
        <p:spPr>
          <a:xfrm>
            <a:off x="4686443" y="1229498"/>
            <a:ext cx="2819114"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a:t>
            </a:r>
          </a:p>
        </p:txBody>
      </p:sp>
      <p:pic>
        <p:nvPicPr>
          <p:cNvPr id="3" name="table">
            <a:extLst>
              <a:ext uri="{FF2B5EF4-FFF2-40B4-BE49-F238E27FC236}">
                <a16:creationId xmlns:a16="http://schemas.microsoft.com/office/drawing/2014/main" id="{4A7EF777-293E-93BE-8E67-BE594D9F8B32}"/>
              </a:ext>
            </a:extLst>
          </p:cNvPr>
          <p:cNvPicPr>
            <a:picLocks noChangeAspect="1"/>
          </p:cNvPicPr>
          <p:nvPr/>
        </p:nvPicPr>
        <p:blipFill>
          <a:blip r:embed="rId2"/>
          <a:stretch>
            <a:fillRect/>
          </a:stretch>
        </p:blipFill>
        <p:spPr>
          <a:xfrm>
            <a:off x="2340633" y="1680076"/>
            <a:ext cx="7510734" cy="1734143"/>
          </a:xfrm>
          <a:prstGeom prst="rect">
            <a:avLst/>
          </a:prstGeom>
        </p:spPr>
      </p:pic>
      <p:pic>
        <p:nvPicPr>
          <p:cNvPr id="5" name="table">
            <a:extLst>
              <a:ext uri="{FF2B5EF4-FFF2-40B4-BE49-F238E27FC236}">
                <a16:creationId xmlns:a16="http://schemas.microsoft.com/office/drawing/2014/main" id="{0A7C152D-1718-710B-6366-5CE010CC7706}"/>
              </a:ext>
            </a:extLst>
          </p:cNvPr>
          <p:cNvPicPr>
            <a:picLocks noChangeAspect="1"/>
          </p:cNvPicPr>
          <p:nvPr/>
        </p:nvPicPr>
        <p:blipFill>
          <a:blip r:embed="rId3"/>
          <a:stretch>
            <a:fillRect/>
          </a:stretch>
        </p:blipFill>
        <p:spPr>
          <a:xfrm>
            <a:off x="391657" y="4681252"/>
            <a:ext cx="5442763" cy="1112520"/>
          </a:xfrm>
          <a:prstGeom prst="rect">
            <a:avLst/>
          </a:prstGeom>
        </p:spPr>
      </p:pic>
      <p:sp>
        <p:nvSpPr>
          <p:cNvPr id="6" name="テキスト ボックス 6">
            <a:extLst>
              <a:ext uri="{FF2B5EF4-FFF2-40B4-BE49-F238E27FC236}">
                <a16:creationId xmlns:a16="http://schemas.microsoft.com/office/drawing/2014/main" id="{1CABE7FD-D54B-CC5D-11C2-12270A9CBC88}"/>
              </a:ext>
            </a:extLst>
          </p:cNvPr>
          <p:cNvSpPr txBox="1"/>
          <p:nvPr/>
        </p:nvSpPr>
        <p:spPr>
          <a:xfrm>
            <a:off x="1055782" y="4214455"/>
            <a:ext cx="4114515"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3</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クラス分類のスコア（マクロ平均）</a:t>
            </a:r>
          </a:p>
        </p:txBody>
      </p:sp>
      <p:sp>
        <p:nvSpPr>
          <p:cNvPr id="8" name="テキスト ボックス 1">
            <a:extLst>
              <a:ext uri="{FF2B5EF4-FFF2-40B4-BE49-F238E27FC236}">
                <a16:creationId xmlns:a16="http://schemas.microsoft.com/office/drawing/2014/main" id="{6533AAC4-4411-2682-8C7E-ABD6195F1435}"/>
              </a:ext>
            </a:extLst>
          </p:cNvPr>
          <p:cNvSpPr txBox="1"/>
          <p:nvPr/>
        </p:nvSpPr>
        <p:spPr>
          <a:xfrm>
            <a:off x="7008174" y="4214455"/>
            <a:ext cx="4695252" cy="9634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全体的に低い歌唱難易度が広く分布した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低い歌唱難易度：多</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高い歌唱難易度：少</a:t>
            </a:r>
            <a:endParaRPr kumimoji="1" lang="en-US" altLang="ja-JP"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690CE7D4-FE0D-DAC1-CC24-02EACD5A08F0}"/>
              </a:ext>
            </a:extLst>
          </p:cNvPr>
          <p:cNvSpPr txBox="1"/>
          <p:nvPr/>
        </p:nvSpPr>
        <p:spPr>
          <a:xfrm>
            <a:off x="7008174" y="6138006"/>
            <a:ext cx="504999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各性能が約</a:t>
            </a:r>
            <a:r>
              <a:rPr kumimoji="1" lang="en-US" altLang="ja-JP" sz="2000" dirty="0">
                <a:latin typeface="BIZ UDPゴシック" panose="020B0400000000000000" pitchFamily="50" charset="-128"/>
                <a:ea typeface="BIZ UDPゴシック" panose="020B0400000000000000" pitchFamily="50" charset="-128"/>
              </a:rPr>
              <a:t>0.75</a:t>
            </a:r>
            <a:r>
              <a:rPr kumimoji="1" lang="ja-JP" altLang="en-US" sz="2000" dirty="0">
                <a:latin typeface="BIZ UDPゴシック" panose="020B0400000000000000" pitchFamily="50" charset="-128"/>
                <a:ea typeface="BIZ UDPゴシック" panose="020B0400000000000000" pitchFamily="50" charset="-128"/>
              </a:rPr>
              <a:t>と，高い有効性を確認</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D40BB03-BC56-9F50-230C-2A63FF168A06}"/>
              </a:ext>
            </a:extLst>
          </p:cNvPr>
          <p:cNvSpPr txBox="1"/>
          <p:nvPr/>
        </p:nvSpPr>
        <p:spPr>
          <a:xfrm>
            <a:off x="6728774" y="3681293"/>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7D40219-E2FA-4EE4-24C3-DE1740D4C852}"/>
              </a:ext>
            </a:extLst>
          </p:cNvPr>
          <p:cNvSpPr txBox="1"/>
          <p:nvPr/>
        </p:nvSpPr>
        <p:spPr>
          <a:xfrm>
            <a:off x="6728774" y="546745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D43528AE-CC72-56E9-4CA9-3535DCD448E0}"/>
              </a:ext>
            </a:extLst>
          </p:cNvPr>
          <p:cNvSpPr>
            <a:spLocks noGrp="1"/>
          </p:cNvSpPr>
          <p:nvPr>
            <p:ph type="sldNum" sz="quarter" idx="12"/>
          </p:nvPr>
        </p:nvSpPr>
        <p:spPr/>
        <p:txBody>
          <a:bodyPr/>
          <a:lstStyle/>
          <a:p>
            <a:fld id="{06FA27BD-C472-42E5-B90C-B428CEC397E3}" type="slidenum">
              <a:rPr lang="ja-JP" altLang="en-US" smtClean="0"/>
              <a:pPr/>
              <a:t>7</a:t>
            </a:fld>
            <a:r>
              <a:rPr lang="en-US" altLang="ja-JP"/>
              <a:t>/15</a:t>
            </a:r>
            <a:endParaRPr kumimoji="1" lang="ja-JP" altLang="en-US" dirty="0"/>
          </a:p>
        </p:txBody>
      </p:sp>
    </p:spTree>
    <p:extLst>
      <p:ext uri="{BB962C8B-B14F-4D97-AF65-F5344CB8AC3E}">
        <p14:creationId xmlns:p14="http://schemas.microsoft.com/office/powerpoint/2010/main" val="171650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13D5B-C5C2-939E-74F2-3D07C8C87464}"/>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A079C07-A50C-65CA-56A9-3950E857B18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B9E6179B-B5B9-080D-8A28-FE66646E0433}"/>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a:t>
            </a:r>
            <a:r>
              <a:rPr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しさ</a:t>
            </a:r>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とは</a:t>
            </a:r>
          </a:p>
        </p:txBody>
      </p:sp>
      <p:sp>
        <p:nvSpPr>
          <p:cNvPr id="3" name="テキスト ボックス 1">
            <a:extLst>
              <a:ext uri="{FF2B5EF4-FFF2-40B4-BE49-F238E27FC236}">
                <a16:creationId xmlns:a16="http://schemas.microsoft.com/office/drawing/2014/main" id="{7384694D-E6B6-89D3-7AC0-5F3A75133E71}"/>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solidFill>
                  <a:srgbClr val="FF0000"/>
                </a:solidFill>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lumMod val="75000"/>
                    <a:lumOff val="25000"/>
                  </a:schemeClr>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chemeClr val="tx1">
                  <a:lumMod val="75000"/>
                  <a:lumOff val="25000"/>
                </a:schemeClr>
              </a:solidFill>
              <a:latin typeface="BIZ UDPゴシック" panose="020B0400000000000000" pitchFamily="50" charset="-128"/>
              <a:ea typeface="BIZ UDPゴシック" panose="020B0400000000000000" pitchFamily="50" charset="-128"/>
            </a:endParaRPr>
          </a:p>
        </p:txBody>
      </p:sp>
      <p:sp>
        <p:nvSpPr>
          <p:cNvPr id="5" name="テキスト ボックス 5">
            <a:extLst>
              <a:ext uri="{FF2B5EF4-FFF2-40B4-BE49-F238E27FC236}">
                <a16:creationId xmlns:a16="http://schemas.microsoft.com/office/drawing/2014/main" id="{9007C648-5483-507B-ECD2-6ADFE9AA2CBD}"/>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8" name="四角形: 角を丸くする 7">
            <a:extLst>
              <a:ext uri="{FF2B5EF4-FFF2-40B4-BE49-F238E27FC236}">
                <a16:creationId xmlns:a16="http://schemas.microsoft.com/office/drawing/2014/main" id="{9BFCB3DC-CB02-E3C2-4737-00471AF7A196}"/>
              </a:ext>
            </a:extLst>
          </p:cNvPr>
          <p:cNvSpPr/>
          <p:nvPr/>
        </p:nvSpPr>
        <p:spPr>
          <a:xfrm>
            <a:off x="6536748" y="1600461"/>
            <a:ext cx="5193282"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歌詞に用いられる漢字が難しい</a:t>
            </a:r>
            <a:r>
              <a:rPr kumimoji="1" lang="ja-JP" altLang="en-US" sz="2400" dirty="0">
                <a:latin typeface="BIZ UDPゴシック" panose="020B0400000000000000" pitchFamily="50" charset="-128"/>
                <a:ea typeface="BIZ UDPゴシック" panose="020B0400000000000000" pitchFamily="50" charset="-128"/>
              </a:rPr>
              <a:t>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9" name="テキスト ボックス 1">
            <a:extLst>
              <a:ext uri="{FF2B5EF4-FFF2-40B4-BE49-F238E27FC236}">
                <a16:creationId xmlns:a16="http://schemas.microsoft.com/office/drawing/2014/main" id="{2209734F-45C7-9AF0-4E52-586B165AD6C0}"/>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歌詞に含まれる漢字の総数を</a:t>
            </a:r>
            <a:r>
              <a:rPr lang="en-US" altLang="ja-JP" sz="2000" dirty="0">
                <a:latin typeface="BIZ UDPゴシック" panose="020B0400000000000000" pitchFamily="50" charset="-128"/>
                <a:ea typeface="BIZ UDPゴシック" panose="020B0400000000000000" pitchFamily="50" charset="-128"/>
              </a:rPr>
              <a:t>100%</a:t>
            </a:r>
            <a:r>
              <a:rPr lang="ja-JP" altLang="en-US" sz="2000" dirty="0">
                <a:latin typeface="BIZ UDPゴシック" panose="020B0400000000000000" pitchFamily="50" charset="-128"/>
                <a:ea typeface="BIZ UDPゴシック" panose="020B0400000000000000" pitchFamily="50" charset="-128"/>
              </a:rPr>
              <a:t>とし，</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そのうち，漢字検定の各級（</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10</a:t>
            </a:r>
            <a:r>
              <a:rPr kumimoji="1" lang="ja-JP" altLang="en-US" sz="2000" dirty="0">
                <a:latin typeface="BIZ UDPゴシック" panose="020B0400000000000000" pitchFamily="50" charset="-128"/>
                <a:ea typeface="BIZ UDPゴシック" panose="020B0400000000000000" pitchFamily="50" charset="-128"/>
              </a:rPr>
              <a:t>級）の漢字が</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何割現れるかを調査する．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各歌詞の結果を，レベルごとに平均をとる．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1" name="四角形: 角を丸くする 10">
            <a:extLst>
              <a:ext uri="{FF2B5EF4-FFF2-40B4-BE49-F238E27FC236}">
                <a16:creationId xmlns:a16="http://schemas.microsoft.com/office/drawing/2014/main" id="{AF8F38E0-E41F-884E-4BD9-925E647198B4}"/>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級の振り分けには以下を用いる．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1800" dirty="0">
                <a:solidFill>
                  <a:schemeClr val="tx1"/>
                </a:solidFill>
                <a:latin typeface="BIZ UDPゴシック" panose="020B0400000000000000" pitchFamily="50" charset="-128"/>
                <a:ea typeface="BIZ UDPゴシック" panose="020B0400000000000000" pitchFamily="50" charset="-128"/>
              </a:rPr>
              <a:t>日本漢字能力検定 級別漢字表（</a:t>
            </a:r>
            <a:r>
              <a:rPr lang="en-US" altLang="ja-JP" sz="1800" dirty="0">
                <a:solidFill>
                  <a:schemeClr val="tx1"/>
                </a:solidFill>
                <a:latin typeface="BIZ UDPゴシック" panose="020B0400000000000000" pitchFamily="50" charset="-128"/>
                <a:ea typeface="BIZ UDPゴシック" panose="020B0400000000000000" pitchFamily="50" charset="-128"/>
              </a:rPr>
              <a:t>2</a:t>
            </a:r>
            <a:r>
              <a:rPr lang="ja-JP" altLang="en-US" sz="1800" dirty="0">
                <a:solidFill>
                  <a:schemeClr val="tx1"/>
                </a:solidFill>
                <a:latin typeface="BIZ UDPゴシック" panose="020B0400000000000000" pitchFamily="50" charset="-128"/>
                <a:ea typeface="BIZ UDPゴシック" panose="020B0400000000000000" pitchFamily="50" charset="-128"/>
              </a:rPr>
              <a:t>～</a:t>
            </a:r>
            <a:r>
              <a:rPr lang="en-US" altLang="ja-JP" sz="1800" dirty="0">
                <a:solidFill>
                  <a:schemeClr val="tx1"/>
                </a:solidFill>
                <a:latin typeface="BIZ UDPゴシック" panose="020B0400000000000000" pitchFamily="50" charset="-128"/>
                <a:ea typeface="BIZ UDPゴシック" panose="020B0400000000000000" pitchFamily="50" charset="-128"/>
              </a:rPr>
              <a:t>10</a:t>
            </a:r>
            <a:r>
              <a:rPr lang="ja-JP" altLang="en-US" sz="1800" dirty="0">
                <a:solidFill>
                  <a:schemeClr val="tx1"/>
                </a:solidFill>
                <a:latin typeface="BIZ UDPゴシック" panose="020B0400000000000000" pitchFamily="50" charset="-128"/>
                <a:ea typeface="BIZ UDPゴシック" panose="020B0400000000000000" pitchFamily="50" charset="-128"/>
              </a:rPr>
              <a:t>級）</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0" name="スライド番号プレースホルダー 9">
            <a:extLst>
              <a:ext uri="{FF2B5EF4-FFF2-40B4-BE49-F238E27FC236}">
                <a16:creationId xmlns:a16="http://schemas.microsoft.com/office/drawing/2014/main" id="{1000177F-45DA-25C8-CEDE-B47D270B0197}"/>
              </a:ext>
            </a:extLst>
          </p:cNvPr>
          <p:cNvSpPr>
            <a:spLocks noGrp="1"/>
          </p:cNvSpPr>
          <p:nvPr>
            <p:ph type="sldNum" sz="quarter" idx="12"/>
          </p:nvPr>
        </p:nvSpPr>
        <p:spPr/>
        <p:txBody>
          <a:bodyPr/>
          <a:lstStyle/>
          <a:p>
            <a:fld id="{06FA27BD-C472-42E5-B90C-B428CEC397E3}" type="slidenum">
              <a:rPr lang="ja-JP" altLang="en-US" smtClean="0"/>
              <a:pPr/>
              <a:t>8</a:t>
            </a:fld>
            <a:r>
              <a:rPr lang="en-US" altLang="ja-JP"/>
              <a:t>/15</a:t>
            </a:r>
            <a:endParaRPr kumimoji="1" lang="ja-JP" altLang="en-US" dirty="0"/>
          </a:p>
        </p:txBody>
      </p:sp>
    </p:spTree>
    <p:extLst>
      <p:ext uri="{BB962C8B-B14F-4D97-AF65-F5344CB8AC3E}">
        <p14:creationId xmlns:p14="http://schemas.microsoft.com/office/powerpoint/2010/main" val="28522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E1B38-D024-4FA0-9A6D-43BD70C44633}"/>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870D87B-6B1C-852C-4BB9-DC4F020333E5}"/>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F1CB573B-08AF-F44F-E1AD-7D78E4DCD935}"/>
              </a:ext>
            </a:extLst>
          </p:cNvPr>
          <p:cNvGraphicFramePr>
            <a:graphicFrameLocks/>
          </p:cNvGraphicFramePr>
          <p:nvPr>
            <p:extLst>
              <p:ext uri="{D42A27DB-BD31-4B8C-83A1-F6EECF244321}">
                <p14:modId xmlns:p14="http://schemas.microsoft.com/office/powerpoint/2010/main" val="4062693467"/>
              </p:ext>
            </p:extLst>
          </p:nvPr>
        </p:nvGraphicFramePr>
        <p:xfrm>
          <a:off x="265913" y="1223157"/>
          <a:ext cx="6864350" cy="3797300"/>
        </p:xfrm>
        <a:graphic>
          <a:graphicData uri="http://schemas.openxmlformats.org/drawingml/2006/chart">
            <c:chart xmlns:c="http://schemas.openxmlformats.org/drawingml/2006/chart" xmlns:r="http://schemas.openxmlformats.org/officeDocument/2006/relationships" r:id="rId2"/>
          </a:graphicData>
        </a:graphic>
      </p:graphicFrame>
      <p:sp>
        <p:nvSpPr>
          <p:cNvPr id="10" name="四角形: 角を丸くする 9">
            <a:extLst>
              <a:ext uri="{FF2B5EF4-FFF2-40B4-BE49-F238E27FC236}">
                <a16:creationId xmlns:a16="http://schemas.microsoft.com/office/drawing/2014/main" id="{FE46E5E6-63FF-1FDB-2F92-B47FE0797D4C}"/>
              </a:ext>
            </a:extLst>
          </p:cNvPr>
          <p:cNvSpPr/>
          <p:nvPr/>
        </p:nvSpPr>
        <p:spPr>
          <a:xfrm>
            <a:off x="527050" y="5131582"/>
            <a:ext cx="2381250" cy="154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kumimoji="1" lang="en-US" altLang="ja-JP" dirty="0" err="1">
                <a:latin typeface="BIZ UDPゴシック" panose="020B0400000000000000" pitchFamily="50" charset="-128"/>
                <a:ea typeface="BIZ UDPゴシック" panose="020B0400000000000000" pitchFamily="50" charset="-128"/>
              </a:rPr>
              <a:t>ssss</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難</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err="1">
                <a:latin typeface="BIZ UDPゴシック" panose="020B0400000000000000" pitchFamily="50" charset="-128"/>
                <a:ea typeface="BIZ UDPゴシック" panose="020B0400000000000000" pitchFamily="50" charset="-128"/>
              </a:rPr>
              <a:t>sss</a:t>
            </a:r>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a:t>
            </a:r>
          </a:p>
          <a:p>
            <a:pPr marL="285750" indent="-285750">
              <a:buFontTx/>
              <a:buChar char="-"/>
            </a:pPr>
            <a:r>
              <a:rPr lang="en-US" altLang="ja-JP" dirty="0">
                <a:latin typeface="BIZ UDPゴシック" panose="020B0400000000000000" pitchFamily="50" charset="-128"/>
                <a:ea typeface="BIZ UDPゴシック" panose="020B0400000000000000" pitchFamily="50" charset="-128"/>
              </a:rPr>
              <a:t>b</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a:latin typeface="BIZ UDPゴシック" panose="020B0400000000000000" pitchFamily="50" charset="-128"/>
                <a:ea typeface="BIZ UDPゴシック" panose="020B0400000000000000" pitchFamily="50" charset="-128"/>
              </a:rPr>
              <a:t>c</a:t>
            </a:r>
            <a:r>
              <a:rPr kumimoji="1" lang="ja-JP" altLang="en-US" dirty="0">
                <a:latin typeface="BIZ UDPゴシック" panose="020B0400000000000000" pitchFamily="50" charset="-128"/>
                <a:ea typeface="BIZ UDPゴシック" panose="020B0400000000000000" pitchFamily="50" charset="-128"/>
              </a:rPr>
              <a:t>        易</a:t>
            </a:r>
          </a:p>
        </p:txBody>
      </p:sp>
      <p:sp>
        <p:nvSpPr>
          <p:cNvPr id="9" name="矢印: 上下 8">
            <a:extLst>
              <a:ext uri="{FF2B5EF4-FFF2-40B4-BE49-F238E27FC236}">
                <a16:creationId xmlns:a16="http://schemas.microsoft.com/office/drawing/2014/main" id="{1C325B2E-E045-AD1E-F0B7-44B2CE9ADE7D}"/>
              </a:ext>
            </a:extLst>
          </p:cNvPr>
          <p:cNvSpPr/>
          <p:nvPr/>
        </p:nvSpPr>
        <p:spPr>
          <a:xfrm>
            <a:off x="1790700" y="5607832"/>
            <a:ext cx="114300" cy="5969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C1E31EF-9328-774B-93F9-861A9794C31E}"/>
              </a:ext>
            </a:extLst>
          </p:cNvPr>
          <p:cNvSpPr txBox="1"/>
          <p:nvPr/>
        </p:nvSpPr>
        <p:spPr>
          <a:xfrm>
            <a:off x="7576337" y="1974345"/>
            <a:ext cx="4000500" cy="2486963"/>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全体的に級のレベルが下がれるほど</a:t>
            </a: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出現率が高くなる傾向があった．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例外的に，</a:t>
            </a:r>
            <a:r>
              <a:rPr kumimoji="1" lang="en-US" altLang="ja-JP" dirty="0">
                <a:latin typeface="BIZ UDPゴシック" panose="020B0400000000000000" pitchFamily="50" charset="-128"/>
                <a:ea typeface="BIZ UDPゴシック" panose="020B0400000000000000" pitchFamily="50" charset="-128"/>
              </a:rPr>
              <a:t>4</a:t>
            </a:r>
            <a:r>
              <a:rPr kumimoji="1" lang="ja-JP" altLang="en-US" dirty="0">
                <a:latin typeface="BIZ UDPゴシック" panose="020B0400000000000000" pitchFamily="50" charset="-128"/>
                <a:ea typeface="BIZ UDPゴシック" panose="020B0400000000000000" pitchFamily="50" charset="-128"/>
              </a:rPr>
              <a:t>級の漢字が前後の級に</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比べて出現率が高くなった．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どのレベルも，似通ったグラフになることを確認できた．</a:t>
            </a:r>
          </a:p>
        </p:txBody>
      </p:sp>
      <p:sp>
        <p:nvSpPr>
          <p:cNvPr id="12" name="テキスト ボックス 1">
            <a:extLst>
              <a:ext uri="{FF2B5EF4-FFF2-40B4-BE49-F238E27FC236}">
                <a16:creationId xmlns:a16="http://schemas.microsoft.com/office/drawing/2014/main" id="{1A8DE479-19BB-5E34-3277-E5C53D18A488}"/>
              </a:ext>
            </a:extLst>
          </p:cNvPr>
          <p:cNvSpPr txBox="1"/>
          <p:nvPr/>
        </p:nvSpPr>
        <p:spPr>
          <a:xfrm>
            <a:off x="7576337" y="5742264"/>
            <a:ext cx="420926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歌詞に使用される漢字より算出する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歌唱難易度</a:t>
            </a:r>
            <a:r>
              <a:rPr lang="ja-JP" altLang="en-US" sz="2000" dirty="0">
                <a:latin typeface="BIZ UDPゴシック" panose="020B0400000000000000" pitchFamily="50" charset="-128"/>
                <a:ea typeface="BIZ UDPゴシック" panose="020B0400000000000000" pitchFamily="50" charset="-128"/>
              </a:rPr>
              <a:t>は，有効性が低い．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BFB26BBE-3E86-ABF9-A723-9DFB28595607}"/>
              </a:ext>
            </a:extLst>
          </p:cNvPr>
          <p:cNvSpPr txBox="1"/>
          <p:nvPr/>
        </p:nvSpPr>
        <p:spPr>
          <a:xfrm>
            <a:off x="7299326" y="497810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12C0C438-3EB8-0EF1-329E-48EAD1BCC081}"/>
              </a:ext>
            </a:extLst>
          </p:cNvPr>
          <p:cNvSpPr txBox="1"/>
          <p:nvPr/>
        </p:nvSpPr>
        <p:spPr>
          <a:xfrm>
            <a:off x="7299326" y="1388609"/>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07C40646-5439-3786-951C-06D867626EED}"/>
              </a:ext>
            </a:extLst>
          </p:cNvPr>
          <p:cNvSpPr>
            <a:spLocks noGrp="1"/>
          </p:cNvSpPr>
          <p:nvPr>
            <p:ph type="sldNum" sz="quarter" idx="12"/>
          </p:nvPr>
        </p:nvSpPr>
        <p:spPr/>
        <p:txBody>
          <a:bodyPr/>
          <a:lstStyle/>
          <a:p>
            <a:fld id="{06FA27BD-C472-42E5-B90C-B428CEC397E3}" type="slidenum">
              <a:rPr lang="ja-JP" altLang="en-US" smtClean="0"/>
              <a:pPr/>
              <a:t>9</a:t>
            </a:fld>
            <a:r>
              <a:rPr lang="en-US" altLang="ja-JP"/>
              <a:t>/15</a:t>
            </a:r>
            <a:endParaRPr kumimoji="1" lang="ja-JP" altLang="en-US" dirty="0"/>
          </a:p>
        </p:txBody>
      </p:sp>
    </p:spTree>
    <p:extLst>
      <p:ext uri="{BB962C8B-B14F-4D97-AF65-F5344CB8AC3E}">
        <p14:creationId xmlns:p14="http://schemas.microsoft.com/office/powerpoint/2010/main" val="3958132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825</TotalTime>
  <Words>1495</Words>
  <Application>Microsoft Office PowerPoint</Application>
  <PresentationFormat>ワイド画面</PresentationFormat>
  <Paragraphs>245</Paragraphs>
  <Slides>15</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BIZ UDPゴシック</vt:lpstr>
      <vt:lpstr>游ゴシック</vt:lpstr>
      <vt:lpstr>游ゴシック Light</vt:lpstr>
      <vt:lpstr>Arial</vt:lpstr>
      <vt:lpstr>Office テーマ</vt:lpstr>
      <vt:lpstr>年末発表  ボーカロイド楽曲の 歌唱難易度指標に関する初期検討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　知紘(s21t317)</dc:creator>
  <cp:lastModifiedBy>谷　知紘(s21t317)</cp:lastModifiedBy>
  <cp:revision>2</cp:revision>
  <dcterms:created xsi:type="dcterms:W3CDTF">2024-12-13T06:28:58Z</dcterms:created>
  <dcterms:modified xsi:type="dcterms:W3CDTF">2024-12-21T03:45:05Z</dcterms:modified>
</cp:coreProperties>
</file>