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8AA70-33E9-4B69-939A-C06B7A338941}" v="2" dt="2024-12-18T05:05:3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　知紘(s21t317)" userId="a3db8153-261a-4ffb-baa1-abaad328fd73" providerId="ADAL" clId="{1418AA70-33E9-4B69-939A-C06B7A338941}"/>
    <pc:docChg chg="undo redo custSel addSld modSld">
      <pc:chgData name="谷　知紘(s21t317)" userId="a3db8153-261a-4ffb-baa1-abaad328fd73" providerId="ADAL" clId="{1418AA70-33E9-4B69-939A-C06B7A338941}" dt="2024-12-18T05:12:40.233" v="422" actId="2890"/>
      <pc:docMkLst>
        <pc:docMk/>
      </pc:docMkLst>
      <pc:sldChg chg="addSp modSp mod">
        <pc:chgData name="谷　知紘(s21t317)" userId="a3db8153-261a-4ffb-baa1-abaad328fd73" providerId="ADAL" clId="{1418AA70-33E9-4B69-939A-C06B7A338941}" dt="2024-12-18T05:07:25.051" v="421" actId="20577"/>
        <pc:sldMkLst>
          <pc:docMk/>
          <pc:sldMk cId="503107946" sldId="266"/>
        </pc:sldMkLst>
        <pc:spChg chg="mod">
          <ac:chgData name="谷　知紘(s21t317)" userId="a3db8153-261a-4ffb-baa1-abaad328fd73" providerId="ADAL" clId="{1418AA70-33E9-4B69-939A-C06B7A338941}" dt="2024-12-18T05:05:14.809" v="320" actId="20577"/>
          <ac:spMkLst>
            <pc:docMk/>
            <pc:sldMk cId="503107946" sldId="266"/>
            <ac:spMk id="5" creationId="{630669D1-3782-36D1-752C-FEA0FC75923F}"/>
          </ac:spMkLst>
        </pc:spChg>
        <pc:spChg chg="add mod">
          <ac:chgData name="谷　知紘(s21t317)" userId="a3db8153-261a-4ffb-baa1-abaad328fd73" providerId="ADAL" clId="{1418AA70-33E9-4B69-939A-C06B7A338941}" dt="2024-12-18T05:00:28.073" v="0"/>
          <ac:spMkLst>
            <pc:docMk/>
            <pc:sldMk cId="503107946" sldId="266"/>
            <ac:spMk id="6" creationId="{7B21EF18-243F-07C5-DD7F-79741ED2D7E0}"/>
          </ac:spMkLst>
        </pc:spChg>
        <pc:spChg chg="add mod">
          <ac:chgData name="谷　知紘(s21t317)" userId="a3db8153-261a-4ffb-baa1-abaad328fd73" providerId="ADAL" clId="{1418AA70-33E9-4B69-939A-C06B7A338941}" dt="2024-12-18T05:04:20.819" v="270" actId="20577"/>
          <ac:spMkLst>
            <pc:docMk/>
            <pc:sldMk cId="503107946" sldId="266"/>
            <ac:spMk id="7" creationId="{789173B7-2453-0DC1-BADE-E16F158D78A1}"/>
          </ac:spMkLst>
        </pc:spChg>
        <pc:spChg chg="add mod">
          <ac:chgData name="谷　知紘(s21t317)" userId="a3db8153-261a-4ffb-baa1-abaad328fd73" providerId="ADAL" clId="{1418AA70-33E9-4B69-939A-C06B7A338941}" dt="2024-12-18T05:07:25.051" v="421" actId="20577"/>
          <ac:spMkLst>
            <pc:docMk/>
            <pc:sldMk cId="503107946" sldId="266"/>
            <ac:spMk id="8" creationId="{9360DBE4-3A76-9602-13C3-9DFE91E8A04C}"/>
          </ac:spMkLst>
        </pc:spChg>
      </pc:sldChg>
      <pc:sldChg chg="add">
        <pc:chgData name="谷　知紘(s21t317)" userId="a3db8153-261a-4ffb-baa1-abaad328fd73" providerId="ADAL" clId="{1418AA70-33E9-4B69-939A-C06B7A338941}" dt="2024-12-18T05:12:40.233" v="422" actId="2890"/>
        <pc:sldMkLst>
          <pc:docMk/>
          <pc:sldMk cId="453686876" sldId="268"/>
        </pc:sldMkLst>
      </pc:sldChg>
    </pc:docChg>
  </pc:docChgLst>
  <pc:docChgLst>
    <pc:chgData name="谷　知紘(s21t317)" userId="a3db8153-261a-4ffb-baa1-abaad328fd73" providerId="ADAL" clId="{CF3E7ECF-B960-40AF-B4C7-DEE912BB0699}"/>
    <pc:docChg chg="undo redo custSel addSld delSld modSld sldOrd">
      <pc:chgData name="谷　知紘(s21t317)" userId="a3db8153-261a-4ffb-baa1-abaad328fd73" providerId="ADAL" clId="{CF3E7ECF-B960-40AF-B4C7-DEE912BB0699}" dt="2024-12-16T10:38:05.760" v="3498" actId="2696"/>
      <pc:docMkLst>
        <pc:docMk/>
      </pc:docMkLst>
      <pc:sldChg chg="modSp new mod">
        <pc:chgData name="谷　知紘(s21t317)" userId="a3db8153-261a-4ffb-baa1-abaad328fd73" providerId="ADAL" clId="{CF3E7ECF-B960-40AF-B4C7-DEE912BB0699}" dt="2024-12-13T06:40:35.710" v="209" actId="20577"/>
        <pc:sldMkLst>
          <pc:docMk/>
          <pc:sldMk cId="718283160" sldId="256"/>
        </pc:sldMkLst>
        <pc:spChg chg="mod">
          <ac:chgData name="谷　知紘(s21t317)" userId="a3db8153-261a-4ffb-baa1-abaad328fd73" providerId="ADAL" clId="{CF3E7ECF-B960-40AF-B4C7-DEE912BB0699}" dt="2024-12-13T06:40:35.710" v="209" actId="20577"/>
          <ac:spMkLst>
            <pc:docMk/>
            <pc:sldMk cId="718283160" sldId="256"/>
            <ac:spMk id="2" creationId="{18C6D386-1B3F-B5F9-C1F8-2BE64DD0FEF4}"/>
          </ac:spMkLst>
        </pc:spChg>
        <pc:spChg chg="mod">
          <ac:chgData name="谷　知紘(s21t317)" userId="a3db8153-261a-4ffb-baa1-abaad328fd73" providerId="ADAL" clId="{CF3E7ECF-B960-40AF-B4C7-DEE912BB0699}" dt="2024-12-13T06:37:18.620" v="190" actId="1076"/>
          <ac:spMkLst>
            <pc:docMk/>
            <pc:sldMk cId="718283160" sldId="256"/>
            <ac:spMk id="3" creationId="{7B234B73-E1E5-3D13-46EE-63E7B3E21F12}"/>
          </ac:spMkLst>
        </pc:spChg>
      </pc:sldChg>
      <pc:sldChg chg="modSp new del mod">
        <pc:chgData name="谷　知紘(s21t317)" userId="a3db8153-261a-4ffb-baa1-abaad328fd73" providerId="ADAL" clId="{CF3E7ECF-B960-40AF-B4C7-DEE912BB0699}" dt="2024-12-13T06:30:40.730" v="78" actId="680"/>
        <pc:sldMkLst>
          <pc:docMk/>
          <pc:sldMk cId="1288566691" sldId="256"/>
        </pc:sldMkLst>
      </pc:sldChg>
      <pc:sldChg chg="addSp delSp modSp new mod">
        <pc:chgData name="谷　知紘(s21t317)" userId="a3db8153-261a-4ffb-baa1-abaad328fd73" providerId="ADAL" clId="{CF3E7ECF-B960-40AF-B4C7-DEE912BB0699}" dt="2024-12-13T06:55:56.841" v="263" actId="2711"/>
        <pc:sldMkLst>
          <pc:docMk/>
          <pc:sldMk cId="1542432316" sldId="257"/>
        </pc:sldMkLst>
        <pc:spChg chg="add mod">
          <ac:chgData name="谷　知紘(s21t317)" userId="a3db8153-261a-4ffb-baa1-abaad328fd73" providerId="ADAL" clId="{CF3E7ECF-B960-40AF-B4C7-DEE912BB0699}" dt="2024-12-13T06:39:42.908" v="197" actId="207"/>
          <ac:spMkLst>
            <pc:docMk/>
            <pc:sldMk cId="1542432316" sldId="257"/>
            <ac:spMk id="4" creationId="{1A138E1B-137A-67C4-F6A7-AB664C8BECBE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5" creationId="{87A180B6-291F-53A1-A3EA-115C9A1E1B11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6" creationId="{3ED740E1-1D70-75FD-6FFB-9B14D142B3AB}"/>
          </ac:spMkLst>
        </pc:spChg>
        <pc:spChg chg="add mod">
          <ac:chgData name="谷　知紘(s21t317)" userId="a3db8153-261a-4ffb-baa1-abaad328fd73" providerId="ADAL" clId="{CF3E7ECF-B960-40AF-B4C7-DEE912BB0699}" dt="2024-12-13T06:55:49.103" v="262" actId="2711"/>
          <ac:spMkLst>
            <pc:docMk/>
            <pc:sldMk cId="1542432316" sldId="257"/>
            <ac:spMk id="7" creationId="{486D1A32-5A97-3D56-94A6-DB7870C85C59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8" creationId="{97E58242-0B4C-1E3C-A963-0816D61834EF}"/>
          </ac:spMkLst>
        </pc:spChg>
        <pc:spChg chg="add mod">
          <ac:chgData name="谷　知紘(s21t317)" userId="a3db8153-261a-4ffb-baa1-abaad328fd73" providerId="ADAL" clId="{CF3E7ECF-B960-40AF-B4C7-DEE912BB0699}" dt="2024-12-13T06:55:56.841" v="263" actId="2711"/>
          <ac:spMkLst>
            <pc:docMk/>
            <pc:sldMk cId="1542432316" sldId="257"/>
            <ac:spMk id="9" creationId="{B5AF694B-054C-7F1B-C235-BA8346795BEE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6:54:58.879" v="260" actId="947"/>
        <pc:sldMkLst>
          <pc:docMk/>
          <pc:sldMk cId="2104044874" sldId="258"/>
        </pc:sldMkLst>
        <pc:spChg chg="add mod">
          <ac:chgData name="谷　知紘(s21t317)" userId="a3db8153-261a-4ffb-baa1-abaad328fd73" providerId="ADAL" clId="{CF3E7ECF-B960-40AF-B4C7-DEE912BB0699}" dt="2024-12-13T06:54:58.879" v="260" actId="947"/>
          <ac:spMkLst>
            <pc:docMk/>
            <pc:sldMk cId="2104044874" sldId="258"/>
            <ac:spMk id="2" creationId="{205EA8B0-5057-EE8E-2EE4-CE276770C115}"/>
          </ac:spMkLst>
        </pc:spChg>
        <pc:spChg chg="add mod">
          <ac:chgData name="谷　知紘(s21t317)" userId="a3db8153-261a-4ffb-baa1-abaad328fd73" providerId="ADAL" clId="{CF3E7ECF-B960-40AF-B4C7-DEE912BB0699}" dt="2024-12-13T06:54:03.859" v="256" actId="947"/>
          <ac:spMkLst>
            <pc:docMk/>
            <pc:sldMk cId="2104044874" sldId="258"/>
            <ac:spMk id="3" creationId="{D5246B0C-A978-610E-3BB1-3F7FDB43B150}"/>
          </ac:spMkLst>
        </pc:spChg>
        <pc:spChg chg="add mod">
          <ac:chgData name="谷　知紘(s21t317)" userId="a3db8153-261a-4ffb-baa1-abaad328fd73" providerId="ADAL" clId="{CF3E7ECF-B960-40AF-B4C7-DEE912BB0699}" dt="2024-12-13T06:48:57.491" v="226" actId="1076"/>
          <ac:spMkLst>
            <pc:docMk/>
            <pc:sldMk cId="2104044874" sldId="258"/>
            <ac:spMk id="11" creationId="{9B1F3774-DDAC-E3BF-9B71-B3ED62AD7FC3}"/>
          </ac:spMkLst>
        </pc:spChg>
        <pc:spChg chg="add mod">
          <ac:chgData name="谷　知紘(s21t317)" userId="a3db8153-261a-4ffb-baa1-abaad328fd73" providerId="ADAL" clId="{CF3E7ECF-B960-40AF-B4C7-DEE912BB0699}" dt="2024-12-13T06:54:50.841" v="259" actId="947"/>
          <ac:spMkLst>
            <pc:docMk/>
            <pc:sldMk cId="2104044874" sldId="258"/>
            <ac:spMk id="12" creationId="{A68D9F84-5E03-FD5E-4189-BC81DF24ECFB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7:18:08.906" v="834" actId="20577"/>
        <pc:sldMkLst>
          <pc:docMk/>
          <pc:sldMk cId="3849086588" sldId="259"/>
        </pc:sldMkLst>
        <pc:spChg chg="mod">
          <ac:chgData name="谷　知紘(s21t317)" userId="a3db8153-261a-4ffb-baa1-abaad328fd73" providerId="ADAL" clId="{CF3E7ECF-B960-40AF-B4C7-DEE912BB0699}" dt="2024-12-13T06:52:45.401" v="253" actId="20577"/>
          <ac:spMkLst>
            <pc:docMk/>
            <pc:sldMk cId="3849086588" sldId="259"/>
            <ac:spMk id="4" creationId="{321FFFBA-BAB1-E76D-DD30-AD0CEB575C14}"/>
          </ac:spMkLst>
        </pc:spChg>
        <pc:spChg chg="add mod">
          <ac:chgData name="谷　知紘(s21t317)" userId="a3db8153-261a-4ffb-baa1-abaad328fd73" providerId="ADAL" clId="{CF3E7ECF-B960-40AF-B4C7-DEE912BB0699}" dt="2024-12-13T07:05:32.408" v="519" actId="1076"/>
          <ac:spMkLst>
            <pc:docMk/>
            <pc:sldMk cId="3849086588" sldId="259"/>
            <ac:spMk id="5" creationId="{07FD732C-3642-BCB4-8BA4-2CA21985F665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6" creationId="{DA6C0797-D9AC-9F29-B126-006118C93193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7" creationId="{30CC52B7-E67F-4D38-2ADF-15022420AF65}"/>
          </ac:spMkLst>
        </pc:spChg>
        <pc:spChg chg="add mod">
          <ac:chgData name="谷　知紘(s21t317)" userId="a3db8153-261a-4ffb-baa1-abaad328fd73" providerId="ADAL" clId="{CF3E7ECF-B960-40AF-B4C7-DEE912BB0699}" dt="2024-12-13T07:18:08.906" v="834" actId="20577"/>
          <ac:spMkLst>
            <pc:docMk/>
            <pc:sldMk cId="3849086588" sldId="259"/>
            <ac:spMk id="10" creationId="{3EC8EDBF-00DA-76EA-4E81-B20E1F0D63AF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5T12:58:14.164" v="1167" actId="20577"/>
        <pc:sldMkLst>
          <pc:docMk/>
          <pc:sldMk cId="117810025" sldId="260"/>
        </pc:sldMkLst>
        <pc:spChg chg="add mod">
          <ac:chgData name="谷　知紘(s21t317)" userId="a3db8153-261a-4ffb-baa1-abaad328fd73" providerId="ADAL" clId="{CF3E7ECF-B960-40AF-B4C7-DEE912BB0699}" dt="2024-12-13T07:48:11.958" v="856" actId="1076"/>
          <ac:spMkLst>
            <pc:docMk/>
            <pc:sldMk cId="117810025" sldId="260"/>
            <ac:spMk id="2" creationId="{4248C635-E709-47EB-056D-45A5309C6245}"/>
          </ac:spMkLst>
        </pc:spChg>
        <pc:spChg chg="add mod">
          <ac:chgData name="谷　知紘(s21t317)" userId="a3db8153-261a-4ffb-baa1-abaad328fd73" providerId="ADAL" clId="{CF3E7ECF-B960-40AF-B4C7-DEE912BB0699}" dt="2024-12-15T12:58:14.164" v="1167" actId="20577"/>
          <ac:spMkLst>
            <pc:docMk/>
            <pc:sldMk cId="117810025" sldId="260"/>
            <ac:spMk id="3" creationId="{2599B226-174F-7CCC-55D4-E7E114D9D8AD}"/>
          </ac:spMkLst>
        </pc:spChg>
        <pc:spChg chg="mod">
          <ac:chgData name="谷　知紘(s21t317)" userId="a3db8153-261a-4ffb-baa1-abaad328fd73" providerId="ADAL" clId="{CF3E7ECF-B960-40AF-B4C7-DEE912BB0699}" dt="2024-12-13T07:19:13.804" v="839"/>
          <ac:spMkLst>
            <pc:docMk/>
            <pc:sldMk cId="117810025" sldId="260"/>
            <ac:spMk id="4" creationId="{D3334862-574C-AB42-4F1C-FA410AE9ECC8}"/>
          </ac:spMkLst>
        </pc:spChg>
        <pc:spChg chg="add mod">
          <ac:chgData name="谷　知紘(s21t317)" userId="a3db8153-261a-4ffb-baa1-abaad328fd73" providerId="ADAL" clId="{CF3E7ECF-B960-40AF-B4C7-DEE912BB0699}" dt="2024-12-13T07:48:14.644" v="857" actId="1076"/>
          <ac:spMkLst>
            <pc:docMk/>
            <pc:sldMk cId="117810025" sldId="260"/>
            <ac:spMk id="5" creationId="{A840EDA7-1040-9513-6B5C-A42180115C4B}"/>
          </ac:spMkLst>
        </pc:spChg>
        <pc:spChg chg="add mod">
          <ac:chgData name="谷　知紘(s21t317)" userId="a3db8153-261a-4ffb-baa1-abaad328fd73" providerId="ADAL" clId="{CF3E7ECF-B960-40AF-B4C7-DEE912BB0699}" dt="2024-12-13T07:48:17.206" v="858" actId="1076"/>
          <ac:spMkLst>
            <pc:docMk/>
            <pc:sldMk cId="117810025" sldId="260"/>
            <ac:spMk id="6" creationId="{965F20B3-E870-F660-8F4E-5FA2D239A0E1}"/>
          </ac:spMkLst>
        </pc:spChg>
        <pc:spChg chg="add mod">
          <ac:chgData name="谷　知紘(s21t317)" userId="a3db8153-261a-4ffb-baa1-abaad328fd73" providerId="ADAL" clId="{CF3E7ECF-B960-40AF-B4C7-DEE912BB0699}" dt="2024-12-13T07:51:25.124" v="904" actId="1076"/>
          <ac:spMkLst>
            <pc:docMk/>
            <pc:sldMk cId="117810025" sldId="260"/>
            <ac:spMk id="8" creationId="{B8B785CA-88B2-2747-44DD-4A4CAE753571}"/>
          </ac:spMkLst>
        </pc:spChg>
        <pc:spChg chg="add mod">
          <ac:chgData name="谷　知紘(s21t317)" userId="a3db8153-261a-4ffb-baa1-abaad328fd73" providerId="ADAL" clId="{CF3E7ECF-B960-40AF-B4C7-DEE912BB0699}" dt="2024-12-13T07:48:20.609" v="859" actId="1076"/>
          <ac:spMkLst>
            <pc:docMk/>
            <pc:sldMk cId="117810025" sldId="260"/>
            <ac:spMk id="10" creationId="{66FBDD28-E41C-FC35-608A-4505E6A94018}"/>
          </ac:spMkLst>
        </pc:spChg>
        <pc:spChg chg="add mod">
          <ac:chgData name="谷　知紘(s21t317)" userId="a3db8153-261a-4ffb-baa1-abaad328fd73" providerId="ADAL" clId="{CF3E7ECF-B960-40AF-B4C7-DEE912BB0699}" dt="2024-12-13T07:48:27.234" v="861" actId="1076"/>
          <ac:spMkLst>
            <pc:docMk/>
            <pc:sldMk cId="117810025" sldId="260"/>
            <ac:spMk id="11" creationId="{F97B7671-B12F-0FE4-0704-F18CA696AD01}"/>
          </ac:spMkLst>
        </pc:spChg>
        <pc:spChg chg="add mod">
          <ac:chgData name="谷　知紘(s21t317)" userId="a3db8153-261a-4ffb-baa1-abaad328fd73" providerId="ADAL" clId="{CF3E7ECF-B960-40AF-B4C7-DEE912BB0699}" dt="2024-12-13T07:48:46.944" v="864" actId="1076"/>
          <ac:spMkLst>
            <pc:docMk/>
            <pc:sldMk cId="117810025" sldId="260"/>
            <ac:spMk id="12" creationId="{80A09DB9-7D88-8A63-91D8-06789882FAB6}"/>
          </ac:spMkLst>
        </pc:spChg>
        <pc:spChg chg="add mod">
          <ac:chgData name="谷　知紘(s21t317)" userId="a3db8153-261a-4ffb-baa1-abaad328fd73" providerId="ADAL" clId="{CF3E7ECF-B960-40AF-B4C7-DEE912BB0699}" dt="2024-12-13T07:49:04.974" v="866" actId="1076"/>
          <ac:spMkLst>
            <pc:docMk/>
            <pc:sldMk cId="117810025" sldId="260"/>
            <ac:spMk id="13" creationId="{DCE41433-4B8E-73BE-EA06-3FF529629562}"/>
          </ac:spMkLst>
        </pc:spChg>
        <pc:spChg chg="add mod">
          <ac:chgData name="谷　知紘(s21t317)" userId="a3db8153-261a-4ffb-baa1-abaad328fd73" providerId="ADAL" clId="{CF3E7ECF-B960-40AF-B4C7-DEE912BB0699}" dt="2024-12-13T07:51:16.712" v="903" actId="1076"/>
          <ac:spMkLst>
            <pc:docMk/>
            <pc:sldMk cId="117810025" sldId="260"/>
            <ac:spMk id="14" creationId="{A3DE6DD8-0091-873D-463A-974780521FC6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6T08:48:16.801" v="1914" actId="1076"/>
        <pc:sldMkLst>
          <pc:docMk/>
          <pc:sldMk cId="1122583501" sldId="261"/>
        </pc:sldMkLst>
        <pc:spChg chg="mod">
          <ac:chgData name="谷　知紘(s21t317)" userId="a3db8153-261a-4ffb-baa1-abaad328fd73" providerId="ADAL" clId="{CF3E7ECF-B960-40AF-B4C7-DEE912BB0699}" dt="2024-12-14T05:42:59.579" v="944" actId="20577"/>
          <ac:spMkLst>
            <pc:docMk/>
            <pc:sldMk cId="1122583501" sldId="261"/>
            <ac:spMk id="4" creationId="{DDFBCFE8-8909-71D8-6B34-D8A06A8271EA}"/>
          </ac:spMkLst>
        </pc:spChg>
        <pc:spChg chg="add mod">
          <ac:chgData name="谷　知紘(s21t317)" userId="a3db8153-261a-4ffb-baa1-abaad328fd73" providerId="ADAL" clId="{CF3E7ECF-B960-40AF-B4C7-DEE912BB0699}" dt="2024-12-15T13:00:44.856" v="1352" actId="2711"/>
          <ac:spMkLst>
            <pc:docMk/>
            <pc:sldMk cId="1122583501" sldId="261"/>
            <ac:spMk id="7" creationId="{23BD6EAD-66D6-61D3-B481-0556279AE64D}"/>
          </ac:spMkLst>
        </pc:spChg>
        <pc:spChg chg="add mod">
          <ac:chgData name="谷　知紘(s21t317)" userId="a3db8153-261a-4ffb-baa1-abaad328fd73" providerId="ADAL" clId="{CF3E7ECF-B960-40AF-B4C7-DEE912BB0699}" dt="2024-12-14T05:46:04.507" v="966" actId="1076"/>
          <ac:spMkLst>
            <pc:docMk/>
            <pc:sldMk cId="1122583501" sldId="261"/>
            <ac:spMk id="9" creationId="{A7A04C6A-12A4-6402-1F89-7ACF7C961C12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5" creationId="{0CF1C647-9783-9A17-2EE1-4E2FD7059AEA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6" creationId="{37318088-223C-0F2B-6BFE-0A39C1C16FD3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7" creationId="{6AF1C7E6-F188-9CB0-B28F-EB1F5D77BDF9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8" creationId="{4008445B-B470-7EEF-8719-0D79AD022898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19" creationId="{A7A04C6A-12A4-6402-1F89-7ACF7C961C12}"/>
          </ac:spMkLst>
        </pc:spChg>
        <pc:spChg chg="add mod">
          <ac:chgData name="谷　知紘(s21t317)" userId="a3db8153-261a-4ffb-baa1-abaad328fd73" providerId="ADAL" clId="{CF3E7ECF-B960-40AF-B4C7-DEE912BB0699}" dt="2024-12-14T05:49:38.693" v="988" actId="14100"/>
          <ac:spMkLst>
            <pc:docMk/>
            <pc:sldMk cId="1122583501" sldId="261"/>
            <ac:spMk id="20" creationId="{4F8181AA-9675-5850-F6D2-1536DCAAAE5D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1" creationId="{A2ADE638-3B1E-909C-73FF-5C4E53C6BA53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2" creationId="{72841B52-3358-F25E-E24A-216182868323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4" creationId="{F707A817-9483-C869-405C-6DBAE3EFACC1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5" creationId="{4A9845F4-21F2-BCA4-EE1D-94AF9141DB73}"/>
          </ac:spMkLst>
        </pc:spChg>
        <pc:picChg chg="add mod">
          <ac:chgData name="谷　知紘(s21t317)" userId="a3db8153-261a-4ffb-baa1-abaad328fd73" providerId="ADAL" clId="{CF3E7ECF-B960-40AF-B4C7-DEE912BB0699}" dt="2024-12-14T05:48:44.300" v="978" actId="1076"/>
          <ac:picMkLst>
            <pc:docMk/>
            <pc:sldMk cId="1122583501" sldId="261"/>
            <ac:picMk id="23" creationId="{8C05C036-B5E1-217D-ED7A-3418322DBEDE}"/>
          </ac:picMkLst>
        </pc:picChg>
      </pc:sldChg>
      <pc:sldChg chg="addSp delSp modSp add mod">
        <pc:chgData name="谷　知紘(s21t317)" userId="a3db8153-261a-4ffb-baa1-abaad328fd73" providerId="ADAL" clId="{CF3E7ECF-B960-40AF-B4C7-DEE912BB0699}" dt="2024-12-16T10:18:01.451" v="3492" actId="1076"/>
        <pc:sldMkLst>
          <pc:docMk/>
          <pc:sldMk cId="1716504565" sldId="262"/>
        </pc:sldMkLst>
        <pc:spChg chg="add mod">
          <ac:chgData name="谷　知紘(s21t317)" userId="a3db8153-261a-4ffb-baa1-abaad328fd73" providerId="ADAL" clId="{CF3E7ECF-B960-40AF-B4C7-DEE912BB0699}" dt="2024-12-14T05:54:58.436" v="1035" actId="1076"/>
          <ac:spMkLst>
            <pc:docMk/>
            <pc:sldMk cId="1716504565" sldId="262"/>
            <ac:spMk id="2" creationId="{100CEFA7-DC10-7BF0-4D4C-55BB86CE973D}"/>
          </ac:spMkLst>
        </pc:spChg>
        <pc:spChg chg="mod">
          <ac:chgData name="谷　知紘(s21t317)" userId="a3db8153-261a-4ffb-baa1-abaad328fd73" providerId="ADAL" clId="{CF3E7ECF-B960-40AF-B4C7-DEE912BB0699}" dt="2024-12-14T05:51:42.078" v="1010" actId="20577"/>
          <ac:spMkLst>
            <pc:docMk/>
            <pc:sldMk cId="1716504565" sldId="262"/>
            <ac:spMk id="4" creationId="{6E2F93E8-9587-C9D2-7537-3857A45132CA}"/>
          </ac:spMkLst>
        </pc:spChg>
        <pc:spChg chg="add mod">
          <ac:chgData name="谷　知紘(s21t317)" userId="a3db8153-261a-4ffb-baa1-abaad328fd73" providerId="ADAL" clId="{CF3E7ECF-B960-40AF-B4C7-DEE912BB0699}" dt="2024-12-14T05:55:25.440" v="1037" actId="1076"/>
          <ac:spMkLst>
            <pc:docMk/>
            <pc:sldMk cId="1716504565" sldId="262"/>
            <ac:spMk id="6" creationId="{1CABE7FD-D54B-CC5D-11C2-12270A9CBC88}"/>
          </ac:spMkLst>
        </pc:spChg>
        <pc:spChg chg="add mod">
          <ac:chgData name="谷　知紘(s21t317)" userId="a3db8153-261a-4ffb-baa1-abaad328fd73" providerId="ADAL" clId="{CF3E7ECF-B960-40AF-B4C7-DEE912BB0699}" dt="2024-12-16T10:17:21.586" v="3481" actId="1076"/>
          <ac:spMkLst>
            <pc:docMk/>
            <pc:sldMk cId="1716504565" sldId="262"/>
            <ac:spMk id="7" creationId="{1D40BB03-BC56-9F50-230C-2A63FF168A06}"/>
          </ac:spMkLst>
        </pc:spChg>
        <pc:spChg chg="add mod">
          <ac:chgData name="谷　知紘(s21t317)" userId="a3db8153-261a-4ffb-baa1-abaad328fd73" providerId="ADAL" clId="{CF3E7ECF-B960-40AF-B4C7-DEE912BB0699}" dt="2024-12-16T10:17:12.928" v="3480" actId="20577"/>
          <ac:spMkLst>
            <pc:docMk/>
            <pc:sldMk cId="1716504565" sldId="262"/>
            <ac:spMk id="8" creationId="{6533AAC4-4411-2682-8C7E-ABD6195F1435}"/>
          </ac:spMkLst>
        </pc:spChg>
        <pc:spChg chg="add mod">
          <ac:chgData name="谷　知紘(s21t317)" userId="a3db8153-261a-4ffb-baa1-abaad328fd73" providerId="ADAL" clId="{CF3E7ECF-B960-40AF-B4C7-DEE912BB0699}" dt="2024-12-16T10:17:53.134" v="3491" actId="1076"/>
          <ac:spMkLst>
            <pc:docMk/>
            <pc:sldMk cId="1716504565" sldId="262"/>
            <ac:spMk id="9" creationId="{E7D40219-E2FA-4EE4-24C3-DE1740D4C852}"/>
          </ac:spMkLst>
        </pc:spChg>
        <pc:spChg chg="add mod">
          <ac:chgData name="谷　知紘(s21t317)" userId="a3db8153-261a-4ffb-baa1-abaad328fd73" providerId="ADAL" clId="{CF3E7ECF-B960-40AF-B4C7-DEE912BB0699}" dt="2024-12-16T10:18:01.451" v="3492" actId="1076"/>
          <ac:spMkLst>
            <pc:docMk/>
            <pc:sldMk cId="1716504565" sldId="262"/>
            <ac:spMk id="10" creationId="{690CE7D4-FE0D-DAC1-CC24-02EACD5A08F0}"/>
          </ac:spMkLst>
        </pc:spChg>
        <pc:picChg chg="add mod">
          <ac:chgData name="谷　知紘(s21t317)" userId="a3db8153-261a-4ffb-baa1-abaad328fd73" providerId="ADAL" clId="{CF3E7ECF-B960-40AF-B4C7-DEE912BB0699}" dt="2024-12-14T05:54:58.436" v="1035" actId="1076"/>
          <ac:picMkLst>
            <pc:docMk/>
            <pc:sldMk cId="1716504565" sldId="262"/>
            <ac:picMk id="3" creationId="{4A7EF777-293E-93BE-8E67-BE594D9F8B32}"/>
          </ac:picMkLst>
        </pc:picChg>
        <pc:picChg chg="add mod">
          <ac:chgData name="谷　知紘(s21t317)" userId="a3db8153-261a-4ffb-baa1-abaad328fd73" providerId="ADAL" clId="{CF3E7ECF-B960-40AF-B4C7-DEE912BB0699}" dt="2024-12-14T05:55:25.440" v="1037" actId="1076"/>
          <ac:picMkLst>
            <pc:docMk/>
            <pc:sldMk cId="1716504565" sldId="262"/>
            <ac:picMk id="5" creationId="{0A7C152D-1718-710B-6366-5CE010CC7706}"/>
          </ac:picMkLst>
        </pc:picChg>
      </pc:sldChg>
      <pc:sldChg chg="addSp delSp modSp add del mod ord">
        <pc:chgData name="谷　知紘(s21t317)" userId="a3db8153-261a-4ffb-baa1-abaad328fd73" providerId="ADAL" clId="{CF3E7ECF-B960-40AF-B4C7-DEE912BB0699}" dt="2024-12-16T10:38:05.760" v="3498" actId="2696"/>
        <pc:sldMkLst>
          <pc:docMk/>
          <pc:sldMk cId="3072227429" sldId="263"/>
        </pc:sldMkLst>
      </pc:sldChg>
      <pc:sldChg chg="addSp delSp modSp add mod ord">
        <pc:chgData name="谷　知紘(s21t317)" userId="a3db8153-261a-4ffb-baa1-abaad328fd73" providerId="ADAL" clId="{CF3E7ECF-B960-40AF-B4C7-DEE912BB0699}" dt="2024-12-16T09:52:17.227" v="2681" actId="14100"/>
        <pc:sldMkLst>
          <pc:docMk/>
          <pc:sldMk cId="285224269" sldId="264"/>
        </pc:sldMkLst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2" creationId="{B9E6179B-B5B9-080D-8A28-FE66646E0433}"/>
          </ac:spMkLst>
        </pc:spChg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3" creationId="{7384694D-E6B6-89D3-7AC0-5F3A75133E71}"/>
          </ac:spMkLst>
        </pc:spChg>
        <pc:spChg chg="mod">
          <ac:chgData name="谷　知紘(s21t317)" userId="a3db8153-261a-4ffb-baa1-abaad328fd73" providerId="ADAL" clId="{CF3E7ECF-B960-40AF-B4C7-DEE912BB0699}" dt="2024-12-16T08:45:03.679" v="1905"/>
          <ac:spMkLst>
            <pc:docMk/>
            <pc:sldMk cId="285224269" sldId="264"/>
            <ac:spMk id="4" creationId="{4A079C07-A50C-65CA-56A9-3950E857B18A}"/>
          </ac:spMkLst>
        </pc:spChg>
        <pc:spChg chg="add mod">
          <ac:chgData name="谷　知紘(s21t317)" userId="a3db8153-261a-4ffb-baa1-abaad328fd73" providerId="ADAL" clId="{CF3E7ECF-B960-40AF-B4C7-DEE912BB0699}" dt="2024-12-16T09:52:11.112" v="2680" actId="1076"/>
          <ac:spMkLst>
            <pc:docMk/>
            <pc:sldMk cId="285224269" sldId="264"/>
            <ac:spMk id="5" creationId="{9007C648-5483-507B-ECD2-6ADFE9AA2CBD}"/>
          </ac:spMkLst>
        </pc:spChg>
        <pc:spChg chg="add mod">
          <ac:chgData name="谷　知紘(s21t317)" userId="a3db8153-261a-4ffb-baa1-abaad328fd73" providerId="ADAL" clId="{CF3E7ECF-B960-40AF-B4C7-DEE912BB0699}" dt="2024-12-16T09:51:59.068" v="2679" actId="14100"/>
          <ac:spMkLst>
            <pc:docMk/>
            <pc:sldMk cId="285224269" sldId="264"/>
            <ac:spMk id="8" creationId="{9BFCB3DC-CB02-E3C2-4737-00471AF7A196}"/>
          </ac:spMkLst>
        </pc:spChg>
        <pc:spChg chg="add del mod">
          <ac:chgData name="谷　知紘(s21t317)" userId="a3db8153-261a-4ffb-baa1-abaad328fd73" providerId="ADAL" clId="{CF3E7ECF-B960-40AF-B4C7-DEE912BB0699}" dt="2024-12-16T09:52:17.227" v="2681" actId="14100"/>
          <ac:spMkLst>
            <pc:docMk/>
            <pc:sldMk cId="285224269" sldId="264"/>
            <ac:spMk id="9" creationId="{2209734F-45C7-9AF0-4E52-586B165AD6C0}"/>
          </ac:spMkLst>
        </pc:spChg>
        <pc:spChg chg="add mod">
          <ac:chgData name="谷　知紘(s21t317)" userId="a3db8153-261a-4ffb-baa1-abaad328fd73" providerId="ADAL" clId="{CF3E7ECF-B960-40AF-B4C7-DEE912BB0699}" dt="2024-12-16T09:51:31.448" v="2674" actId="1076"/>
          <ac:spMkLst>
            <pc:docMk/>
            <pc:sldMk cId="285224269" sldId="264"/>
            <ac:spMk id="11" creationId="{AF8F38E0-E41F-884E-4BD9-925E647198B4}"/>
          </ac:spMkLst>
        </pc:spChg>
      </pc:sldChg>
      <pc:sldChg chg="addSp delSp modSp add mod ord">
        <pc:chgData name="谷　知紘(s21t317)" userId="a3db8153-261a-4ffb-baa1-abaad328fd73" providerId="ADAL" clId="{CF3E7ECF-B960-40AF-B4C7-DEE912BB0699}" dt="2024-12-16T10:16:43.747" v="3476" actId="1076"/>
        <pc:sldMkLst>
          <pc:docMk/>
          <pc:sldMk cId="395813214" sldId="265"/>
        </pc:sldMkLst>
        <pc:spChg chg="add mod or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9" creationId="{1C325B2E-E045-AD1E-F0B7-44B2CE9ADE7D}"/>
          </ac:spMkLst>
        </pc:spChg>
        <pc:spChg chg="add mo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10" creationId="{FE46E5E6-63FF-1FDB-2F92-B47FE0797D4C}"/>
          </ac:spMkLst>
        </pc:spChg>
        <pc:spChg chg="add mod">
          <ac:chgData name="谷　知紘(s21t317)" userId="a3db8153-261a-4ffb-baa1-abaad328fd73" providerId="ADAL" clId="{CF3E7ECF-B960-40AF-B4C7-DEE912BB0699}" dt="2024-12-16T10:16:30.589" v="3474" actId="1076"/>
          <ac:spMkLst>
            <pc:docMk/>
            <pc:sldMk cId="395813214" sldId="265"/>
            <ac:spMk id="11" creationId="{0C1E31EF-9328-774B-93F9-861A9794C31E}"/>
          </ac:spMkLst>
        </pc:spChg>
        <pc:spChg chg="add mod">
          <ac:chgData name="谷　知紘(s21t317)" userId="a3db8153-261a-4ffb-baa1-abaad328fd73" providerId="ADAL" clId="{CF3E7ECF-B960-40AF-B4C7-DEE912BB0699}" dt="2024-12-16T10:16:43.747" v="3476" actId="1076"/>
          <ac:spMkLst>
            <pc:docMk/>
            <pc:sldMk cId="395813214" sldId="265"/>
            <ac:spMk id="12" creationId="{1A8DE479-19BB-5E34-3277-E5C53D18A488}"/>
          </ac:spMkLst>
        </pc:spChg>
        <pc:spChg chg="add mod">
          <ac:chgData name="谷　知紘(s21t317)" userId="a3db8153-261a-4ffb-baa1-abaad328fd73" providerId="ADAL" clId="{CF3E7ECF-B960-40AF-B4C7-DEE912BB0699}" dt="2024-12-16T10:16:35.191" v="3475" actId="1076"/>
          <ac:spMkLst>
            <pc:docMk/>
            <pc:sldMk cId="395813214" sldId="265"/>
            <ac:spMk id="13" creationId="{BFB26BBE-3E86-ABF9-A723-9DFB28595607}"/>
          </ac:spMkLst>
        </pc:spChg>
        <pc:spChg chg="add mod">
          <ac:chgData name="谷　知紘(s21t317)" userId="a3db8153-261a-4ffb-baa1-abaad328fd73" providerId="ADAL" clId="{CF3E7ECF-B960-40AF-B4C7-DEE912BB0699}" dt="2024-12-16T10:16:25.854" v="3473" actId="1076"/>
          <ac:spMkLst>
            <pc:docMk/>
            <pc:sldMk cId="395813214" sldId="265"/>
            <ac:spMk id="14" creationId="{12C0C438-3EB8-0EF1-329E-48EAD1BCC081}"/>
          </ac:spMkLst>
        </pc:spChg>
        <pc:graphicFrameChg chg="add mod">
          <ac:chgData name="谷　知紘(s21t317)" userId="a3db8153-261a-4ffb-baa1-abaad328fd73" providerId="ADAL" clId="{CF3E7ECF-B960-40AF-B4C7-DEE912BB0699}" dt="2024-12-16T10:15:14.412" v="3449" actId="1076"/>
          <ac:graphicFrameMkLst>
            <pc:docMk/>
            <pc:sldMk cId="395813214" sldId="265"/>
            <ac:graphicFrameMk id="2" creationId="{F1CB573B-08AF-F44F-E1AD-7D78E4DCD935}"/>
          </ac:graphicFrameMkLst>
        </pc:graphicFrameChg>
      </pc:sldChg>
      <pc:sldChg chg="addSp modSp add mod ord">
        <pc:chgData name="谷　知紘(s21t317)" userId="a3db8153-261a-4ffb-baa1-abaad328fd73" providerId="ADAL" clId="{CF3E7ECF-B960-40AF-B4C7-DEE912BB0699}" dt="2024-12-16T10:37:53.945" v="3497"/>
        <pc:sldMkLst>
          <pc:docMk/>
          <pc:sldMk cId="503107946" sldId="266"/>
        </pc:sldMkLst>
        <pc:spChg chg="add mod">
          <ac:chgData name="谷　知紘(s21t317)" userId="a3db8153-261a-4ffb-baa1-abaad328fd73" providerId="ADAL" clId="{CF3E7ECF-B960-40AF-B4C7-DEE912BB0699}" dt="2024-12-16T10:37:34.979" v="3494"/>
          <ac:spMkLst>
            <pc:docMk/>
            <pc:sldMk cId="503107946" sldId="266"/>
            <ac:spMk id="2" creationId="{0F74D52C-51B1-CFBB-532F-B1DA5B49BF5F}"/>
          </ac:spMkLst>
        </pc:spChg>
        <pc:spChg chg="add mod">
          <ac:chgData name="谷　知紘(s21t317)" userId="a3db8153-261a-4ffb-baa1-abaad328fd73" providerId="ADAL" clId="{CF3E7ECF-B960-40AF-B4C7-DEE912BB0699}" dt="2024-12-16T10:37:45.789" v="3496" actId="207"/>
          <ac:spMkLst>
            <pc:docMk/>
            <pc:sldMk cId="503107946" sldId="266"/>
            <ac:spMk id="3" creationId="{3D444745-B7CB-8CA7-C1EA-21B95761B119}"/>
          </ac:spMkLst>
        </pc:spChg>
        <pc:spChg chg="mod">
          <ac:chgData name="谷　知紘(s21t317)" userId="a3db8153-261a-4ffb-baa1-abaad328fd73" providerId="ADAL" clId="{CF3E7ECF-B960-40AF-B4C7-DEE912BB0699}" dt="2024-12-16T10:37:23.821" v="3493"/>
          <ac:spMkLst>
            <pc:docMk/>
            <pc:sldMk cId="503107946" sldId="266"/>
            <ac:spMk id="4" creationId="{291F9902-FF91-72C4-D9FE-5317FAADEF6F}"/>
          </ac:spMkLst>
        </pc:spChg>
        <pc:spChg chg="add mod">
          <ac:chgData name="谷　知紘(s21t317)" userId="a3db8153-261a-4ffb-baa1-abaad328fd73" providerId="ADAL" clId="{CF3E7ECF-B960-40AF-B4C7-DEE912BB0699}" dt="2024-12-16T10:37:53.945" v="3497"/>
          <ac:spMkLst>
            <pc:docMk/>
            <pc:sldMk cId="503107946" sldId="266"/>
            <ac:spMk id="5" creationId="{630669D1-3782-36D1-752C-FEA0FC75923F}"/>
          </ac:spMkLst>
        </pc:spChg>
      </pc:sldChg>
      <pc:sldChg chg="add">
        <pc:chgData name="谷　知紘(s21t317)" userId="a3db8153-261a-4ffb-baa1-abaad328fd73" providerId="ADAL" clId="{CF3E7ECF-B960-40AF-B4C7-DEE912BB0699}" dt="2024-12-16T10:10:21.157" v="3226" actId="2890"/>
        <pc:sldMkLst>
          <pc:docMk/>
          <pc:sldMk cId="1004728229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&#26032;&#35215;%20Microsoft%20Excel%20&#12527;&#12540;&#12463;&#12471;&#12540;&#124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レベル別 級別漢字割合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[figure.xlsx]Sheet1!$A$2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[figure.xlsx]Sheet1!$B$2:$K$2</c:f>
              <c:numCache>
                <c:formatCode>General</c:formatCode>
                <c:ptCount val="10"/>
                <c:pt idx="0">
                  <c:v>3.74</c:v>
                </c:pt>
                <c:pt idx="1">
                  <c:v>2.4900000000000002</c:v>
                </c:pt>
                <c:pt idx="2">
                  <c:v>6.56</c:v>
                </c:pt>
                <c:pt idx="3">
                  <c:v>10.64</c:v>
                </c:pt>
                <c:pt idx="4">
                  <c:v>8.02</c:v>
                </c:pt>
                <c:pt idx="5">
                  <c:v>11.38</c:v>
                </c:pt>
                <c:pt idx="6">
                  <c:v>13.52</c:v>
                </c:pt>
                <c:pt idx="7">
                  <c:v>16.55</c:v>
                </c:pt>
                <c:pt idx="8">
                  <c:v>14.11</c:v>
                </c:pt>
                <c:pt idx="9">
                  <c:v>12.97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B-4672-B215-3283A522F581}"/>
            </c:ext>
          </c:extLst>
        </c:ser>
        <c:ser>
          <c:idx val="1"/>
          <c:order val="1"/>
          <c:tx>
            <c:strRef>
              <c:f>[figure.xlsx]Sheet1!$A$3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[figure.xlsx]Sheet1!$B$3:$K$3</c:f>
              <c:numCache>
                <c:formatCode>General</c:formatCode>
                <c:ptCount val="10"/>
                <c:pt idx="0">
                  <c:v>1.73</c:v>
                </c:pt>
                <c:pt idx="1">
                  <c:v>4.18</c:v>
                </c:pt>
                <c:pt idx="2">
                  <c:v>4.75</c:v>
                </c:pt>
                <c:pt idx="3">
                  <c:v>9.6199999999999992</c:v>
                </c:pt>
                <c:pt idx="4">
                  <c:v>6.56</c:v>
                </c:pt>
                <c:pt idx="5">
                  <c:v>7.33</c:v>
                </c:pt>
                <c:pt idx="6">
                  <c:v>11.12</c:v>
                </c:pt>
                <c:pt idx="7">
                  <c:v>17.55</c:v>
                </c:pt>
                <c:pt idx="8">
                  <c:v>22.54</c:v>
                </c:pt>
                <c:pt idx="9">
                  <c:v>14.62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4B-4672-B215-3283A522F581}"/>
            </c:ext>
          </c:extLst>
        </c:ser>
        <c:ser>
          <c:idx val="2"/>
          <c:order val="2"/>
          <c:tx>
            <c:strRef>
              <c:f>[figure.xlsx]Sheet1!$A$4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[figure.xlsx]Sheet1!$B$4:$K$4</c:f>
              <c:numCache>
                <c:formatCode>General</c:formatCode>
                <c:ptCount val="10"/>
                <c:pt idx="0">
                  <c:v>2.15</c:v>
                </c:pt>
                <c:pt idx="1">
                  <c:v>5.47</c:v>
                </c:pt>
                <c:pt idx="2">
                  <c:v>3.97</c:v>
                </c:pt>
                <c:pt idx="3">
                  <c:v>10.33</c:v>
                </c:pt>
                <c:pt idx="4">
                  <c:v>5.1100000000000003</c:v>
                </c:pt>
                <c:pt idx="5">
                  <c:v>4.62</c:v>
                </c:pt>
                <c:pt idx="6">
                  <c:v>11.88</c:v>
                </c:pt>
                <c:pt idx="7">
                  <c:v>19.48</c:v>
                </c:pt>
                <c:pt idx="8">
                  <c:v>22.81</c:v>
                </c:pt>
                <c:pt idx="9">
                  <c:v>14.17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4B-4672-B215-3283A522F581}"/>
            </c:ext>
          </c:extLst>
        </c:ser>
        <c:ser>
          <c:idx val="3"/>
          <c:order val="3"/>
          <c:tx>
            <c:strRef>
              <c:f>[figure.xlsx]Sheet1!$A$5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[figure.xlsx]Sheet1!$B$5:$K$5</c:f>
              <c:numCache>
                <c:formatCode>General</c:formatCode>
                <c:ptCount val="10"/>
                <c:pt idx="0">
                  <c:v>1.62</c:v>
                </c:pt>
                <c:pt idx="1">
                  <c:v>4.04</c:v>
                </c:pt>
                <c:pt idx="2">
                  <c:v>2.36</c:v>
                </c:pt>
                <c:pt idx="3">
                  <c:v>11.01</c:v>
                </c:pt>
                <c:pt idx="4">
                  <c:v>6.35</c:v>
                </c:pt>
                <c:pt idx="5">
                  <c:v>4.12</c:v>
                </c:pt>
                <c:pt idx="6">
                  <c:v>13.39</c:v>
                </c:pt>
                <c:pt idx="7">
                  <c:v>16.95</c:v>
                </c:pt>
                <c:pt idx="8">
                  <c:v>21.92</c:v>
                </c:pt>
                <c:pt idx="9">
                  <c:v>18.239999999999998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4B-4672-B215-3283A522F581}"/>
            </c:ext>
          </c:extLst>
        </c:ser>
        <c:ser>
          <c:idx val="4"/>
          <c:order val="4"/>
          <c:tx>
            <c:strRef>
              <c:f>[figure.xlsx]Sheet1!$A$6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[figure.xlsx]Sheet1!$B$6:$K$6</c:f>
              <c:numCache>
                <c:formatCode>General</c:formatCode>
                <c:ptCount val="10"/>
                <c:pt idx="0">
                  <c:v>1.77</c:v>
                </c:pt>
                <c:pt idx="1">
                  <c:v>2.69</c:v>
                </c:pt>
                <c:pt idx="2">
                  <c:v>4.21</c:v>
                </c:pt>
                <c:pt idx="3">
                  <c:v>10.83</c:v>
                </c:pt>
                <c:pt idx="4">
                  <c:v>8.4700000000000006</c:v>
                </c:pt>
                <c:pt idx="5">
                  <c:v>6.83</c:v>
                </c:pt>
                <c:pt idx="6">
                  <c:v>11.78</c:v>
                </c:pt>
                <c:pt idx="7">
                  <c:v>17.22</c:v>
                </c:pt>
                <c:pt idx="8">
                  <c:v>21.12</c:v>
                </c:pt>
                <c:pt idx="9">
                  <c:v>15.08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4B-4672-B215-3283A522F581}"/>
            </c:ext>
          </c:extLst>
        </c:ser>
        <c:ser>
          <c:idx val="5"/>
          <c:order val="5"/>
          <c:tx>
            <c:strRef>
              <c:f>[figure.xlsx]Sheet1!$A$7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[figure.xlsx]Sheet1!$B$7:$K$7</c:f>
              <c:numCache>
                <c:formatCode>General</c:formatCode>
                <c:ptCount val="10"/>
                <c:pt idx="0">
                  <c:v>2.64</c:v>
                </c:pt>
                <c:pt idx="1">
                  <c:v>4.51</c:v>
                </c:pt>
                <c:pt idx="2">
                  <c:v>2.88</c:v>
                </c:pt>
                <c:pt idx="3">
                  <c:v>9.4600000000000009</c:v>
                </c:pt>
                <c:pt idx="4">
                  <c:v>6.5</c:v>
                </c:pt>
                <c:pt idx="5">
                  <c:v>6.24</c:v>
                </c:pt>
                <c:pt idx="6">
                  <c:v>9.61</c:v>
                </c:pt>
                <c:pt idx="7">
                  <c:v>16.190000000000001</c:v>
                </c:pt>
                <c:pt idx="8">
                  <c:v>23.69</c:v>
                </c:pt>
                <c:pt idx="9">
                  <c:v>18.28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4B-4672-B215-3283A522F581}"/>
            </c:ext>
          </c:extLst>
        </c:ser>
        <c:ser>
          <c:idx val="6"/>
          <c:order val="6"/>
          <c:tx>
            <c:strRef>
              <c:f>[figure.xlsx]Sheet1!$A$8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[figure.xlsx]Sheet1!$B$8:$K$8</c:f>
              <c:numCache>
                <c:formatCode>General</c:formatCode>
                <c:ptCount val="10"/>
                <c:pt idx="0">
                  <c:v>2.89</c:v>
                </c:pt>
                <c:pt idx="1">
                  <c:v>4.55</c:v>
                </c:pt>
                <c:pt idx="2">
                  <c:v>3.73</c:v>
                </c:pt>
                <c:pt idx="3">
                  <c:v>10.55</c:v>
                </c:pt>
                <c:pt idx="4">
                  <c:v>6.04</c:v>
                </c:pt>
                <c:pt idx="5">
                  <c:v>5.94</c:v>
                </c:pt>
                <c:pt idx="6">
                  <c:v>10.8</c:v>
                </c:pt>
                <c:pt idx="7">
                  <c:v>14.36</c:v>
                </c:pt>
                <c:pt idx="8">
                  <c:v>22.23</c:v>
                </c:pt>
                <c:pt idx="9">
                  <c:v>18.91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4B-4672-B215-3283A522F581}"/>
            </c:ext>
          </c:extLst>
        </c:ser>
        <c:ser>
          <c:idx val="7"/>
          <c:order val="7"/>
          <c:tx>
            <c:strRef>
              <c:f>[figure.xlsx]Sheet1!$A$9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[figure.xlsx]Sheet1!$B$9:$K$9</c:f>
              <c:numCache>
                <c:formatCode>General</c:formatCode>
                <c:ptCount val="10"/>
                <c:pt idx="0">
                  <c:v>1.92</c:v>
                </c:pt>
                <c:pt idx="1">
                  <c:v>4.4800000000000004</c:v>
                </c:pt>
                <c:pt idx="2">
                  <c:v>3.05</c:v>
                </c:pt>
                <c:pt idx="3">
                  <c:v>9.6</c:v>
                </c:pt>
                <c:pt idx="4">
                  <c:v>7.38</c:v>
                </c:pt>
                <c:pt idx="5">
                  <c:v>4.0599999999999996</c:v>
                </c:pt>
                <c:pt idx="6">
                  <c:v>11.76</c:v>
                </c:pt>
                <c:pt idx="7">
                  <c:v>21.12</c:v>
                </c:pt>
                <c:pt idx="8">
                  <c:v>23.6</c:v>
                </c:pt>
                <c:pt idx="9">
                  <c:v>13.02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04B-4672-B215-3283A522F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677536"/>
        <c:axId val="1593678976"/>
      </c:lineChart>
      <c:catAx>
        <c:axId val="1593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8976"/>
        <c:crosses val="autoZero"/>
        <c:auto val="1"/>
        <c:lblAlgn val="ctr"/>
        <c:lblOffset val="100"/>
        <c:noMultiLvlLbl val="0"/>
      </c:catAx>
      <c:valAx>
        <c:axId val="159367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FB4E6-B225-494F-BCB9-8197F5578D89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84DB8-05C1-4437-A19B-C8667398B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4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27B9E-27AF-9457-C559-82C9823E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D20CA1-1282-D8F4-BD0A-E871CC8EE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EC8E9-DFDD-C1A0-FD06-A97CC3B9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581E4-117A-4F07-C8C8-9BD0D9B3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7C12B-B12E-99F9-261F-05AD70D0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B3313-B298-C522-50A5-EEFAF011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CA9526-1A60-F7C7-6B14-DE62794F1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12AF8-9658-7701-0C03-484B8B2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8FDBE5-6F99-FE16-A744-ECD45EF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E66A5-6553-B344-7DAB-4EE93732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1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64D7D2-43E0-9CE7-58B4-43F8D3A3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05220B-F228-1785-70A3-F23F73695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06157-F074-65AE-673F-424B755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1ECEF-F306-99AC-C96F-0B794BDD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F031B-A42D-11E7-87C9-EDF865CB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DEB86-A37C-0458-04A6-1AD2070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56BC3-6B97-75A2-E59C-99C3292D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10A6BD-BF9A-022D-3BD7-DB2AE1D9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A10A4-8B81-9658-F58B-4AE7EED2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89C8-C056-5131-0E9C-B04D5EE9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65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CF386-8806-A7A7-EFDD-EB549856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A9CFED-4B1B-78A0-BC12-63357874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4772C-05BD-C72D-97F2-08D467D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20B94-A0CB-ECA0-717F-86A7AC70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0CCA7-112C-6DC5-95CF-743038C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4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A5B1-3B3B-D9C9-D1E4-D4892C65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79FF1-1B61-6BCE-AC69-8C2D9CBA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21D0EF-05B7-DFDA-F957-AB962972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2F5D4D-69EC-423E-0481-B51FD954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10FC8-4D9C-578A-23AC-0B1FD84A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30460-C393-C3EA-770B-3C30060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DB740-7D33-0677-0914-996F3149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BD3A8-FDEB-A7AF-0019-00BE9E2A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22903-EBD1-CC91-A73F-CC9C5082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55A798-0BAA-0EF9-C1F5-5AF925438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5C84E-6771-5CC0-32BD-B393803E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BBB3D9-492B-0A18-9042-07802B8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782885-4F26-A07C-73DB-1EFCEF43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36ECE7-AC16-595E-3B1F-9CF7A2B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0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E400-31BD-F093-DE14-51D33F42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F0763-5377-F4FF-25CE-D37E548D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CBBE0-6C5F-7FA3-DCB5-40C730D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6266B1-F069-5085-6F4C-CA69E30C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D402B1-9666-BB55-D1D5-DB01D49F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498D9-48D6-81E8-E11F-EA58F065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D71429-558D-FA60-6587-C9EE6D39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5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4EA03-F8D1-3790-A79C-52CA44E6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3346E-2626-AD7D-3600-0702830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90018E-5AF1-B783-2073-92474907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47B3C4-50E2-B139-6186-531EF50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884656-FFB2-3AD2-042A-35EE06BE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321B32-7B04-CCC7-6111-5C274CC3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75052-3806-01E6-CE6D-528BEC9F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C53C80-F7DE-023F-D5AE-9ECFB4DB3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50EA8-8258-8138-E989-D634B05E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27CDE-F115-0EDF-76E2-B416776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CB9921-BD05-5A60-B7DB-C2401ACE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57BFB-3D75-30C1-FEE3-8E830145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AB3441-2F83-5909-1056-B5B726D3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1B3C1-707F-33FB-605E-59A83274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E5D11-E291-8912-5EEB-834DA743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82626-011F-44C0-9ACA-60A7883AD368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1E5D1-2C57-1604-A209-F8D4B2BF1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C5EF8-5854-0FDD-01D2-E03BFAA6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6D386-1B3F-B5F9-C1F8-2BE64DD0F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358"/>
            <a:ext cx="9144000" cy="2786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年末発表</a:t>
            </a: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ボーカロイド楽曲の</a:t>
            </a:r>
            <a:br>
              <a:rPr kumimoji="1" lang="en-US" altLang="ja-JP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歌唱難易度指標に関する初期検討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34B73-E1E5-3D13-46EE-63E7B3E2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安藤研究室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21T317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谷知紘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28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DDA47-0B29-43CA-AFC1-4D4060984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1F9902-FF91-72C4-D9FE-5317FAADEF6F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２．歌詞に用いられる単語の難易度による算出法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0F74D52C-51B1-CFBB-532F-B1DA5B49BF5F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単語の難易度とは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3D444745-B7CB-8CA7-C1EA-21B95761B119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0669D1-3782-36D1-752C-FEA0FC75923F}"/>
              </a:ext>
            </a:extLst>
          </p:cNvPr>
          <p:cNvSpPr/>
          <p:nvPr/>
        </p:nvSpPr>
        <p:spPr>
          <a:xfrm>
            <a:off x="6536748" y="1600461"/>
            <a:ext cx="5123773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歌詞に用いられる単語に馴染みがない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ほど歌唱難易度が上がる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21EF18-243F-07C5-DD7F-79741ED2D7E0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id="{789173B7-2453-0DC1-BADE-E16F158D78A1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歌詞に含まれる各単語の親密度の平均値を測る．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親密度には，以下の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種類がある．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文字音声単語親密度</a:t>
            </a:r>
            <a:endParaRPr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音声単語親密度</a:t>
            </a:r>
            <a:endParaRPr kumimoji="1"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文字単語親密度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360DBE4-3A76-9602-13C3-9DFE91E8A04C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NTT</a:t>
            </a:r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単語親密度データベース平成版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10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3B31F-CFD2-02CD-8F49-A1F0F0E1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38CAD1-5E2D-3CD0-2878-1DF9BB8AF83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72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EAB4-205A-2086-D9E0-FE316B4C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31217F-F414-275E-1FF3-B711815919A9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68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138E1B-137A-67C4-F6A7-AB664C8BECB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80B6-291F-53A1-A3EA-115C9A1E1B11}"/>
              </a:ext>
            </a:extLst>
          </p:cNvPr>
          <p:cNvSpPr txBox="1"/>
          <p:nvPr/>
        </p:nvSpPr>
        <p:spPr>
          <a:xfrm>
            <a:off x="443620" y="1358020"/>
            <a:ext cx="7713553" cy="2314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・ボーカロイドとは？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ヤマハが開発した歌声合成技術の応用ソフトウェア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・ボーカロイド楽曲（ボカロ楽曲）とは？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ボーカロイドを用いて作成された楽曲の総称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740E1-1D70-75FD-6FFB-9B14D142B3AB}"/>
              </a:ext>
            </a:extLst>
          </p:cNvPr>
          <p:cNvSpPr txBox="1"/>
          <p:nvPr/>
        </p:nvSpPr>
        <p:spPr>
          <a:xfrm>
            <a:off x="2480649" y="5868731"/>
            <a:ext cx="519669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「歌いにくさ」が人気の要因の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つではないか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86D1A32-5A97-3D56-94A6-DB7870C85C59}"/>
              </a:ext>
            </a:extLst>
          </p:cNvPr>
          <p:cNvSpPr/>
          <p:nvPr/>
        </p:nvSpPr>
        <p:spPr>
          <a:xfrm>
            <a:off x="443620" y="3794403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主な特徴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58242-0B4C-1E3C-A963-0816D61834EF}"/>
              </a:ext>
            </a:extLst>
          </p:cNvPr>
          <p:cNvSpPr txBox="1"/>
          <p:nvPr/>
        </p:nvSpPr>
        <p:spPr>
          <a:xfrm>
            <a:off x="2480649" y="4470699"/>
            <a:ext cx="5794218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・機械音声がメインボーカルを担当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・人間には表現が難しい歌声を容易に合成可能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5AF694B-054C-7F1B-C235-BA8346795BEE}"/>
              </a:ext>
            </a:extLst>
          </p:cNvPr>
          <p:cNvSpPr/>
          <p:nvPr/>
        </p:nvSpPr>
        <p:spPr>
          <a:xfrm>
            <a:off x="443620" y="5145455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先行研究</a:t>
            </a:r>
          </a:p>
        </p:txBody>
      </p:sp>
    </p:spTree>
    <p:extLst>
      <p:ext uri="{BB962C8B-B14F-4D97-AF65-F5344CB8AC3E}">
        <p14:creationId xmlns:p14="http://schemas.microsoft.com/office/powerpoint/2010/main" val="154243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AFCBF-E23F-183C-04E5-BF3D82F3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D0CAB-5ECA-4F3D-D611-4B2B2134197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205EA8B0-5057-EE8E-2EE4-CE276770C115}"/>
              </a:ext>
            </a:extLst>
          </p:cNvPr>
          <p:cNvSpPr/>
          <p:nvPr/>
        </p:nvSpPr>
        <p:spPr>
          <a:xfrm>
            <a:off x="634497" y="120612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246B0C-A978-610E-3BB1-3F7FDB43B150}"/>
              </a:ext>
            </a:extLst>
          </p:cNvPr>
          <p:cNvSpPr txBox="1"/>
          <p:nvPr/>
        </p:nvSpPr>
        <p:spPr>
          <a:xfrm>
            <a:off x="1857657" y="2313584"/>
            <a:ext cx="8600794" cy="228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・人間が歌いにくい楽曲の特徴としてメロディに注目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佐々木ら，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2013]</a:t>
            </a: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「発音単位毎の継続時間」「音程」「テンポ」に基づいて分析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人気の曲ほど，人間が発声しにくい音域が含まれやすいことを発見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・歌詞の意味の伝わりにくさに注目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中井ら，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2022]</a:t>
            </a: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ボカロ楽曲と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楽曲における品詞の使用率を分析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ボカロ楽曲，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楽曲，ともに品詞の偏りがあることを発見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1F3774-DDAC-E3BF-9B71-B3ED62AD7FC3}"/>
              </a:ext>
            </a:extLst>
          </p:cNvPr>
          <p:cNvSpPr txBox="1"/>
          <p:nvPr/>
        </p:nvSpPr>
        <p:spPr>
          <a:xfrm>
            <a:off x="1586054" y="57493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歌いにくさを定量的に表現するまでには至っていない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68D9F84-5E03-FD5E-4189-BC81DF24ECFB}"/>
              </a:ext>
            </a:extLst>
          </p:cNvPr>
          <p:cNvSpPr/>
          <p:nvPr/>
        </p:nvSpPr>
        <p:spPr>
          <a:xfrm>
            <a:off x="634496" y="459741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21040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01AE-261F-DA06-69DE-20832369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1FFFBA-BAB1-E76D-DD30-AD0CEB575C14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FD732C-3642-BCB4-8BA4-2CA21985F665}"/>
              </a:ext>
            </a:extLst>
          </p:cNvPr>
          <p:cNvSpPr/>
          <p:nvPr/>
        </p:nvSpPr>
        <p:spPr>
          <a:xfrm>
            <a:off x="2467431" y="1493319"/>
            <a:ext cx="7257137" cy="9958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歌詞に注目した歌唱難易度推定方法の実現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6C0797-D9AC-9F29-B126-006118C93193}"/>
              </a:ext>
            </a:extLst>
          </p:cNvPr>
          <p:cNvSpPr/>
          <p:nvPr/>
        </p:nvSpPr>
        <p:spPr>
          <a:xfrm>
            <a:off x="430402" y="3183211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検討手法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CC52B7-E67F-4D38-2ADF-15022420AF65}"/>
              </a:ext>
            </a:extLst>
          </p:cNvPr>
          <p:cNvSpPr txBox="1"/>
          <p:nvPr/>
        </p:nvSpPr>
        <p:spPr>
          <a:xfrm>
            <a:off x="430402" y="4368800"/>
            <a:ext cx="7937500" cy="129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早口に注目した歌唱難易度の算出法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歌詞に用いられる単語の難易度による算出法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C8EDBF-00DA-76EA-4E81-B20E1F0D63AF}"/>
              </a:ext>
            </a:extLst>
          </p:cNvPr>
          <p:cNvSpPr/>
          <p:nvPr/>
        </p:nvSpPr>
        <p:spPr>
          <a:xfrm>
            <a:off x="7194550" y="3000288"/>
            <a:ext cx="4756150" cy="3397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ボーカロイドには以下の制約が存在しない</a:t>
            </a:r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息継ぎの制約</a:t>
            </a:r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筋肉の動きの制約</a:t>
            </a:r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→ 歌いにくさを表現する指標となる</a:t>
            </a:r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0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762C-BBDD-0932-4465-6B3796FA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334862-574C-AB42-4F1C-FA410AE9ECC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１．早口に注目した歌唱難易度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48C635-E709-47EB-056D-45A5309C6245}"/>
              </a:ext>
            </a:extLst>
          </p:cNvPr>
          <p:cNvSpPr txBox="1"/>
          <p:nvPr/>
        </p:nvSpPr>
        <p:spPr>
          <a:xfrm>
            <a:off x="905902" y="1911226"/>
            <a:ext cx="5534209" cy="41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「早口」＝「単位時間あたりの音素数が多い」</a:t>
            </a:r>
            <a:endParaRPr kumimoji="1" lang="en-US" altLang="ja-JP" sz="2000" dirty="0"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99B226-174F-7CCC-55D4-E7E114D9D8AD}"/>
              </a:ext>
            </a:extLst>
          </p:cNvPr>
          <p:cNvSpPr txBox="1"/>
          <p:nvPr/>
        </p:nvSpPr>
        <p:spPr>
          <a:xfrm>
            <a:off x="213479" y="1300732"/>
            <a:ext cx="4065006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400" b="1" dirty="0">
                <a:ea typeface="BIZ UDPゴシック" panose="020B0400000000000000" pitchFamily="50" charset="-128"/>
              </a:rPr>
              <a:t>定義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0EDA7-1040-9513-6B5C-A42180115C4B}"/>
              </a:ext>
            </a:extLst>
          </p:cNvPr>
          <p:cNvSpPr txBox="1"/>
          <p:nvPr/>
        </p:nvSpPr>
        <p:spPr>
          <a:xfrm>
            <a:off x="213479" y="2397364"/>
            <a:ext cx="457200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400" b="1" dirty="0">
                <a:ea typeface="BIZ UDPゴシック" panose="020B0400000000000000" pitchFamily="50" charset="-128"/>
              </a:rPr>
              <a:t>音素数の算出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5F20B3-E870-F660-8F4E-5FA2D239A0E1}"/>
              </a:ext>
            </a:extLst>
          </p:cNvPr>
          <p:cNvSpPr txBox="1"/>
          <p:nvPr/>
        </p:nvSpPr>
        <p:spPr>
          <a:xfrm>
            <a:off x="904593" y="3029084"/>
            <a:ext cx="7697145" cy="7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ローマ字変換済みの歌詞を使用</a:t>
            </a:r>
            <a:endParaRPr kumimoji="1" lang="en-US" altLang="ja-JP" sz="2000" dirty="0"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歌詞中に登場するアルファベット数を</a:t>
            </a:r>
            <a:r>
              <a:rPr kumimoji="1" lang="ja-JP" altLang="en-US" sz="2000" dirty="0">
                <a:solidFill>
                  <a:srgbClr val="FF0000"/>
                </a:solidFill>
                <a:ea typeface="BIZ UDPゴシック" panose="020B0400000000000000" pitchFamily="50" charset="-128"/>
              </a:rPr>
              <a:t>疑似音素数</a:t>
            </a:r>
            <a:r>
              <a:rPr kumimoji="1" lang="ja-JP" altLang="en-US" sz="2000" dirty="0">
                <a:ea typeface="BIZ UDPゴシック" panose="020B0400000000000000" pitchFamily="50" charset="-128"/>
              </a:rPr>
              <a:t>としてカウント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B785CA-88B2-2747-44DD-4A4CAE753571}"/>
              </a:ext>
            </a:extLst>
          </p:cNvPr>
          <p:cNvSpPr/>
          <p:nvPr/>
        </p:nvSpPr>
        <p:spPr>
          <a:xfrm>
            <a:off x="8432129" y="1442267"/>
            <a:ext cx="3251044" cy="14365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「音素」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意味の違いに関わる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最小の音の単位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FBDD28-E41C-FC35-608A-4505E6A94018}"/>
              </a:ext>
            </a:extLst>
          </p:cNvPr>
          <p:cNvSpPr txBox="1"/>
          <p:nvPr/>
        </p:nvSpPr>
        <p:spPr>
          <a:xfrm>
            <a:off x="213479" y="3986533"/>
            <a:ext cx="40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単位時間の基準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7B7671-B12F-0FE4-0704-F18CA696AD01}"/>
              </a:ext>
            </a:extLst>
          </p:cNvPr>
          <p:cNvSpPr txBox="1"/>
          <p:nvPr/>
        </p:nvSpPr>
        <p:spPr>
          <a:xfrm>
            <a:off x="904593" y="4656018"/>
            <a:ext cx="778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分間における拍の数を表す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BPM(Beats Per Minute)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を採用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A09DB9-7D88-8A63-91D8-06789882FAB6}"/>
              </a:ext>
            </a:extLst>
          </p:cNvPr>
          <p:cNvSpPr txBox="1"/>
          <p:nvPr/>
        </p:nvSpPr>
        <p:spPr>
          <a:xfrm>
            <a:off x="213479" y="5263948"/>
            <a:ext cx="606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歌唱難易度の定義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E41433-4B8E-73BE-EA06-3FF529629562}"/>
              </a:ext>
            </a:extLst>
          </p:cNvPr>
          <p:cNvSpPr txBox="1"/>
          <p:nvPr/>
        </p:nvSpPr>
        <p:spPr>
          <a:xfrm>
            <a:off x="1994401" y="5811413"/>
            <a:ext cx="6607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歌唱難易度＝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BPM×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疑似音素数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3DE6DD8-0091-873D-463A-974780521FC6}"/>
              </a:ext>
            </a:extLst>
          </p:cNvPr>
          <p:cNvSpPr/>
          <p:nvPr/>
        </p:nvSpPr>
        <p:spPr>
          <a:xfrm>
            <a:off x="8432129" y="3472234"/>
            <a:ext cx="3590262" cy="292395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疑似音素数が多いほど歌唱難易度が上がる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1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B75C4-DDC7-3D09-D623-7B35BD64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BCFE8-8909-71D8-6B34-D8A06A8271E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実験設定</a:t>
            </a: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23BD6EAD-66D6-61D3-B481-0556279AE64D}"/>
              </a:ext>
            </a:extLst>
          </p:cNvPr>
          <p:cNvSpPr txBox="1"/>
          <p:nvPr/>
        </p:nvSpPr>
        <p:spPr>
          <a:xfrm>
            <a:off x="203877" y="1284306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203877" y="1745971"/>
            <a:ext cx="7319875" cy="21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有志により作成された「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曲難易度表」を用いる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音域の広さ・リズム・低音高音の頻度のみを基準にランク付け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曲難易度表のうち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・上位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曲→「歌いにくい」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・下位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曲→「歌いやすい」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CF1C647-9783-9A17-2EE1-4E2FD7059AEA}"/>
              </a:ext>
            </a:extLst>
          </p:cNvPr>
          <p:cNvSpPr/>
          <p:nvPr/>
        </p:nvSpPr>
        <p:spPr>
          <a:xfrm>
            <a:off x="8287399" y="1727407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・炉心融解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・ワールズエンド・ダンスホール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・初音ミクの激唱</a:t>
            </a: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318088-223C-0F2B-6BFE-0A39C1C16FD3}"/>
              </a:ext>
            </a:extLst>
          </p:cNvPr>
          <p:cNvSpPr/>
          <p:nvPr/>
        </p:nvSpPr>
        <p:spPr>
          <a:xfrm>
            <a:off x="8287398" y="2978467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・メランコリック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・からくりピエロ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・モザイクロール</a:t>
            </a: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2">
            <a:extLst>
              <a:ext uri="{FF2B5EF4-FFF2-40B4-BE49-F238E27FC236}">
                <a16:creationId xmlns:a16="http://schemas.microsoft.com/office/drawing/2014/main" id="{6AF1C7E6-F188-9CB0-B28F-EB1F5D77BDF9}"/>
              </a:ext>
            </a:extLst>
          </p:cNvPr>
          <p:cNvSpPr txBox="1"/>
          <p:nvPr/>
        </p:nvSpPr>
        <p:spPr>
          <a:xfrm>
            <a:off x="8287398" y="1450408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8" name="テキスト ボックス 9">
            <a:extLst>
              <a:ext uri="{FF2B5EF4-FFF2-40B4-BE49-F238E27FC236}">
                <a16:creationId xmlns:a16="http://schemas.microsoft.com/office/drawing/2014/main" id="{4008445B-B470-7EEF-8719-0D79AD022898}"/>
              </a:ext>
            </a:extLst>
          </p:cNvPr>
          <p:cNvSpPr txBox="1"/>
          <p:nvPr/>
        </p:nvSpPr>
        <p:spPr>
          <a:xfrm>
            <a:off x="8287398" y="2688519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203877" y="4290103"/>
            <a:ext cx="784147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曲における歌唱難易度の平均値と中央値を閾値として利用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6">
            <a:extLst>
              <a:ext uri="{FF2B5EF4-FFF2-40B4-BE49-F238E27FC236}">
                <a16:creationId xmlns:a16="http://schemas.microsoft.com/office/drawing/2014/main" id="{4F8181AA-9675-5850-F6D2-1536DCAAAE5D}"/>
              </a:ext>
            </a:extLst>
          </p:cNvPr>
          <p:cNvSpPr txBox="1"/>
          <p:nvPr/>
        </p:nvSpPr>
        <p:spPr>
          <a:xfrm>
            <a:off x="8241450" y="4290102"/>
            <a:ext cx="3018429" cy="40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各楽曲を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2ADE638-3B1E-909C-73FF-5C4E53C6BA53}"/>
              </a:ext>
            </a:extLst>
          </p:cNvPr>
          <p:cNvSpPr/>
          <p:nvPr/>
        </p:nvSpPr>
        <p:spPr>
          <a:xfrm>
            <a:off x="7622405" y="4307031"/>
            <a:ext cx="520996" cy="383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18">
            <a:extLst>
              <a:ext uri="{FF2B5EF4-FFF2-40B4-BE49-F238E27FC236}">
                <a16:creationId xmlns:a16="http://schemas.microsoft.com/office/drawing/2014/main" id="{72841B52-3358-F25E-E24A-216182868323}"/>
              </a:ext>
            </a:extLst>
          </p:cNvPr>
          <p:cNvSpPr txBox="1"/>
          <p:nvPr/>
        </p:nvSpPr>
        <p:spPr>
          <a:xfrm>
            <a:off x="1793358" y="4932670"/>
            <a:ext cx="3700120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：歌唱難易度の平均値と中央値</a:t>
            </a:r>
          </a:p>
        </p:txBody>
      </p:sp>
      <p:pic>
        <p:nvPicPr>
          <p:cNvPr id="23" name="table">
            <a:extLst>
              <a:ext uri="{FF2B5EF4-FFF2-40B4-BE49-F238E27FC236}">
                <a16:creationId xmlns:a16="http://schemas.microsoft.com/office/drawing/2014/main" id="{8C05C036-B5E1-217D-ED7A-3418322D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18" y="5391347"/>
            <a:ext cx="6096000" cy="1112520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707A817-9483-C869-405C-6DBAE3EFACC1}"/>
              </a:ext>
            </a:extLst>
          </p:cNvPr>
          <p:cNvSpPr/>
          <p:nvPr/>
        </p:nvSpPr>
        <p:spPr>
          <a:xfrm>
            <a:off x="8241450" y="4824403"/>
            <a:ext cx="2557057" cy="191191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endPara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10">
            <a:extLst>
              <a:ext uri="{FF2B5EF4-FFF2-40B4-BE49-F238E27FC236}">
                <a16:creationId xmlns:a16="http://schemas.microsoft.com/office/drawing/2014/main" id="{4A9845F4-21F2-BCA4-EE1D-94AF9141DB73}"/>
              </a:ext>
            </a:extLst>
          </p:cNvPr>
          <p:cNvSpPr txBox="1"/>
          <p:nvPr/>
        </p:nvSpPr>
        <p:spPr>
          <a:xfrm>
            <a:off x="8287398" y="4932670"/>
            <a:ext cx="2511110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・上位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・下位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曲の歌唱難易度を閾値で分けたときの分類性能を測る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58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97AAD-FF03-94F9-B5D1-50EE06A0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2F93E8-9587-C9D2-7537-3857A45132C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2">
            <a:extLst>
              <a:ext uri="{FF2B5EF4-FFF2-40B4-BE49-F238E27FC236}">
                <a16:creationId xmlns:a16="http://schemas.microsoft.com/office/drawing/2014/main" id="{100CEFA7-DC10-7BF0-4D4C-55BB86CE973D}"/>
              </a:ext>
            </a:extLst>
          </p:cNvPr>
          <p:cNvSpPr txBox="1"/>
          <p:nvPr/>
        </p:nvSpPr>
        <p:spPr>
          <a:xfrm>
            <a:off x="4686443" y="1229498"/>
            <a:ext cx="281911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4A7EF777-293E-93BE-8E67-BE594D9F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33" y="1680076"/>
            <a:ext cx="7510734" cy="173414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0A7C152D-1718-710B-6366-5CE010CC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6" y="4515982"/>
            <a:ext cx="5442763" cy="1112520"/>
          </a:xfrm>
          <a:prstGeom prst="rect">
            <a:avLst/>
          </a:prstGeom>
        </p:spPr>
      </p:pic>
      <p:sp>
        <p:nvSpPr>
          <p:cNvPr id="6" name="テキスト ボックス 6">
            <a:extLst>
              <a:ext uri="{FF2B5EF4-FFF2-40B4-BE49-F238E27FC236}">
                <a16:creationId xmlns:a16="http://schemas.microsoft.com/office/drawing/2014/main" id="{1CABE7FD-D54B-CC5D-11C2-12270A9CBC88}"/>
              </a:ext>
            </a:extLst>
          </p:cNvPr>
          <p:cNvSpPr txBox="1"/>
          <p:nvPr/>
        </p:nvSpPr>
        <p:spPr>
          <a:xfrm>
            <a:off x="1001461" y="4049185"/>
            <a:ext cx="4114515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クラス分類のスコア（マクロ平均）</a:t>
            </a:r>
          </a:p>
        </p:txBody>
      </p:sp>
      <p:sp>
        <p:nvSpPr>
          <p:cNvPr id="8" name="テキスト ボックス 1">
            <a:extLst>
              <a:ext uri="{FF2B5EF4-FFF2-40B4-BE49-F238E27FC236}">
                <a16:creationId xmlns:a16="http://schemas.microsoft.com/office/drawing/2014/main" id="{6533AAC4-4411-2682-8C7E-ABD6195F1435}"/>
              </a:ext>
            </a:extLst>
          </p:cNvPr>
          <p:cNvSpPr txBox="1"/>
          <p:nvPr/>
        </p:nvSpPr>
        <p:spPr>
          <a:xfrm>
            <a:off x="6691302" y="4087145"/>
            <a:ext cx="469525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全体的に低い歌唱難易度が広く分布した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低い歌唱難易度：多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高い歌唱難易度：少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1">
            <a:extLst>
              <a:ext uri="{FF2B5EF4-FFF2-40B4-BE49-F238E27FC236}">
                <a16:creationId xmlns:a16="http://schemas.microsoft.com/office/drawing/2014/main" id="{690CE7D4-FE0D-DAC1-CC24-02EACD5A08F0}"/>
              </a:ext>
            </a:extLst>
          </p:cNvPr>
          <p:cNvSpPr txBox="1"/>
          <p:nvPr/>
        </p:nvSpPr>
        <p:spPr>
          <a:xfrm>
            <a:off x="6691302" y="6010696"/>
            <a:ext cx="504999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各性能が約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0.75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と，高い有効性を確認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40BB03-BC56-9F50-230C-2A63FF168A06}"/>
              </a:ext>
            </a:extLst>
          </p:cNvPr>
          <p:cNvSpPr txBox="1"/>
          <p:nvPr/>
        </p:nvSpPr>
        <p:spPr>
          <a:xfrm>
            <a:off x="6411902" y="3553983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D40219-E2FA-4EE4-24C3-DE1740D4C852}"/>
              </a:ext>
            </a:extLst>
          </p:cNvPr>
          <p:cNvSpPr txBox="1"/>
          <p:nvPr/>
        </p:nvSpPr>
        <p:spPr>
          <a:xfrm>
            <a:off x="6411902" y="534014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50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13D5B-C5C2-939E-74F2-3D07C8C8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079C07-A50C-65CA-56A9-3950E857B18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２．歌詞に用いられる単語の難易度による算出法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B9E6179B-B5B9-080D-8A28-FE66646E0433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単語の難易度とは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7384694D-E6B6-89D3-7AC0-5F3A75133E71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9007C648-5483-507B-ECD2-6ADFE9AA2CBD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FCB3DC-CB02-E3C2-4737-00471AF7A196}"/>
              </a:ext>
            </a:extLst>
          </p:cNvPr>
          <p:cNvSpPr/>
          <p:nvPr/>
        </p:nvSpPr>
        <p:spPr>
          <a:xfrm>
            <a:off x="6536748" y="1600461"/>
            <a:ext cx="5193282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歌詞に用いられる漢字が難しい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2209734F-45C7-9AF0-4E52-586B165AD6C0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歌詞に含まれる漢字の総数を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100%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とし，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そのうち，漢字検定の各級（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級）の漢字が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何割現れるかを調査する．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各歌詞の結果を，レベルごとに平均をとる．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F38E0-E41F-884E-4BD9-925E647198B4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日本漢字能力検定 級別漢字表（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22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E1B38-D024-4FA0-9A6D-43BD70C44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70D87B-6B1C-852C-4BB9-DC4F020333E5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F1CB573B-08AF-F44F-E1AD-7D78E4DCD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863319"/>
              </p:ext>
            </p:extLst>
          </p:nvPr>
        </p:nvGraphicFramePr>
        <p:xfrm>
          <a:off x="265913" y="1223157"/>
          <a:ext cx="6864350" cy="379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46E5E6-63FF-1FDB-2F92-B47FE0797D4C}"/>
              </a:ext>
            </a:extLst>
          </p:cNvPr>
          <p:cNvSpPr/>
          <p:nvPr/>
        </p:nvSpPr>
        <p:spPr>
          <a:xfrm>
            <a:off x="527050" y="5131582"/>
            <a:ext cx="2381250" cy="1549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ssss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易</a:t>
            </a:r>
          </a:p>
        </p:txBody>
      </p: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1C325B2E-E045-AD1E-F0B7-44B2CE9ADE7D}"/>
              </a:ext>
            </a:extLst>
          </p:cNvPr>
          <p:cNvSpPr/>
          <p:nvPr/>
        </p:nvSpPr>
        <p:spPr>
          <a:xfrm>
            <a:off x="1790700" y="5607832"/>
            <a:ext cx="114300" cy="5969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1E31EF-9328-774B-93F9-861A9794C31E}"/>
              </a:ext>
            </a:extLst>
          </p:cNvPr>
          <p:cNvSpPr txBox="1"/>
          <p:nvPr/>
        </p:nvSpPr>
        <p:spPr>
          <a:xfrm>
            <a:off x="7576337" y="1974345"/>
            <a:ext cx="4000500" cy="248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全体的に級のレベルが下がれるほど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出現率が高くなる傾向があった．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例外的に，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級の漢字が前後の級に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比べて出現率が高くなった．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どのレベルも，似通ったグラフになることを確認できた．</a:t>
            </a:r>
          </a:p>
        </p:txBody>
      </p:sp>
      <p:sp>
        <p:nvSpPr>
          <p:cNvPr id="12" name="テキスト ボックス 1">
            <a:extLst>
              <a:ext uri="{FF2B5EF4-FFF2-40B4-BE49-F238E27FC236}">
                <a16:creationId xmlns:a16="http://schemas.microsoft.com/office/drawing/2014/main" id="{1A8DE479-19BB-5E34-3277-E5C53D18A488}"/>
              </a:ext>
            </a:extLst>
          </p:cNvPr>
          <p:cNvSpPr txBox="1"/>
          <p:nvPr/>
        </p:nvSpPr>
        <p:spPr>
          <a:xfrm>
            <a:off x="7576337" y="5742264"/>
            <a:ext cx="420926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歌詞に使用される漢字より算出する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は，有効性が低い．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B26BBE-3E86-ABF9-A723-9DFB28595607}"/>
              </a:ext>
            </a:extLst>
          </p:cNvPr>
          <p:cNvSpPr txBox="1"/>
          <p:nvPr/>
        </p:nvSpPr>
        <p:spPr>
          <a:xfrm>
            <a:off x="7299326" y="497810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2C0C438-3EB8-0EF1-329E-48EAD1BCC081}"/>
              </a:ext>
            </a:extLst>
          </p:cNvPr>
          <p:cNvSpPr txBox="1"/>
          <p:nvPr/>
        </p:nvSpPr>
        <p:spPr>
          <a:xfrm>
            <a:off x="7299326" y="1388609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81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934</Words>
  <Application>Microsoft Office PowerPoint</Application>
  <PresentationFormat>ワイド画面</PresentationFormat>
  <Paragraphs>150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BIZ UDPゴシック</vt:lpstr>
      <vt:lpstr>游ゴシック</vt:lpstr>
      <vt:lpstr>游ゴシック Light</vt:lpstr>
      <vt:lpstr>Arial</vt:lpstr>
      <vt:lpstr>Office テーマ</vt:lpstr>
      <vt:lpstr>年末発表  ボーカロイド楽曲の 歌唱難易度指標に関する初期検討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　知紘(s21t317)</dc:creator>
  <cp:lastModifiedBy>谷　知紘(s21t317)</cp:lastModifiedBy>
  <cp:revision>1</cp:revision>
  <dcterms:created xsi:type="dcterms:W3CDTF">2024-12-13T06:28:58Z</dcterms:created>
  <dcterms:modified xsi:type="dcterms:W3CDTF">2024-12-18T05:12:50Z</dcterms:modified>
</cp:coreProperties>
</file>