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B5661-DEFF-4BF7-8687-B5D5C7F51A35}" v="10" dt="2024-12-21T01:57:5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6C2B5661-DEFF-4BF7-8687-B5D5C7F51A35}"/>
    <pc:docChg chg="undo custSel addSld modSld">
      <pc:chgData name="谷　知紘(s21t317)" userId="a3db8153-261a-4ffb-baa1-abaad328fd73" providerId="ADAL" clId="{6C2B5661-DEFF-4BF7-8687-B5D5C7F51A35}" dt="2024-12-21T02:14:30.570" v="1336" actId="1076"/>
      <pc:docMkLst>
        <pc:docMk/>
      </pc:docMkLst>
      <pc:sldChg chg="addSp delSp modSp mod">
        <pc:chgData name="谷　知紘(s21t317)" userId="a3db8153-261a-4ffb-baa1-abaad328fd73" providerId="ADAL" clId="{6C2B5661-DEFF-4BF7-8687-B5D5C7F51A35}" dt="2024-12-21T02:14:30.570" v="1336" actId="1076"/>
        <pc:sldMkLst>
          <pc:docMk/>
          <pc:sldMk cId="2962790074" sldId="269"/>
        </pc:sldMkLst>
        <pc:spChg chg="del mod">
          <ac:chgData name="谷　知紘(s21t317)" userId="a3db8153-261a-4ffb-baa1-abaad328fd73" providerId="ADAL" clId="{6C2B5661-DEFF-4BF7-8687-B5D5C7F51A35}" dt="2024-12-21T01:34:56.046" v="967" actId="478"/>
          <ac:spMkLst>
            <pc:docMk/>
            <pc:sldMk cId="2962790074" sldId="269"/>
            <ac:spMk id="2" creationId="{5F155457-3742-B26B-2DE7-E01FAB5EDD5D}"/>
          </ac:spMkLst>
        </pc:spChg>
        <pc:spChg chg="del mod">
          <ac:chgData name="谷　知紘(s21t317)" userId="a3db8153-261a-4ffb-baa1-abaad328fd73" providerId="ADAL" clId="{6C2B5661-DEFF-4BF7-8687-B5D5C7F51A35}" dt="2024-12-21T01:34:44.752" v="964" actId="478"/>
          <ac:spMkLst>
            <pc:docMk/>
            <pc:sldMk cId="2962790074" sldId="269"/>
            <ac:spMk id="3" creationId="{29C3AD97-A3CB-B4AE-5880-74A560E57328}"/>
          </ac:spMkLst>
        </pc:spChg>
        <pc:spChg chg="mod">
          <ac:chgData name="谷　知紘(s21t317)" userId="a3db8153-261a-4ffb-baa1-abaad328fd73" providerId="ADAL" clId="{6C2B5661-DEFF-4BF7-8687-B5D5C7F51A35}" dt="2024-12-21T02:14:22.436" v="1335" actId="14100"/>
          <ac:spMkLst>
            <pc:docMk/>
            <pc:sldMk cId="2962790074" sldId="269"/>
            <ac:spMk id="5" creationId="{F8EAA5F7-8A94-F476-F717-24A6B4D6BA32}"/>
          </ac:spMkLst>
        </pc:spChg>
        <pc:spChg chg="add mod">
          <ac:chgData name="谷　知紘(s21t317)" userId="a3db8153-261a-4ffb-baa1-abaad328fd73" providerId="ADAL" clId="{6C2B5661-DEFF-4BF7-8687-B5D5C7F51A35}" dt="2024-12-21T02:14:30.570" v="1336" actId="1076"/>
          <ac:spMkLst>
            <pc:docMk/>
            <pc:sldMk cId="2962790074" sldId="269"/>
            <ac:spMk id="6" creationId="{B4A17AAC-AF59-D8F2-78D4-9787B7DD98D7}"/>
          </ac:spMkLst>
        </pc:spChg>
        <pc:spChg chg="add mod">
          <ac:chgData name="谷　知紘(s21t317)" userId="a3db8153-261a-4ffb-baa1-abaad328fd73" providerId="ADAL" clId="{6C2B5661-DEFF-4BF7-8687-B5D5C7F51A35}" dt="2024-12-21T02:14:30.570" v="1336" actId="1076"/>
          <ac:spMkLst>
            <pc:docMk/>
            <pc:sldMk cId="2962790074" sldId="269"/>
            <ac:spMk id="7" creationId="{5CE81C9E-6DBF-2DE1-CFBE-A2D37B22F29F}"/>
          </ac:spMkLst>
        </pc:spChg>
        <pc:spChg chg="add mod">
          <ac:chgData name="谷　知紘(s21t317)" userId="a3db8153-261a-4ffb-baa1-abaad328fd73" providerId="ADAL" clId="{6C2B5661-DEFF-4BF7-8687-B5D5C7F51A35}" dt="2024-12-21T01:55:37.454" v="1059" actId="1076"/>
          <ac:spMkLst>
            <pc:docMk/>
            <pc:sldMk cId="2962790074" sldId="269"/>
            <ac:spMk id="8" creationId="{D7EFD76B-7061-06EC-4A8A-F584BCC71157}"/>
          </ac:spMkLst>
        </pc:spChg>
      </pc:sldChg>
      <pc:sldChg chg="addSp modSp mod">
        <pc:chgData name="谷　知紘(s21t317)" userId="a3db8153-261a-4ffb-baa1-abaad328fd73" providerId="ADAL" clId="{6C2B5661-DEFF-4BF7-8687-B5D5C7F51A35}" dt="2024-12-21T02:12:30.914" v="1329" actId="20577"/>
        <pc:sldMkLst>
          <pc:docMk/>
          <pc:sldMk cId="539303649" sldId="271"/>
        </pc:sldMkLst>
        <pc:spChg chg="mod">
          <ac:chgData name="谷　知紘(s21t317)" userId="a3db8153-261a-4ffb-baa1-abaad328fd73" providerId="ADAL" clId="{6C2B5661-DEFF-4BF7-8687-B5D5C7F51A35}" dt="2024-12-21T01:37:42.064" v="1021" actId="20577"/>
          <ac:spMkLst>
            <pc:docMk/>
            <pc:sldMk cId="539303649" sldId="271"/>
            <ac:spMk id="4" creationId="{2E26D668-2126-9EB0-CDCF-C2AEBD97B08B}"/>
          </ac:spMkLst>
        </pc:spChg>
        <pc:spChg chg="add mod">
          <ac:chgData name="谷　知紘(s21t317)" userId="a3db8153-261a-4ffb-baa1-abaad328fd73" providerId="ADAL" clId="{6C2B5661-DEFF-4BF7-8687-B5D5C7F51A35}" dt="2024-12-21T01:57:39.372" v="1062" actId="1076"/>
          <ac:spMkLst>
            <pc:docMk/>
            <pc:sldMk cId="539303649" sldId="271"/>
            <ac:spMk id="7" creationId="{A22966D0-9325-15C1-3CB0-40A1AD706025}"/>
          </ac:spMkLst>
        </pc:spChg>
        <pc:spChg chg="add mod">
          <ac:chgData name="谷　知紘(s21t317)" userId="a3db8153-261a-4ffb-baa1-abaad328fd73" providerId="ADAL" clId="{6C2B5661-DEFF-4BF7-8687-B5D5C7F51A35}" dt="2024-12-21T02:12:30.914" v="1329" actId="20577"/>
          <ac:spMkLst>
            <pc:docMk/>
            <pc:sldMk cId="539303649" sldId="271"/>
            <ac:spMk id="8" creationId="{2EFD141D-5533-72CE-7AA2-0B2295BC59AF}"/>
          </ac:spMkLst>
        </pc:spChg>
        <pc:graphicFrameChg chg="add mod">
          <ac:chgData name="谷　知紘(s21t317)" userId="a3db8153-261a-4ffb-baa1-abaad328fd73" providerId="ADAL" clId="{6C2B5661-DEFF-4BF7-8687-B5D5C7F51A35}" dt="2024-12-21T01:56:31.796" v="1060" actId="1076"/>
          <ac:graphicFrameMkLst>
            <pc:docMk/>
            <pc:sldMk cId="539303649" sldId="271"/>
            <ac:graphicFrameMk id="2" creationId="{C3E723BE-F0E4-3193-58E8-A6F90B81C2D3}"/>
          </ac:graphicFrameMkLst>
        </pc:graphicFrameChg>
        <pc:graphicFrameChg chg="add mod">
          <ac:chgData name="谷　知紘(s21t317)" userId="a3db8153-261a-4ffb-baa1-abaad328fd73" providerId="ADAL" clId="{6C2B5661-DEFF-4BF7-8687-B5D5C7F51A35}" dt="2024-12-21T01:56:31.796" v="1060" actId="1076"/>
          <ac:graphicFrameMkLst>
            <pc:docMk/>
            <pc:sldMk cId="539303649" sldId="271"/>
            <ac:graphicFrameMk id="3" creationId="{01203158-E65B-4A5D-BA04-6BBE5F7E27EA}"/>
          </ac:graphicFrameMkLst>
        </pc:graphicFrameChg>
        <pc:graphicFrameChg chg="add mod">
          <ac:chgData name="谷　知紘(s21t317)" userId="a3db8153-261a-4ffb-baa1-abaad328fd73" providerId="ADAL" clId="{6C2B5661-DEFF-4BF7-8687-B5D5C7F51A35}" dt="2024-12-21T01:54:09.272" v="1053" actId="1076"/>
          <ac:graphicFrameMkLst>
            <pc:docMk/>
            <pc:sldMk cId="539303649" sldId="271"/>
            <ac:graphicFrameMk id="5" creationId="{022F5046-3773-B35E-EF96-3D858C510A4E}"/>
          </ac:graphicFrameMkLst>
        </pc:graphicFrameChg>
        <pc:graphicFrameChg chg="add mod">
          <ac:chgData name="谷　知紘(s21t317)" userId="a3db8153-261a-4ffb-baa1-abaad328fd73" providerId="ADAL" clId="{6C2B5661-DEFF-4BF7-8687-B5D5C7F51A35}" dt="2024-12-21T01:53:25.187" v="1049" actId="1076"/>
          <ac:graphicFrameMkLst>
            <pc:docMk/>
            <pc:sldMk cId="539303649" sldId="271"/>
            <ac:graphicFrameMk id="6" creationId="{817C86E2-491A-0E98-BBC5-29062DBDAB74}"/>
          </ac:graphicFrameMkLst>
        </pc:graphicFrameChg>
      </pc:sldChg>
      <pc:sldChg chg="add">
        <pc:chgData name="谷　知紘(s21t317)" userId="a3db8153-261a-4ffb-baa1-abaad328fd73" providerId="ADAL" clId="{6C2B5661-DEFF-4BF7-8687-B5D5C7F51A35}" dt="2024-12-21T01:37:50.769" v="1022" actId="2890"/>
        <pc:sldMkLst>
          <pc:docMk/>
          <pc:sldMk cId="806214799" sldId="2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/fig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/fig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/figu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/figu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F1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uni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Sheet6!$A$2:$A$4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3"/>
                <c:pt idx="0">
                  <c:v>0.81293000000000004</c:v>
                </c:pt>
                <c:pt idx="1">
                  <c:v>0.81293000000000004</c:v>
                </c:pt>
                <c:pt idx="2">
                  <c:v>0.87773000000000001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9-4B83-9075-7965F42079ED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Sheet6!$A$2:$A$4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Sheet6!$C$2:$C$4</c:f>
              <c:numCache>
                <c:formatCode>General</c:formatCode>
                <c:ptCount val="3"/>
                <c:pt idx="0">
                  <c:v>0.72779000000000005</c:v>
                </c:pt>
                <c:pt idx="1">
                  <c:v>0.70431999999999995</c:v>
                </c:pt>
                <c:pt idx="2">
                  <c:v>0.78715000000000002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A9-4B83-9075-7965F42079ED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both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Sheet6!$A$2:$A$4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Sheet6!$D$2:$D$4</c:f>
              <c:numCache>
                <c:formatCode>General</c:formatCode>
                <c:ptCount val="3"/>
                <c:pt idx="0">
                  <c:v>0.79581999999999997</c:v>
                </c:pt>
                <c:pt idx="1">
                  <c:v>0.78444000000000003</c:v>
                </c:pt>
                <c:pt idx="2">
                  <c:v>0.84838999999999998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A9-4B83-9075-7965F4207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892111"/>
        <c:axId val="295893071"/>
      </c:lineChart>
      <c:catAx>
        <c:axId val="29589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5893071"/>
        <c:crosses val="autoZero"/>
        <c:auto val="1"/>
        <c:lblAlgn val="ctr"/>
        <c:lblOffset val="100"/>
        <c:noMultiLvlLbl val="0"/>
      </c:catAx>
      <c:valAx>
        <c:axId val="295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589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Recall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uni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Sheet5!$B$2:$B$4</c:f>
              <c:numCache>
                <c:formatCode>General</c:formatCode>
                <c:ptCount val="3"/>
                <c:pt idx="0">
                  <c:v>0.79986000000000002</c:v>
                </c:pt>
                <c:pt idx="1">
                  <c:v>0.79986000000000002</c:v>
                </c:pt>
                <c:pt idx="2">
                  <c:v>0.86170999999999998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B-4722-B0E1-15887238EAB7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bi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Sheet5!$C$2:$C$4</c:f>
              <c:numCache>
                <c:formatCode>General</c:formatCode>
                <c:ptCount val="3"/>
                <c:pt idx="0">
                  <c:v>0.68781999999999999</c:v>
                </c:pt>
                <c:pt idx="1">
                  <c:v>0.71675999999999995</c:v>
                </c:pt>
                <c:pt idx="2">
                  <c:v>0.75444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B-4722-B0E1-15887238EAB7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both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Sheet5!$D$2:$D$4</c:f>
              <c:numCache>
                <c:formatCode>General</c:formatCode>
                <c:ptCount val="3"/>
                <c:pt idx="0">
                  <c:v>0.77125999999999995</c:v>
                </c:pt>
                <c:pt idx="1">
                  <c:v>0.77480000000000004</c:v>
                </c:pt>
                <c:pt idx="2">
                  <c:v>0.82715000000000005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B-4722-B0E1-15887238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345039"/>
        <c:axId val="289330159"/>
      </c:lineChart>
      <c:catAx>
        <c:axId val="28934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9330159"/>
        <c:crosses val="autoZero"/>
        <c:auto val="1"/>
        <c:lblAlgn val="ctr"/>
        <c:lblOffset val="100"/>
        <c:noMultiLvlLbl val="0"/>
      </c:catAx>
      <c:valAx>
        <c:axId val="28933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93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Precision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uni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Sheet4!$B$2:$B$4</c:f>
              <c:numCache>
                <c:formatCode>General</c:formatCode>
                <c:ptCount val="3"/>
                <c:pt idx="0">
                  <c:v>0.83965999999999996</c:v>
                </c:pt>
                <c:pt idx="1">
                  <c:v>0.83965999999999996</c:v>
                </c:pt>
                <c:pt idx="2">
                  <c:v>0.90078000000000003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7-48E8-B29E-B7915031B64A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bi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Sheet4!$C$2:$C$4</c:f>
              <c:numCache>
                <c:formatCode>General</c:formatCode>
                <c:ptCount val="3"/>
                <c:pt idx="0">
                  <c:v>0.78705000000000003</c:v>
                </c:pt>
                <c:pt idx="1">
                  <c:v>0.70560999999999996</c:v>
                </c:pt>
                <c:pt idx="2">
                  <c:v>0.83958999999999995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7-48E8-B29E-B7915031B64A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both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Sheet4!$D$2:$D$4</c:f>
              <c:numCache>
                <c:formatCode>General</c:formatCode>
                <c:ptCount val="3"/>
                <c:pt idx="0">
                  <c:v>0.83181000000000005</c:v>
                </c:pt>
                <c:pt idx="1">
                  <c:v>0.80628</c:v>
                </c:pt>
                <c:pt idx="2">
                  <c:v>0.88239000000000001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7-48E8-B29E-B7915031B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915071"/>
        <c:axId val="286890591"/>
      </c:lineChart>
      <c:catAx>
        <c:axId val="28691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6890591"/>
        <c:crosses val="autoZero"/>
        <c:auto val="1"/>
        <c:lblAlgn val="ctr"/>
        <c:lblOffset val="100"/>
        <c:noMultiLvlLbl val="0"/>
      </c:catAx>
      <c:valAx>
        <c:axId val="28689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691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Accuracy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uni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0.84375</c:v>
                </c:pt>
                <c:pt idx="1">
                  <c:v>0.82186999999999999</c:v>
                </c:pt>
                <c:pt idx="2">
                  <c:v>0.88436999999999999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EE-45A4-B47B-EC2B84BB70C1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Sheet3!$C$2:$C$4</c:f>
              <c:numCache>
                <c:formatCode>General</c:formatCode>
                <c:ptCount val="3"/>
                <c:pt idx="0">
                  <c:v>0.74987999999999999</c:v>
                </c:pt>
                <c:pt idx="1">
                  <c:v>0.70872999999999997</c:v>
                </c:pt>
                <c:pt idx="2">
                  <c:v>0.79815999999999998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EE-45A4-B47B-EC2B84BB70C1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both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Sheet3!$A$2:$A$4</c:f>
              <c:strCache>
                <c:ptCount val="3"/>
                <c:pt idx="0">
                  <c:v>SVM</c:v>
                </c:pt>
                <c:pt idx="1">
                  <c:v>ロジスティック回帰</c:v>
                </c:pt>
                <c:pt idx="2">
                  <c:v>ランダムフォレスト</c:v>
                </c:pt>
              </c:strCache>
            </c:strRef>
          </c:cat>
          <c:val>
            <c:numRef>
              <c:f>Sheet3!$D$2:$D$4</c:f>
              <c:numCache>
                <c:formatCode>General</c:formatCode>
                <c:ptCount val="3"/>
                <c:pt idx="0">
                  <c:v>0.81149000000000004</c:v>
                </c:pt>
                <c:pt idx="1">
                  <c:v>0.78747</c:v>
                </c:pt>
                <c:pt idx="2">
                  <c:v>0.85299000000000003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EE-45A4-B47B-EC2B84BB7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1899087"/>
        <c:axId val="1211899567"/>
      </c:lineChart>
      <c:catAx>
        <c:axId val="121189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1899567"/>
        <c:crosses val="autoZero"/>
        <c:auto val="1"/>
        <c:lblAlgn val="ctr"/>
        <c:lblOffset val="100"/>
        <c:noMultiLvlLbl val="0"/>
      </c:catAx>
      <c:valAx>
        <c:axId val="121189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189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erb-encyclopedia.com/primary-school/" TargetMode="External"/><Relationship Id="rId2" Type="http://schemas.openxmlformats.org/officeDocument/2006/relationships/hyperlink" Target="https://jp.quizcastle.com/dictionary/jx3kj6g75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7" y="4159243"/>
            <a:ext cx="449193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617532" y="5596787"/>
            <a:ext cx="458821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324797" y="5596787"/>
            <a:ext cx="563483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5205743" y="5412920"/>
            <a:ext cx="85342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0600FE-C7FA-FFD6-C961-6A1D0E1268AA}"/>
              </a:ext>
            </a:extLst>
          </p:cNvPr>
          <p:cNvSpPr/>
          <p:nvPr/>
        </p:nvSpPr>
        <p:spPr>
          <a:xfrm>
            <a:off x="617532" y="4456938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35C708-6813-C16C-C6AE-47D763A4170B}"/>
              </a:ext>
            </a:extLst>
          </p:cNvPr>
          <p:cNvSpPr/>
          <p:nvPr/>
        </p:nvSpPr>
        <p:spPr>
          <a:xfrm>
            <a:off x="6324797" y="4456937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8EAA5F7-8A94-F476-F717-24A6B4D6BA32}"/>
              </a:ext>
            </a:extLst>
          </p:cNvPr>
          <p:cNvSpPr/>
          <p:nvPr/>
        </p:nvSpPr>
        <p:spPr>
          <a:xfrm>
            <a:off x="5672108" y="1174215"/>
            <a:ext cx="5046691" cy="207645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使用データ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</a:p>
          <a:p>
            <a:pPr>
              <a:lnSpc>
                <a:spcPct val="11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検索より，早口言葉，早口言葉でない文を取得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160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件</a:t>
            </a:r>
            <a:endParaRPr kumimoji="1"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https://jp.quizcastle.com/dictionary/jx3kj6g75p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ことわざ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160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件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https://proverb-encyclopedia.com/primary-school/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17AAC-AF59-D8F2-78D4-9787B7DD98D7}"/>
              </a:ext>
            </a:extLst>
          </p:cNvPr>
          <p:cNvSpPr txBox="1"/>
          <p:nvPr/>
        </p:nvSpPr>
        <p:spPr>
          <a:xfrm>
            <a:off x="5672108" y="3429000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5CE81C9E-6DBF-2DE1-CFBE-A2D37B22F29F}"/>
              </a:ext>
            </a:extLst>
          </p:cNvPr>
          <p:cNvSpPr txBox="1"/>
          <p:nvPr/>
        </p:nvSpPr>
        <p:spPr>
          <a:xfrm>
            <a:off x="6690975" y="3429000"/>
            <a:ext cx="4420099" cy="303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つの特徴に対し，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つの計算によってモデルを構築する．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SVM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ロジスティック回帰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ランダムフォレスト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ベクトル変換には，</a:t>
            </a: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TF-IDF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を用いる．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文の長さの違いによる影響を受けにくい．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</a:t>
            </a: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つの計算によって作成されたモデルを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分割交差検証により評価する．</a:t>
            </a:r>
            <a:endParaRPr kumimoji="1"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7EFD76B-7061-06EC-4A8A-F584BCC71157}"/>
              </a:ext>
            </a:extLst>
          </p:cNvPr>
          <p:cNvSpPr/>
          <p:nvPr/>
        </p:nvSpPr>
        <p:spPr>
          <a:xfrm>
            <a:off x="553489" y="1759410"/>
            <a:ext cx="4025737" cy="439373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早口言葉の特徴に対する着目点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</a:p>
          <a:p>
            <a:pPr>
              <a:lnSpc>
                <a:spcPct val="110000"/>
              </a:lnSpc>
            </a:pP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文全体の母音と子音の組み合わせ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バスガス爆発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basugasubakuhatsu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文字ベースの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unigram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で測定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単語と単語間の音の組み合わせ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バスガス爆発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[“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バス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”,”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ガス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”,”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爆発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”]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[“</a:t>
            </a:r>
            <a:r>
              <a:rPr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”,”ga”,”</a:t>
            </a:r>
            <a:r>
              <a:rPr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”,</a:t>
            </a:r>
            <a:r>
              <a:rPr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”]</a:t>
            </a:r>
            <a:b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文字ベースの</a:t>
            </a: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bigram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で測定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その両方</a:t>
            </a:r>
            <a:endParaRPr lang="en-US" altLang="ja-JP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509-3895-8EDF-4CFE-2C63A0F3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6D668-2126-9EB0-CDCF-C2AEBD97B08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3E723BE-F0E4-3193-58E8-A6F90B81C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140832"/>
              </p:ext>
            </p:extLst>
          </p:nvPr>
        </p:nvGraphicFramePr>
        <p:xfrm>
          <a:off x="3956050" y="3877796"/>
          <a:ext cx="3710262" cy="298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01203158-E65B-4A5D-BA04-6BBE5F7E2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412902"/>
              </p:ext>
            </p:extLst>
          </p:nvPr>
        </p:nvGraphicFramePr>
        <p:xfrm>
          <a:off x="194988" y="3877797"/>
          <a:ext cx="3710262" cy="298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22F5046-3773-B35E-EF96-3D858C510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018427"/>
              </p:ext>
            </p:extLst>
          </p:nvPr>
        </p:nvGraphicFramePr>
        <p:xfrm>
          <a:off x="3905250" y="948393"/>
          <a:ext cx="3710262" cy="298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17C86E2-491A-0E98-BBC5-29062DBDA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25720"/>
              </p:ext>
            </p:extLst>
          </p:nvPr>
        </p:nvGraphicFramePr>
        <p:xfrm>
          <a:off x="194988" y="948394"/>
          <a:ext cx="3710262" cy="298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2966D0-9325-15C1-3CB0-40A1AD706025}"/>
              </a:ext>
            </a:extLst>
          </p:cNvPr>
          <p:cNvSpPr txBox="1"/>
          <p:nvPr/>
        </p:nvSpPr>
        <p:spPr>
          <a:xfrm>
            <a:off x="7666312" y="13063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FD141D-5533-72CE-7AA2-0B2295BC59AF}"/>
              </a:ext>
            </a:extLst>
          </p:cNvPr>
          <p:cNvSpPr txBox="1"/>
          <p:nvPr/>
        </p:nvSpPr>
        <p:spPr>
          <a:xfrm>
            <a:off x="7717112" y="1847345"/>
            <a:ext cx="4000500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順位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ローマ字変換→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unigram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両方の手法を合体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文字間の音抽出→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bigram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全体的にランダムフォレストが良い精度を得た．</a:t>
            </a:r>
          </a:p>
        </p:txBody>
      </p:sp>
    </p:spTree>
    <p:extLst>
      <p:ext uri="{BB962C8B-B14F-4D97-AF65-F5344CB8AC3E}">
        <p14:creationId xmlns:p14="http://schemas.microsoft.com/office/powerpoint/2010/main" val="53930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8BE55-62BC-C73B-97D6-FED00F1F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13C43D-D380-9FF1-1655-B01BB80E863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2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573385" y="1407948"/>
            <a:ext cx="7713553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(VOCALOID)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ヤマハが開発した歌声合成技術の応用ソフトウェア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機械音声がメインボーカルを担当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6498" y="2145274"/>
            <a:ext cx="1328533" cy="76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謎スペースを埋めてくれる重音テト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975351" y="2231713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「発音単位毎の継続時間」「音程」「テンポ」に基づいて分析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3408992" y="1238134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1276092" y="2877301"/>
            <a:ext cx="2115792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5388525" y="2428395"/>
            <a:ext cx="5226804" cy="22459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息継ぎの制約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筋肉の動きの制約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22A23C-CE23-595A-B728-5D0208353255}"/>
              </a:ext>
            </a:extLst>
          </p:cNvPr>
          <p:cNvSpPr/>
          <p:nvPr/>
        </p:nvSpPr>
        <p:spPr>
          <a:xfrm>
            <a:off x="1387900" y="1269886"/>
            <a:ext cx="1792587" cy="995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C08CD8C8-1C6F-1F35-20C6-4D4E211D8B74}"/>
              </a:ext>
            </a:extLst>
          </p:cNvPr>
          <p:cNvSpPr/>
          <p:nvPr/>
        </p:nvSpPr>
        <p:spPr>
          <a:xfrm rot="5400000" flipV="1">
            <a:off x="4137012" y="3724044"/>
            <a:ext cx="995881" cy="99339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E861672-CB6F-8A0A-D993-0C6C61AEED01}"/>
              </a:ext>
            </a:extLst>
          </p:cNvPr>
          <p:cNvSpPr/>
          <p:nvPr/>
        </p:nvSpPr>
        <p:spPr>
          <a:xfrm>
            <a:off x="2143124" y="4899730"/>
            <a:ext cx="8070851" cy="1620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炉心融解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ワールズエンド・ダンスホール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初音ミクの激唱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メランコリック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からくりピエロ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モザイクロール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7" y="468125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55782" y="421445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7008174" y="421445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7008174" y="613800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728774" y="36812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728774" y="546745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1373</Words>
  <Application>Microsoft Office PowerPoint</Application>
  <PresentationFormat>ワイド画面</PresentationFormat>
  <Paragraphs>219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2</cp:revision>
  <dcterms:created xsi:type="dcterms:W3CDTF">2024-12-13T06:28:58Z</dcterms:created>
  <dcterms:modified xsi:type="dcterms:W3CDTF">2024-12-21T02:14:31Z</dcterms:modified>
</cp:coreProperties>
</file>