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</p:sldMasterIdLst>
  <p:notesMasterIdLst>
    <p:notesMasterId r:id="rId7"/>
  </p:notesMasterIdLst>
  <p:handoutMasterIdLst>
    <p:handoutMasterId r:id="rId14"/>
  </p:handoutMasterIdLst>
  <p:sldIdLst>
    <p:sldId id="256" r:id="rId6"/>
    <p:sldId id="257" r:id="rId8"/>
    <p:sldId id="258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54A0-20A9-4703-8BC3-95575DA23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jpeg"/><Relationship Id="rId2" Type="http://schemas.openxmlformats.org/officeDocument/2006/relationships/tags" Target="../tags/tag62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../media/image2.jpe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../media/image3.jpeg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tags" Target="../tags/tag225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image" Target="../media/image6.png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7.jpe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image" Target="../media/image6.png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image" Target="../media/image6.png"/><Relationship Id="rId2" Type="http://schemas.openxmlformats.org/officeDocument/2006/relationships/tags" Target="../tags/tag252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image" Target="../media/image6.png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image" Target="../media/image6.png"/><Relationship Id="rId5" Type="http://schemas.openxmlformats.org/officeDocument/2006/relationships/tags" Target="../tags/tag278.xml"/><Relationship Id="rId4" Type="http://schemas.openxmlformats.org/officeDocument/2006/relationships/image" Target="../media/image8.png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image" Target="../media/image6.png"/><Relationship Id="rId5" Type="http://schemas.openxmlformats.org/officeDocument/2006/relationships/tags" Target="../tags/tag286.xml"/><Relationship Id="rId4" Type="http://schemas.openxmlformats.org/officeDocument/2006/relationships/image" Target="../media/image8.png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0" Type="http://schemas.openxmlformats.org/officeDocument/2006/relationships/tags" Target="../tags/tag29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tags" Target="../tags/tag29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image" Target="../media/image6.png"/><Relationship Id="rId2" Type="http://schemas.openxmlformats.org/officeDocument/2006/relationships/tags" Target="../tags/tag29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image" Target="../media/image6.png"/><Relationship Id="rId5" Type="http://schemas.openxmlformats.org/officeDocument/2006/relationships/tags" Target="../tags/tag304.xml"/><Relationship Id="rId4" Type="http://schemas.openxmlformats.org/officeDocument/2006/relationships/image" Target="../media/image8.pn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image" Target="../media/image6.png"/><Relationship Id="rId2" Type="http://schemas.openxmlformats.org/officeDocument/2006/relationships/tags" Target="../tags/tag310.xml"/><Relationship Id="rId10" Type="http://schemas.openxmlformats.org/officeDocument/2006/relationships/tags" Target="../tags/tag317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image" Target="../media/image6.png"/><Relationship Id="rId2" Type="http://schemas.openxmlformats.org/officeDocument/2006/relationships/tags" Target="../tags/tag318.xml"/><Relationship Id="rId10" Type="http://schemas.openxmlformats.org/officeDocument/2006/relationships/tags" Target="../tags/tag32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image" Target="../media/image6.png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0" Type="http://schemas.openxmlformats.org/officeDocument/2006/relationships/tags" Target="../tags/tag3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image" Target="../media/image6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tags" Target="../tags/tag346.xml"/><Relationship Id="rId13" Type="http://schemas.microsoft.com/office/2007/relationships/hdphoto" Target="../media/image10.wdp"/><Relationship Id="rId12" Type="http://schemas.openxmlformats.org/officeDocument/2006/relationships/image" Target="../media/image9.png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image" Target="../media/image11.png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2" Type="http://schemas.openxmlformats.org/officeDocument/2006/relationships/tags" Target="../tags/tag369.xml"/><Relationship Id="rId11" Type="http://schemas.openxmlformats.org/officeDocument/2006/relationships/tags" Target="../tags/tag368.xml"/><Relationship Id="rId10" Type="http://schemas.openxmlformats.org/officeDocument/2006/relationships/tags" Target="../tags/tag367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image" Target="../media/image12.png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381.xml"/><Relationship Id="rId7" Type="http://schemas.openxmlformats.org/officeDocument/2006/relationships/image" Target="../media/image13.png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image" Target="../media/image15.png"/><Relationship Id="rId10" Type="http://schemas.openxmlformats.org/officeDocument/2006/relationships/tags" Target="../tags/tag382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image" Target="../media/image12.png"/><Relationship Id="rId2" Type="http://schemas.openxmlformats.org/officeDocument/2006/relationships/tags" Target="../tags/tag387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tags" Target="../tags/tag398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image" Target="../media/image12.png"/><Relationship Id="rId2" Type="http://schemas.openxmlformats.org/officeDocument/2006/relationships/tags" Target="../tags/tag394.xml"/><Relationship Id="rId11" Type="http://schemas.openxmlformats.org/officeDocument/2006/relationships/tags" Target="../tags/tag402.xml"/><Relationship Id="rId10" Type="http://schemas.openxmlformats.org/officeDocument/2006/relationships/tags" Target="../tags/tag401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08.xml"/><Relationship Id="rId7" Type="http://schemas.openxmlformats.org/officeDocument/2006/relationships/image" Target="../media/image16.png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3" Type="http://schemas.openxmlformats.org/officeDocument/2006/relationships/tags" Target="../tags/tag412.xml"/><Relationship Id="rId12" Type="http://schemas.openxmlformats.org/officeDocument/2006/relationships/tags" Target="../tags/tag41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image" Target="../media/image12.png"/><Relationship Id="rId2" Type="http://schemas.openxmlformats.org/officeDocument/2006/relationships/tags" Target="../tags/tag413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image" Target="../media/image12.png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image" Target="../media/image12.png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2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image" Target="../media/image12.png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image" Target="../media/image11.png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3" Type="http://schemas.openxmlformats.org/officeDocument/2006/relationships/tags" Target="../tags/tag450.xml"/><Relationship Id="rId12" Type="http://schemas.openxmlformats.org/officeDocument/2006/relationships/tags" Target="../tags/tag449.xml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image" Target="../media/image12.png"/><Relationship Id="rId2" Type="http://schemas.openxmlformats.org/officeDocument/2006/relationships/tags" Target="../tags/tag451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image" Target="../media/image12.png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0" Type="http://schemas.openxmlformats.org/officeDocument/2006/relationships/tags" Target="../tags/tag462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image" Target="../media/image12.png"/><Relationship Id="rId2" Type="http://schemas.openxmlformats.org/officeDocument/2006/relationships/tags" Target="../tags/tag463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image" Target="../media/image12.png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0" Type="http://schemas.openxmlformats.org/officeDocument/2006/relationships/tags" Target="../tags/tag478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image" Target="../media/image12.png"/><Relationship Id="rId2" Type="http://schemas.openxmlformats.org/officeDocument/2006/relationships/tags" Target="../tags/tag479.xml"/><Relationship Id="rId10" Type="http://schemas.openxmlformats.org/officeDocument/2006/relationships/tags" Target="../tags/tag486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tags" Target="../tags/tag492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2" Type="http://schemas.openxmlformats.org/officeDocument/2006/relationships/image" Target="../media/image18.png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image" Target="../media/image20.png"/><Relationship Id="rId6" Type="http://schemas.openxmlformats.org/officeDocument/2006/relationships/tags" Target="../tags/tag500.xml"/><Relationship Id="rId5" Type="http://schemas.openxmlformats.org/officeDocument/2006/relationships/image" Target="../media/image19.png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稻壳搜索：半想象现实   chn.docer.com/works/19992753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solidFill>
            <a:srgbClr val="FBFBFB"/>
          </a:solidFill>
        </p:spPr>
      </p:pic>
      <p:cxnSp>
        <p:nvCxnSpPr>
          <p:cNvPr id="9" name="稻壳搜索：半想象现实   chn.docer.com/works/199927538"/>
          <p:cNvCxnSpPr/>
          <p:nvPr userDrawn="1">
            <p:custDataLst>
              <p:tags r:id="rId4"/>
            </p:custDataLst>
          </p:nvPr>
        </p:nvCxnSpPr>
        <p:spPr>
          <a:xfrm>
            <a:off x="879742" y="3083159"/>
            <a:ext cx="5737225" cy="0"/>
          </a:xfrm>
          <a:prstGeom prst="line">
            <a:avLst/>
          </a:prstGeom>
          <a:ln>
            <a:solidFill>
              <a:srgbClr val="9B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8"/>
            </p:custDataLst>
          </p:nvPr>
        </p:nvSpPr>
        <p:spPr>
          <a:xfrm>
            <a:off x="879742" y="1857609"/>
            <a:ext cx="5765800" cy="1130935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48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9"/>
            </p:custDataLst>
          </p:nvPr>
        </p:nvSpPr>
        <p:spPr>
          <a:xfrm>
            <a:off x="879742" y="3163169"/>
            <a:ext cx="5765800" cy="653415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3" hasCustomPrompt="1"/>
            <p:custDataLst>
              <p:tags r:id="rId10"/>
            </p:custDataLst>
          </p:nvPr>
        </p:nvSpPr>
        <p:spPr>
          <a:xfrm>
            <a:off x="879742" y="3968349"/>
            <a:ext cx="2042795" cy="501015"/>
          </a:xfrm>
        </p:spPr>
        <p:txBody>
          <a:bodyPr lIns="90000" tIns="46800" rIns="90000" bIns="46800"/>
          <a:lstStyle>
            <a:lvl1pPr marL="0" indent="0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4" hasCustomPrompt="1"/>
            <p:custDataLst>
              <p:tags r:id="rId11"/>
            </p:custDataLst>
          </p:nvPr>
        </p:nvSpPr>
        <p:spPr>
          <a:xfrm>
            <a:off x="2982862" y="3968349"/>
            <a:ext cx="2042795" cy="501015"/>
          </a:xfrm>
        </p:spPr>
        <p:txBody>
          <a:bodyPr lIns="90000" tIns="46800" rIns="90000" bIns="46800"/>
          <a:lstStyle>
            <a:lvl1pPr marL="0" indent="0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10" name="稻壳搜索：半想象现实   chn.docer.com/works/19992753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1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9" name="稻壳搜索：半想象现实   chn.docer.com/works/199927538"/>
            <p:cNvSpPr/>
            <p:nvPr userDrawn="1">
              <p:custDataLst>
                <p:tags r:id="rId5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529389" y="0"/>
            <a:ext cx="10972800" cy="6858000"/>
            <a:chOff x="529389" y="0"/>
            <a:chExt cx="10972800" cy="6858000"/>
          </a:xfrm>
        </p:grpSpPr>
        <p:pic>
          <p:nvPicPr>
            <p:cNvPr id="8" name="稻壳搜索：半想象现实   chn.docer.com/works/1999275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364" y="0"/>
              <a:ext cx="3856892" cy="6858000"/>
            </a:xfrm>
            <a:prstGeom prst="rect">
              <a:avLst/>
            </a:prstGeom>
          </p:spPr>
        </p:pic>
        <p:sp>
          <p:nvSpPr>
            <p:cNvPr id="9" name="稻壳搜索：半想象现实   chn.docer.com/works/199927538"/>
            <p:cNvSpPr/>
            <p:nvPr>
              <p:custDataLst>
                <p:tags r:id="rId5"/>
              </p:custDataLst>
            </p:nvPr>
          </p:nvSpPr>
          <p:spPr>
            <a:xfrm>
              <a:off x="529389" y="2544417"/>
              <a:ext cx="10972800" cy="3286539"/>
            </a:xfrm>
            <a:prstGeom prst="rect">
              <a:avLst/>
            </a:prstGeom>
            <a:noFill/>
            <a:ln w="41275">
              <a:solidFill>
                <a:srgbClr val="DEF3E7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701123" y="3442675"/>
            <a:ext cx="5743010" cy="79549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701124" y="4296228"/>
            <a:ext cx="5743010" cy="142445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11" name="稻壳搜索：半想象现实   chn.docer.com/works/19992753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0" name="稻壳搜索：半想象现实   chn.docer.com/works/199927538"/>
            <p:cNvSpPr/>
            <p:nvPr userDrawn="1">
              <p:custDataLst>
                <p:tags r:id="rId5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13" name="稻壳搜索：半想象现实   chn.docer.com/works/19992753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2" name="稻壳搜索：半想象现实   chn.docer.com/works/199927538"/>
            <p:cNvSpPr/>
            <p:nvPr userDrawn="1">
              <p:custDataLst>
                <p:tags r:id="rId5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稻壳搜索：半想象现实   chn.docer.com/works/19992753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3530" y="795130"/>
            <a:ext cx="3856892" cy="5128591"/>
          </a:xfrm>
          <a:prstGeom prst="rect">
            <a:avLst/>
          </a:prstGeom>
          <a:ln w="53975">
            <a:solidFill>
              <a:schemeClr val="accent2"/>
            </a:solidFill>
          </a:ln>
          <a:effectLst>
            <a:outerShdw blurRad="38100" sx="102000" sy="102000" algn="ctr" rotWithShape="0">
              <a:srgbClr val="6B6D58">
                <a:alpha val="1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19725" y="795130"/>
            <a:ext cx="6102394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11" name="稻壳搜索：半想象现实   chn.docer.com/works/19992753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0" name="稻壳搜索：半想象现实   chn.docer.com/works/199927538"/>
            <p:cNvSpPr/>
            <p:nvPr userDrawn="1">
              <p:custDataLst>
                <p:tags r:id="rId5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稻壳搜索：半想象现实   chn.docer.com/works/1999275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solidFill>
            <a:srgbClr val="FBFBFB"/>
          </a:solidFill>
        </p:spPr>
      </p:pic>
      <p:cxnSp>
        <p:nvCxnSpPr>
          <p:cNvPr id="8" name="稻壳搜索：半想象现实   chn.docer.com/works/199927538"/>
          <p:cNvCxnSpPr/>
          <p:nvPr>
            <p:custDataLst>
              <p:tags r:id="rId4"/>
            </p:custDataLst>
          </p:nvPr>
        </p:nvCxnSpPr>
        <p:spPr>
          <a:xfrm>
            <a:off x="1252077" y="3156832"/>
            <a:ext cx="4957762" cy="0"/>
          </a:xfrm>
          <a:prstGeom prst="line">
            <a:avLst/>
          </a:prstGeom>
          <a:ln>
            <a:solidFill>
              <a:srgbClr val="9B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187682" y="2046979"/>
            <a:ext cx="3843663" cy="106221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3" hasCustomPrompt="1"/>
            <p:custDataLst>
              <p:tags r:id="rId9"/>
            </p:custDataLst>
          </p:nvPr>
        </p:nvSpPr>
        <p:spPr>
          <a:xfrm>
            <a:off x="1182395" y="3219681"/>
            <a:ext cx="2700000" cy="57989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4" hasCustomPrompt="1"/>
            <p:custDataLst>
              <p:tags r:id="rId10"/>
            </p:custDataLst>
          </p:nvPr>
        </p:nvSpPr>
        <p:spPr>
          <a:xfrm>
            <a:off x="1182396" y="3890756"/>
            <a:ext cx="2700000" cy="57989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17" name="稻壳搜索：半想象现实   chn.docer.com/works/19992753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8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6" name="稻壳搜索：半想象现实   chn.docer.com/works/199927538"/>
            <p:cNvSpPr/>
            <p:nvPr userDrawn="1">
              <p:custDataLst>
                <p:tags r:id="rId5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49873" y="273050"/>
              <a:ext cx="116922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99733" y="90042"/>
              <a:ext cx="11947525" cy="6631428"/>
              <a:chOff x="99733" y="90042"/>
              <a:chExt cx="11947525" cy="6631428"/>
            </a:xfrm>
          </p:grpSpPr>
          <p:grpSp>
            <p:nvGrpSpPr>
              <p:cNvPr id="11" name="组合 10"/>
              <p:cNvGrpSpPr/>
              <p:nvPr userDrawn="1"/>
            </p:nvGrpSpPr>
            <p:grpSpPr>
              <a:xfrm>
                <a:off x="11617998" y="6299707"/>
                <a:ext cx="429260" cy="421763"/>
                <a:chOff x="11617998" y="6299707"/>
                <a:chExt cx="429260" cy="421763"/>
              </a:xfrm>
            </p:grpSpPr>
            <p:sp>
              <p:nvSpPr>
                <p:cNvPr id="13" name="稻壳搜索：半想象现实   chn.docer.com/works/19992753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11790083" y="6443217"/>
                  <a:ext cx="257175" cy="278253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14" name="稻壳搜索：半想象现实   chn.docer.com/works/199927538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11617998" y="6299707"/>
                  <a:ext cx="257175" cy="278253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sp>
            <p:nvSpPr>
              <p:cNvPr id="12" name="稻壳搜索：半想象现实   chn.docer.com/works/199927538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9733" y="90042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-7620" y="-3809"/>
            <a:ext cx="4823460" cy="686562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8" name="稻壳搜索：半想象现实   chn.docer.com/works/19992753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稻壳搜索：半想象现实   chn.docer.com/works/199927538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4" name="稻壳搜索：半想象现实   chn.docer.com/works/199927538"/>
            <p:cNvSpPr/>
            <p:nvPr userDrawn="1">
              <p:custDataLst>
                <p:tags r:id="rId6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-19685"/>
            <a:ext cx="12191365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>
            <p:custDataLst>
              <p:tags r:id="rId9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21" name="稻壳搜索：半想象现实   chn.docer.com/works/19992753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稻壳搜索：半想象现实   chn.docer.com/works/19992753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0" name="稻壳搜索：半想象现实   chn.docer.com/works/199927538"/>
            <p:cNvSpPr/>
            <p:nvPr userDrawn="1">
              <p:custDataLst>
                <p:tags r:id="rId12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445" y="5029200"/>
            <a:ext cx="12191365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5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>
            <p:custDataLst>
              <p:tags r:id="rId9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21" name="稻壳搜索：半想象现实   chn.docer.com/works/19992753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稻壳搜索：半想象现实   chn.docer.com/works/19992753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0" name="稻壳搜索：半想象现实   chn.docer.com/works/199927538"/>
            <p:cNvSpPr/>
            <p:nvPr userDrawn="1">
              <p:custDataLst>
                <p:tags r:id="rId12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1271"/>
            <a:ext cx="1219136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0" name="组合 19"/>
          <p:cNvGrpSpPr/>
          <p:nvPr userDrawn="1">
            <p:custDataLst>
              <p:tags r:id="rId11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23" name="稻壳搜索：半想象现实   chn.docer.com/works/199927538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稻壳搜索：半想象现实   chn.docer.com/works/199927538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2" name="稻壳搜索：半想象现实   chn.docer.com/works/199927538"/>
            <p:cNvSpPr/>
            <p:nvPr userDrawn="1">
              <p:custDataLst>
                <p:tags r:id="rId14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905" y="959485"/>
            <a:ext cx="12192635" cy="493903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>
            <p:custDataLst>
              <p:tags r:id="rId8"/>
            </p:custDataLst>
          </p:nvPr>
        </p:nvGrpSpPr>
        <p:grpSpPr>
          <a:xfrm>
            <a:off x="99733" y="90042"/>
            <a:ext cx="11947525" cy="6631428"/>
            <a:chOff x="99733" y="90042"/>
            <a:chExt cx="11947525" cy="6631428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11617998" y="6299707"/>
              <a:ext cx="429260" cy="421763"/>
              <a:chOff x="11617998" y="6299707"/>
              <a:chExt cx="429260" cy="421763"/>
            </a:xfrm>
          </p:grpSpPr>
          <p:sp>
            <p:nvSpPr>
              <p:cNvPr id="24" name="稻壳搜索：半想象现实   chn.docer.com/works/199927538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790083" y="644321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5" name="稻壳搜索：半想象现实   chn.docer.com/works/19992753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617998" y="6299707"/>
                <a:ext cx="257175" cy="2782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3" name="稻壳搜索：半想象现实   chn.docer.com/works/199927538"/>
            <p:cNvSpPr/>
            <p:nvPr userDrawn="1">
              <p:custDataLst>
                <p:tags r:id="rId11"/>
              </p:custDataLst>
            </p:nvPr>
          </p:nvSpPr>
          <p:spPr>
            <a:xfrm>
              <a:off x="99733" y="90042"/>
              <a:ext cx="257175" cy="27825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8E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kingsoft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420519" y="3343637"/>
            <a:ext cx="4795520" cy="35566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901825" y="1852295"/>
            <a:ext cx="7094855" cy="1106805"/>
          </a:xfrm>
        </p:spPr>
        <p:txBody>
          <a:bodyPr lIns="36000" tIns="46800" rIns="90000" bIns="0" anchor="b" anchorCtr="0">
            <a:normAutofit/>
          </a:bodyPr>
          <a:lstStyle>
            <a:lvl1pPr algn="l">
              <a:defRPr sz="6000" b="0" spc="60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901825" y="3057526"/>
            <a:ext cx="7094855" cy="6436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901825" y="3764930"/>
            <a:ext cx="1677917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675284" y="3764930"/>
            <a:ext cx="1677600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片 9" descr="QQ图片20190718090413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  <p:pic>
        <p:nvPicPr>
          <p:cNvPr id="9" name="图片 8" descr="QQ图片201907180904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550080" y="2001247"/>
            <a:ext cx="6715760" cy="49028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757341" y="2726676"/>
            <a:ext cx="8677318" cy="140464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13" name="图片 12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2" name="图片 11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4876800" cy="68618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QQ图片201907180904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624037"/>
            <a:ext cx="10976400" cy="783563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599"/>
            <a:ext cx="10975975" cy="783563"/>
          </a:xfrm>
        </p:spPr>
        <p:txBody>
          <a:bodyPr lIns="90000" tIns="46800" rIns="90000" bIns="46800">
            <a:normAutofit/>
          </a:bodyPr>
          <a:lstStyle>
            <a:lvl1pPr algn="ctr"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7999"/>
            <a:ext cx="10965600" cy="3333413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QQ图片201907180904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156634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399"/>
            <a:ext cx="11001600" cy="80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560061"/>
            <a:ext cx="10976400" cy="67473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6015" y="5747656"/>
            <a:ext cx="12228015" cy="1127397"/>
            <a:chOff x="-36015" y="5747656"/>
            <a:chExt cx="12228015" cy="1127397"/>
          </a:xfrm>
        </p:grpSpPr>
        <p:pic>
          <p:nvPicPr>
            <p:cNvPr id="16" name="图片 15" descr="QQ图片201907180904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-36015" y="5747656"/>
              <a:ext cx="1337219" cy="1127397"/>
            </a:xfrm>
            <a:prstGeom prst="rect">
              <a:avLst/>
            </a:prstGeom>
          </p:spPr>
        </p:pic>
        <p:pic>
          <p:nvPicPr>
            <p:cNvPr id="17" name="图片 16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kingsoft\Desktop\图片1.png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486400" y="1909183"/>
            <a:ext cx="6729639" cy="499109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 descr="QQ图片2019071809041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580390" y="593090"/>
            <a:ext cx="11030585" cy="5671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1412220" y="4224655"/>
            <a:ext cx="382270" cy="1458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4683760" y="1374775"/>
            <a:ext cx="2824480" cy="410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446520" y="593090"/>
            <a:ext cx="2114550" cy="220789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4693722" y="1374493"/>
            <a:ext cx="1595677" cy="4109013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66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30600" y="3154155"/>
            <a:ext cx="445815" cy="2005856"/>
          </a:xfrm>
          <a:ln>
            <a:solidFill>
              <a:schemeClr val="tx1"/>
            </a:solidFill>
          </a:ln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006884" cy="6858000"/>
            <a:chOff x="0" y="0"/>
            <a:chExt cx="12006884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0"/>
              <a:ext cx="12006884" cy="6858000"/>
              <a:chOff x="0" y="0"/>
              <a:chExt cx="12006884" cy="68580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0" y="0"/>
                <a:ext cx="12006884" cy="6858000"/>
                <a:chOff x="0" y="0"/>
                <a:chExt cx="12006884" cy="6858000"/>
              </a:xfrm>
            </p:grpSpPr>
            <p:sp>
              <p:nvSpPr>
                <p:cNvPr id="12" name="矩形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/>
                <a:srcRect/>
                <a:stretch>
                  <a:fillRect/>
                </a:stretch>
              </p:blipFill>
              <p:spPr>
                <a:xfrm>
                  <a:off x="580664" y="1886673"/>
                  <a:ext cx="4858137" cy="4674726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 rotWithShape="1">
                <a:blip r:embed="rId9"/>
                <a:srcRect/>
                <a:stretch>
                  <a:fillRect/>
                </a:stretch>
              </p:blipFill>
              <p:spPr>
                <a:xfrm>
                  <a:off x="10289803" y="0"/>
                  <a:ext cx="1717081" cy="1792921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 rot="19414000" flipH="1">
                <a:off x="4400402" y="3137998"/>
                <a:ext cx="352594" cy="582004"/>
              </a:xfrm>
              <a:prstGeom prst="rect">
                <a:avLst/>
              </a:prstGeom>
            </p:spPr>
          </p:pic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7573010" y="1237615"/>
            <a:ext cx="884555" cy="4445635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1412638" y="4224762"/>
              <a:ext cx="381965" cy="14584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0"/>
              <a:ext cx="11611337" cy="6858000"/>
              <a:chOff x="0" y="0"/>
              <a:chExt cx="11611337" cy="68580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0" y="0"/>
                <a:ext cx="11611337" cy="6858000"/>
                <a:chOff x="0" y="0"/>
                <a:chExt cx="11611337" cy="6858000"/>
              </a:xfrm>
            </p:grpSpPr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80664" y="593203"/>
                  <a:ext cx="11030673" cy="56715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 rotWithShape="1">
                <a:blip r:embed="rId7" cstate="email"/>
                <a:srcRect/>
                <a:stretch>
                  <a:fillRect/>
                </a:stretch>
              </p:blipFill>
              <p:spPr>
                <a:xfrm>
                  <a:off x="1180616" y="2097979"/>
                  <a:ext cx="3784923" cy="4166820"/>
                </a:xfrm>
                <a:prstGeom prst="rect">
                  <a:avLst/>
                </a:prstGeom>
              </p:spPr>
            </p:pic>
          </p:grp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4476896" y="5150734"/>
                <a:ext cx="518030" cy="855079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285775" y="920144"/>
            <a:ext cx="493708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1794603" cy="6858000"/>
            <a:chOff x="0" y="0"/>
            <a:chExt cx="11794603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1794603" cy="6858000"/>
              <a:chOff x="0" y="0"/>
              <a:chExt cx="11794603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80664" y="593203"/>
                <a:ext cx="11030673" cy="56715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1412638" y="4224762"/>
                <a:ext cx="381965" cy="145841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6446372" y="593203"/>
                <a:ext cx="2114479" cy="2207871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 userDrawn="1">
              <p:custDataLst>
                <p:tags r:id="rId8"/>
              </p:custDataLst>
            </p:nvPr>
          </p:nvSpPr>
          <p:spPr>
            <a:xfrm>
              <a:off x="4683889" y="1374494"/>
              <a:ext cx="2824223" cy="4109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780285" y="1537589"/>
            <a:ext cx="1387518" cy="380911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 hasCustomPrompt="1"/>
            <p:custDataLst>
              <p:tags r:id="rId13"/>
            </p:custDataLst>
          </p:nvPr>
        </p:nvSpPr>
        <p:spPr>
          <a:xfrm>
            <a:off x="6595455" y="2981688"/>
            <a:ext cx="505230" cy="2321204"/>
          </a:xfrm>
        </p:spPr>
        <p:txBody>
          <a:bodyPr vert="eaVert"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86385" y="1"/>
            <a:ext cx="11720499" cy="6584949"/>
            <a:chOff x="286385" y="1"/>
            <a:chExt cx="11720499" cy="6584949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159130" y="1"/>
              <a:ext cx="847754" cy="885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905" y="-4445"/>
            <a:ext cx="489902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159130" y="1"/>
            <a:ext cx="847754" cy="885198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>
            <a:off x="10796735" y="0"/>
            <a:ext cx="1210149" cy="12635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26034" y="2688900"/>
            <a:ext cx="12062792" cy="1896745"/>
            <a:chOff x="126034" y="2688900"/>
            <a:chExt cx="12062792" cy="1896745"/>
          </a:xfrm>
        </p:grpSpPr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26034" y="2716273"/>
              <a:ext cx="1080465" cy="174899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0305416" y="2688900"/>
              <a:ext cx="1883410" cy="18967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59.xml"/><Relationship Id="rId23" Type="http://schemas.openxmlformats.org/officeDocument/2006/relationships/tags" Target="../tags/tag358.xml"/><Relationship Id="rId22" Type="http://schemas.openxmlformats.org/officeDocument/2006/relationships/tags" Target="../tags/tag357.xml"/><Relationship Id="rId21" Type="http://schemas.openxmlformats.org/officeDocument/2006/relationships/tags" Target="../tags/tag356.xml"/><Relationship Id="rId20" Type="http://schemas.openxmlformats.org/officeDocument/2006/relationships/tags" Target="../tags/tag355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54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511.xml"/><Relationship Id="rId23" Type="http://schemas.openxmlformats.org/officeDocument/2006/relationships/tags" Target="../tags/tag510.xml"/><Relationship Id="rId22" Type="http://schemas.openxmlformats.org/officeDocument/2006/relationships/tags" Target="../tags/tag509.xml"/><Relationship Id="rId21" Type="http://schemas.openxmlformats.org/officeDocument/2006/relationships/tags" Target="../tags/tag508.xml"/><Relationship Id="rId20" Type="http://schemas.openxmlformats.org/officeDocument/2006/relationships/tags" Target="../tags/tag507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506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3.xml"/><Relationship Id="rId1" Type="http://schemas.openxmlformats.org/officeDocument/2006/relationships/tags" Target="../tags/tag5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" Type="http://schemas.openxmlformats.org/officeDocument/2006/relationships/tags" Target="../tags/tag5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25.xml"/><Relationship Id="rId8" Type="http://schemas.openxmlformats.org/officeDocument/2006/relationships/tags" Target="../tags/tag524.xml"/><Relationship Id="rId7" Type="http://schemas.openxmlformats.org/officeDocument/2006/relationships/tags" Target="../tags/tag523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4" Type="http://schemas.openxmlformats.org/officeDocument/2006/relationships/slideLayout" Target="../slideLayouts/slideLayout17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528.xml"/><Relationship Id="rId11" Type="http://schemas.openxmlformats.org/officeDocument/2006/relationships/tags" Target="../tags/tag527.xml"/><Relationship Id="rId10" Type="http://schemas.openxmlformats.org/officeDocument/2006/relationships/tags" Target="../tags/tag526.xml"/><Relationship Id="rId1" Type="http://schemas.openxmlformats.org/officeDocument/2006/relationships/tags" Target="../tags/tag51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0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530.xml"/><Relationship Id="rId2" Type="http://schemas.openxmlformats.org/officeDocument/2006/relationships/tags" Target="../tags/tag529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35.xml"/><Relationship Id="rId14" Type="http://schemas.openxmlformats.org/officeDocument/2006/relationships/themeOverride" Target="../theme/themeOverride4.xml"/><Relationship Id="rId13" Type="http://schemas.openxmlformats.org/officeDocument/2006/relationships/tags" Target="../tags/tag542.xml"/><Relationship Id="rId12" Type="http://schemas.openxmlformats.org/officeDocument/2006/relationships/image" Target="../media/image22.jpeg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tags" Target="../tags/tag5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50.xml"/><Relationship Id="rId7" Type="http://schemas.openxmlformats.org/officeDocument/2006/relationships/themeOverride" Target="../theme/themeOverride5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" Type="http://schemas.openxmlformats.org/officeDocument/2006/relationships/tags" Target="../tags/tag54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9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551.xml"/><Relationship Id="rId3" Type="http://schemas.openxmlformats.org/officeDocument/2006/relationships/image" Target="../media/image23.jpeg"/><Relationship Id="rId2" Type="http://schemas.openxmlformats.org/officeDocument/2006/relationships/tags" Target="../tags/tag550.xml"/><Relationship Id="rId1" Type="http://schemas.openxmlformats.org/officeDocument/2006/relationships/tags" Target="../tags/tag5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第六周总结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79475" y="1183640"/>
            <a:ext cx="4803775" cy="6267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课堂小结</a:t>
            </a:r>
            <a:endParaRPr lang="zh-CN" altLang="en-US" dirty="0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76275" y="2700020"/>
            <a:ext cx="5992495" cy="396621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①</a:t>
            </a:r>
            <a:r>
              <a:rPr lang="zh-CN" altLang="en-US">
                <a:solidFill>
                  <a:schemeClr val="tx1"/>
                </a:solidFill>
              </a:rPr>
              <a:t>字符需用单引号。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②</a:t>
            </a:r>
            <a:r>
              <a:rPr lang="zh-CN" altLang="en-US">
                <a:solidFill>
                  <a:schemeClr val="tx1"/>
                </a:solidFill>
              </a:rPr>
              <a:t>字符输入用</a:t>
            </a:r>
            <a:r>
              <a:rPr lang="en-US" altLang="zh-CN">
                <a:solidFill>
                  <a:schemeClr val="tx1"/>
                </a:solidFill>
              </a:rPr>
              <a:t>%c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③</a:t>
            </a:r>
            <a:r>
              <a:rPr lang="zh-CN" altLang="en-US">
                <a:solidFill>
                  <a:schemeClr val="tx1"/>
                </a:solidFill>
              </a:rPr>
              <a:t>操作数与运算符之间必须连续输入，两者之间不能有空格，因为空格也是一个字符。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④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为整型数字，而</a:t>
            </a:r>
            <a:r>
              <a:rPr lang="en-US" altLang="zh-CN">
                <a:solidFill>
                  <a:schemeClr val="tx1"/>
                </a:solidFill>
              </a:rPr>
              <a:t>'1'</a:t>
            </a:r>
            <a:r>
              <a:rPr lang="zh-CN" altLang="en-US">
                <a:solidFill>
                  <a:schemeClr val="tx1"/>
                </a:solidFill>
              </a:rPr>
              <a:t>却为字符。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⑤</a:t>
            </a:r>
            <a:r>
              <a:rPr lang="zh-CN" altLang="en-US">
                <a:solidFill>
                  <a:schemeClr val="tx1"/>
                </a:solidFill>
              </a:rPr>
              <a:t>定义变量名一般用</a:t>
            </a:r>
            <a:r>
              <a:rPr lang="en-US" altLang="zh-CN">
                <a:solidFill>
                  <a:schemeClr val="tx1"/>
                </a:solidFill>
              </a:rPr>
              <a:t>op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稻壳搜索：半想象现实   chn.docer.com/works/19992753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72405" y="816610"/>
            <a:ext cx="5419090" cy="760730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getchar</a:t>
            </a:r>
            <a:r>
              <a:rPr lang="zh-CN" altLang="en-US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和</a:t>
            </a:r>
            <a:r>
              <a:rPr lang="en-US" altLang="zh-CN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putchar</a:t>
            </a:r>
            <a:endParaRPr lang="en-US" altLang="zh-CN" sz="3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56" name="稻壳搜索：半想象现实   chn.docer.com/works/1999275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338" y="1469390"/>
            <a:ext cx="1189355" cy="414020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稻壳搜索：半想象现实   chn.docer.com/works/199927538"/>
          <p:cNvSpPr/>
          <p:nvPr>
            <p:custDataLst>
              <p:tags r:id="rId3"/>
            </p:custDataLst>
          </p:nvPr>
        </p:nvSpPr>
        <p:spPr>
          <a:xfrm>
            <a:off x="7383818" y="1945579"/>
            <a:ext cx="371072" cy="401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稻壳搜索：半想象现实   chn.docer.com/works/1999275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66352" y="1945667"/>
            <a:ext cx="6256912" cy="68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lnSpcReduction="20000"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输入字符可用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ch = getchar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稻壳搜索：半想象现实   chn.docer.com/works/199927538"/>
          <p:cNvSpPr/>
          <p:nvPr>
            <p:custDataLst>
              <p:tags r:id="rId5"/>
            </p:custDataLst>
          </p:nvPr>
        </p:nvSpPr>
        <p:spPr>
          <a:xfrm>
            <a:off x="7383818" y="3227558"/>
            <a:ext cx="371072" cy="40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稻壳搜索：半想象现实   chn.docer.com/works/19992753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53985" y="3016885"/>
            <a:ext cx="4285615" cy="120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getchar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putchar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只能处理单个字符的输入和输出，如果想输入多个字符，课采取循环调用的方式。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稻壳搜索：半想象现实   chn.docer.com/works/199927538"/>
          <p:cNvSpPr/>
          <p:nvPr>
            <p:custDataLst>
              <p:tags r:id="rId7"/>
            </p:custDataLst>
          </p:nvPr>
        </p:nvSpPr>
        <p:spPr>
          <a:xfrm>
            <a:off x="7383818" y="4509359"/>
            <a:ext cx="371072" cy="40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7970148" y="4610054"/>
            <a:ext cx="3984670" cy="2035856"/>
            <a:chOff x="12174" y="6709"/>
            <a:chExt cx="4349" cy="2766"/>
          </a:xfrm>
        </p:grpSpPr>
        <p:sp>
          <p:nvSpPr>
            <p:cNvPr id="44" name="稻壳搜索：半想象现实   chn.docer.com/works/19992753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279" y="6709"/>
              <a:ext cx="4244" cy="1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 anchorCtr="0">
              <a:normAutofit lnSpcReduction="10000"/>
            </a:bodyPr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与字符型常量在程序中的表示不同，输入输出字符时，字符两侧没有单引号。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稻壳搜索：半想象现实   chn.docer.com/works/19992753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174" y="8056"/>
              <a:ext cx="3413" cy="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else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与靠它最近的，没有别的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else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配对过的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if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配对，如果要改变这种规则，可以加括号。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7" name="稻壳搜索：半想象现实   chn.docer.com/works/199927538"/>
          <p:cNvSpPr/>
          <p:nvPr>
            <p:custDataLst>
              <p:tags r:id="rId11"/>
            </p:custDataLst>
          </p:nvPr>
        </p:nvSpPr>
        <p:spPr>
          <a:xfrm>
            <a:off x="7383818" y="5791160"/>
            <a:ext cx="371072" cy="40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291830" y="2020570"/>
            <a:ext cx="2786380" cy="1152525"/>
          </a:xfrm>
          <a:prstGeom prst="rect">
            <a:avLst/>
          </a:prstGeom>
          <a:noFill/>
        </p:spPr>
        <p:txBody>
          <a:bodyPr wrap="square" bIns="4680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定义：某个变量的地址称为指向该变量的指针。</a:t>
            </a:r>
            <a:endParaRPr lang="zh-CN" altLang="en-US" sz="2000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359015" y="1899285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291830" y="3293110"/>
            <a:ext cx="2724785" cy="115443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可以通过</a:t>
            </a:r>
            <a:r>
              <a:rPr lang="en-US" altLang="zh-CN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&amp;</a:t>
            </a:r>
            <a:r>
              <a:rPr lang="zh-CN" altLang="en-US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加变量名得到变量地址，可以通过变量地址操作变量。</a:t>
            </a:r>
            <a:endParaRPr lang="zh-CN" altLang="en-US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359015" y="3173730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075930" y="4568190"/>
            <a:ext cx="3002280" cy="1033145"/>
          </a:xfrm>
          <a:prstGeom prst="rect">
            <a:avLst/>
          </a:prstGeom>
          <a:noFill/>
        </p:spPr>
        <p:txBody>
          <a:bodyPr wrap="square" bIns="4680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指针变量：专门用来存放指针的变量。</a:t>
            </a:r>
            <a:endParaRPr lang="zh-CN" altLang="en-US" spc="-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359015" y="4447540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8291830" y="5842000"/>
            <a:ext cx="2786380" cy="505460"/>
          </a:xfrm>
          <a:prstGeom prst="rect">
            <a:avLst/>
          </a:prstGeom>
          <a:noFill/>
        </p:spPr>
        <p:txBody>
          <a:bodyPr wrap="square" bIns="46800" rtlCol="0"/>
          <a:lstStyle/>
          <a:p>
            <a:pPr>
              <a:lnSpc>
                <a:spcPct val="130000"/>
              </a:lnSpc>
            </a:pPr>
            <a:r>
              <a:rPr lang="zh-CN" altLang="en-US" sz="20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黑体" panose="02010609060101010101" charset="-122"/>
                <a:sym typeface="+mn-ea"/>
              </a:rPr>
              <a:t>指针变量也是变量，是变量就有地址。</a:t>
            </a:r>
            <a:endParaRPr lang="zh-CN" altLang="en-US" sz="2000" spc="-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7359015" y="5721985"/>
            <a:ext cx="717550" cy="738505"/>
          </a:xfrm>
          <a:prstGeom prst="rect">
            <a:avLst/>
          </a:prstGeom>
          <a:noFill/>
        </p:spPr>
        <p:txBody>
          <a:bodyPr wrap="square" bIns="46800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-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600" b="1" spc="-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5129642" y="144145"/>
            <a:ext cx="1932715" cy="1123514"/>
          </a:xfrm>
          <a:prstGeom prst="rect">
            <a:avLst/>
          </a:prstGeom>
          <a:noFill/>
        </p:spPr>
        <p:txBody>
          <a:bodyPr wrap="square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rPr>
              <a:t>目录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j-cs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 flipV="1">
            <a:off x="5228341" y="1328695"/>
            <a:ext cx="1735318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QQ图片2019071809055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3810" y="1736725"/>
            <a:ext cx="6769100" cy="51225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>
            <p:custDataLst>
              <p:tags r:id="rId1"/>
            </p:custDataLst>
          </p:nvPr>
        </p:nvSpPr>
        <p:spPr>
          <a:xfrm>
            <a:off x="6848327" y="1315325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2"/>
            </p:custDataLst>
          </p:nvPr>
        </p:nvSpPr>
        <p:spPr>
          <a:xfrm>
            <a:off x="6848327" y="2055668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3"/>
            </p:custDataLst>
          </p:nvPr>
        </p:nvSpPr>
        <p:spPr>
          <a:xfrm>
            <a:off x="6848327" y="2796011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6848327" y="3536354"/>
            <a:ext cx="613943" cy="613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462520" y="1026795"/>
            <a:ext cx="3904615" cy="4427855"/>
          </a:xfrm>
        </p:spPr>
        <p:txBody>
          <a:bodyPr>
            <a:noAutofit/>
          </a:bodyPr>
          <a:lstStyle/>
          <a:p>
            <a:r>
              <a:rPr lang="en-US" altLang="zh-CN" sz="2400">
                <a:latin typeface="Calibri" panose="020F0502020204030204" charset="0"/>
              </a:rPr>
              <a:t>①</a:t>
            </a:r>
            <a:r>
              <a:rPr lang="en-US" altLang="zh-CN" sz="2400"/>
              <a:t>&amp;</a:t>
            </a:r>
            <a:r>
              <a:rPr lang="zh-CN" altLang="en-US" sz="2400"/>
              <a:t>和</a:t>
            </a:r>
            <a:r>
              <a:rPr lang="en-US" altLang="zh-CN" sz="2400"/>
              <a:t>*</a:t>
            </a:r>
            <a:r>
              <a:rPr lang="zh-CN" altLang="en-US" sz="2400"/>
              <a:t>比算术运算符的优先级高。</a:t>
            </a:r>
            <a:br>
              <a:rPr lang="zh-CN" altLang="en-US" sz="2400"/>
            </a:br>
            <a:r>
              <a:rPr lang="zh-CN" altLang="en-US" sz="2400">
                <a:latin typeface="Calibri" panose="020F0502020204030204" charset="0"/>
              </a:rPr>
              <a:t>②</a:t>
            </a:r>
            <a:r>
              <a:rPr lang="en-US" altLang="zh-CN" sz="2400"/>
              <a:t>*pointer</a:t>
            </a:r>
            <a:r>
              <a:rPr lang="zh-CN" altLang="en-US" sz="2400"/>
              <a:t>指向那个地址的变量，就指代那个变量。</a:t>
            </a:r>
            <a:br>
              <a:rPr lang="zh-CN" altLang="en-US" sz="2400"/>
            </a:br>
            <a:r>
              <a:rPr lang="zh-CN" altLang="en-US" sz="2400">
                <a:latin typeface="Calibri" panose="020F0502020204030204" charset="0"/>
              </a:rPr>
              <a:t>③</a:t>
            </a:r>
            <a:r>
              <a:rPr lang="zh-CN" altLang="en-US" sz="2400"/>
              <a:t>p</a:t>
            </a:r>
            <a:r>
              <a:rPr lang="en-US" altLang="zh-CN" sz="2400"/>
              <a:t>ointer++</a:t>
            </a:r>
            <a:r>
              <a:rPr lang="zh-CN" altLang="en-US" sz="2400"/>
              <a:t>如果指向整型，实型，加四个字节，如果指向字符，加一个字节。</a:t>
            </a:r>
            <a:br>
              <a:rPr lang="zh-CN" altLang="en-US" sz="2400"/>
            </a:br>
            <a:r>
              <a:rPr lang="zh-CN" altLang="en-US" sz="2400">
                <a:latin typeface="Calibri" panose="020F0502020204030204" charset="0"/>
              </a:rPr>
              <a:t>④数组名代表数组首元素的地址，数值也与它一样。</a:t>
            </a:r>
            <a:endParaRPr lang="zh-CN" altLang="en-US" sz="2400">
              <a:latin typeface="Calibri" panose="020F050202020403020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drap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 userDrawn="1">
            <p:custDataLst>
              <p:tags r:id="rId1"/>
            </p:custDataLst>
          </p:nvPr>
        </p:nvSpPr>
        <p:spPr>
          <a:xfrm>
            <a:off x="608664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本周内容少，主要还是没控制好自己，学习效率不高，应该好好反思。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C:\Users\Kingsoft\Desktop\图片库\简约盆栽\background-close-up-color-796620.jpgbackground-close-up-color-79662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12473" y="611626"/>
            <a:ext cx="10970099" cy="364766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3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53"/>
  <p:tag name="KSO_WM_TEMPLATE_THUMBS_INDEX" val="1、4、7、8、9、10、11、12、13、14、1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TEMPLATE_THUMBS_INDEX" val="1、5、6、7、8、9、10、11、12、14"/>
  <p:tag name="KSO_WM_TEMPLATE_SUBCATEGORY" val="0"/>
  <p:tag name="KSO_WM_TAG_VERSION" val="1.0"/>
  <p:tag name="KSO_WM_BEAUTIFY_FLAG" val="#wm#"/>
  <p:tag name="KSO_WM_TEMPLATE_CATEGORY" val="custom"/>
  <p:tag name="KSO_WM_TEMPLATE_INDEX" val="20202603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50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90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90"/>
  <p:tag name="KSO_WM_TEMPLATE_THUMBS_INDEX" val="1、4、6、7、8、9、10、11、12、13、14"/>
  <p:tag name="KSO_WM_TEMPLATE_MASTER_THUMB_INDEX" val="12"/>
</p:tagLst>
</file>

<file path=ppt/tags/tag51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14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3_1*a*1"/>
  <p:tag name="KSO_WM_TEMPLATE_CATEGORY" val="custom"/>
  <p:tag name="KSO_WM_TEMPLATE_INDEX" val="20202653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53_1*b*1"/>
  <p:tag name="KSO_WM_TEMPLATE_CATEGORY" val="custom"/>
  <p:tag name="KSO_WM_TEMPLATE_INDEX" val="20202653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SLIDE_ID" val="custom2020265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53"/>
  <p:tag name="KSO_WM_SLIDE_LAYOUT" val="a_b"/>
  <p:tag name="KSO_WM_SLIDE_LAYOUT_CNT" val="1_3"/>
  <p:tag name="KSO_WM_TEMPLATE_THUMBS_INDEX" val="1、4、7、8、9、10、11、12、13、14、15"/>
  <p:tag name="KSO_WM_TEMPLATE_MASTER_THUMB_INDEX" val="1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a*1"/>
  <p:tag name="KSO_WM_TEMPLATE_CATEGORY" val="custom"/>
  <p:tag name="KSO_WM_TEMPLATE_INDEX" val="20202653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b*1"/>
  <p:tag name="KSO_WM_TEMPLATE_CATEGORY" val="custom"/>
  <p:tag name="KSO_WM_TEMPLATE_INDEX" val="2020265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5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i*1_1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f*1_1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1"/>
  <p:tag name="KSO_WM_DIAGRAM_GROUP_CODE" val="l1-1"/>
  <p:tag name="KSO_WM_UNIT_TYPE" val="l_h_f"/>
  <p:tag name="KSO_WM_UNIT_INDEX" val="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i*1_2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f*1_2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1"/>
  <p:tag name="KSO_WM_DIAGRAM_GROUP_CODE" val="l1-1"/>
  <p:tag name="KSO_WM_UNIT_TYPE" val="l_h_f"/>
  <p:tag name="KSO_WM_UNIT_INDEX" val="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i*1_3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i*3"/>
  <p:tag name="KSO_WM_TEMPLATE_CATEGORY" val="custom"/>
  <p:tag name="KSO_WM_TEMPLATE_INDEX" val="202026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USESOURCEFORMAT_APPLY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a*1_3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8"/>
  <p:tag name="KSO_WM_DIAGRAM_GROUP_CODE" val="l1-1"/>
  <p:tag name="KSO_WM_UNIT_TYPE" val="l_h_a"/>
  <p:tag name="KSO_WM_UNIT_INDEX" val="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f*1_3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1"/>
  <p:tag name="KSO_WM_DIAGRAM_GROUP_CODE" val="l1-1"/>
  <p:tag name="KSO_WM_UNIT_TYPE" val="l_h_f"/>
  <p:tag name="KSO_WM_UNIT_INDEX" val="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3_4*l_h_i*1_4_1"/>
  <p:tag name="KSO_WM_TEMPLATE_CATEGORY" val="custom"/>
  <p:tag name="KSO_WM_TEMPLATE_INDEX" val="2020265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SLIDE_ID" val="custom2020265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53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529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TEMPLATE_THUMBS_INDEX" val="1、5、6、7、8、9、10、11、12、14"/>
  <p:tag name="KSO_WM_SLIDE_ID" val="custom2020260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5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03_4*l_h_a*1_1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_INDEX" val="0"/>
  <p:tag name="KSO_WM_UNIT_PRESET_TEXT_LEN" val="8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03_4*l_h_i*1_1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03_4*l_h_a*1_2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_INDEX" val="0"/>
  <p:tag name="KSO_WM_UNIT_PRESET_TEXT_LEN" val="8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03_4*l_h_i*1_2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03_4*l_h_a*1_3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_INDEX" val="0"/>
  <p:tag name="KSO_WM_UNIT_PRESET_TEXT_LEN" val="8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03_4*l_h_i*1_3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03_4*l_h_a*1_4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ISCONTENTSTITLE" val="0"/>
  <p:tag name="KSO_WM_UNIT_PRESET_TEXT_INDEX" val="0"/>
  <p:tag name="KSO_WM_UNIT_PRESET_TEXT_LEN" val="8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03_4*l_h_i*1_4_1"/>
  <p:tag name="KSO_WM_TEMPLATE_CATEGORY" val="custom"/>
  <p:tag name="KSO_WM_TEMPLATE_INDEX" val="2020260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03_4*a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03_4*i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4*d*1"/>
  <p:tag name="KSO_WM_UNIT_LAYERLEVEL" val="1"/>
  <p:tag name="KSO_WM_TAG_VERSION" val="1.0"/>
  <p:tag name="KSO_WM_BEAUTIFY_FLAG" val="#wm#"/>
  <p:tag name="KSO_WM_UNIT_VALUE" val="1422*1879"/>
  <p:tag name="KSO_WM_DIAGRAM_GROUP_CODE" val="l1-1"/>
  <p:tag name="KSO_WM_UNIT_TYPE" val="d"/>
  <p:tag name="KSO_WM_UNIT_INDEX" val="1"/>
  <p:tag name="KSO_WM_TEMPLATE_CATEGORY" val="custom"/>
  <p:tag name="KSO_WM_TEMPLATE_INDEX" val="20202603"/>
  <p:tag name="KSO_WM_UNIT_SUPPORT_UNIT_TYPE" val="[&quot;all&quot;]"/>
  <p:tag name="KSO_WM_UNIT_USESOURCEFORMAT_APPLY" val="1"/>
</p:tagLst>
</file>

<file path=ppt/tags/tag542.xml><?xml version="1.0" encoding="utf-8"?>
<p:tagLst xmlns:p="http://schemas.openxmlformats.org/presentationml/2006/main">
  <p:tag name="KSO_WM_SLIDE_ID" val="custom20202603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03"/>
  <p:tag name="KSO_WM_SLIDE_LAYOUT" val="a_d_l"/>
  <p:tag name="KSO_WM_SLIDE_LAYOUT_CNT" val="1_1_1"/>
  <p:tag name="KSO_WM_TEMPLATE_MASTER_TYPE" val="1"/>
  <p:tag name="KSO_WM_TEMPLATE_COLOR_TYPE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e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PRESET_TEXT" val="壹"/>
  <p:tag name="KSO_WM_UNIT_NOCLEAR" val="0"/>
  <p:tag name="KSO_WM_UNIT_VALUE" val="2"/>
  <p:tag name="KSO_WM_UNIT_TYPE" val="e"/>
  <p:tag name="KSO_WM_UNIT_INDEX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3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i*4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90_6*a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9"/>
  <p:tag name="KSO_WM_UNIT_TYPE" val="a"/>
  <p:tag name="KSO_WM_UNIT_INDEX" val="1"/>
</p:tagLst>
</file>

<file path=ppt/tags/tag548.xml><?xml version="1.0" encoding="utf-8"?>
<p:tagLst xmlns:p="http://schemas.openxmlformats.org/presentationml/2006/main">
  <p:tag name="KSO_WM_SLIDE_ID" val="custom2020269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90"/>
  <p:tag name="KSO_WM_SLIDE_TYPE" val="sectionTitle"/>
  <p:tag name="KSO_WM_SLIDE_SUBTYPE" val="pureTxt"/>
  <p:tag name="KSO_WM_SLIDE_LAYOUT" val="a_e"/>
  <p:tag name="KSO_WM_SLIDE_LAYOUT_CNT" val="1_1"/>
</p:tagLst>
</file>

<file path=ppt/tags/tag54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90_7*f*1"/>
  <p:tag name="KSO_WM_TEMPLATE_CATEGORY" val="custom"/>
  <p:tag name="KSO_WM_TEMPLATE_INDEX" val="20202690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90_7*d*1"/>
  <p:tag name="KSO_WM_TEMPLATE_CATEGORY" val="custom"/>
  <p:tag name="KSO_WM_TEMPLATE_INDEX" val="20202690"/>
  <p:tag name="KSO_WM_UNIT_LAYERLEVEL" val="1"/>
  <p:tag name="KSO_WM_TAG_VERSION" val="1.0"/>
  <p:tag name="KSO_WM_BEAUTIFY_FLAG" val="#wm#"/>
  <p:tag name="KSO_WM_UNIT_SUPPORT_UNIT_TYPE" val="[&quot;all&quot;]"/>
</p:tagLst>
</file>

<file path=ppt/tags/tag551.xml><?xml version="1.0" encoding="utf-8"?>
<p:tagLst xmlns:p="http://schemas.openxmlformats.org/presentationml/2006/main">
  <p:tag name="KSO_WM_SLIDE_ID" val="custom2020269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90"/>
  <p:tag name="KSO_WM_SLIDE_LAYOUT" val="a_d_f"/>
  <p:tag name="KSO_WM_SLIDE_LAYOUT_CNT" val="1_1_1"/>
  <p:tag name="KSO_WM_SLIDE_TYPE" val="text"/>
  <p:tag name="KSO_WM_SLIDE_SUBTYPE" val="picTxt"/>
  <p:tag name="KSO_WM_SLIDE_SIZE" val="864*443"/>
  <p:tag name="KSO_WM_SLIDE_POSITION" val="47*4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SUBTYPE" val="q"/>
  <p:tag name="KSO_WM_SLIDE_BACKGROUND_MASK_FLAG" val="1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8">
      <a:dk1>
        <a:srgbClr val="000000"/>
      </a:dk1>
      <a:lt1>
        <a:srgbClr val="FFFFFF"/>
      </a:lt1>
      <a:dk2>
        <a:srgbClr val="E2ECEB"/>
      </a:dk2>
      <a:lt2>
        <a:srgbClr val="FFFFFF"/>
      </a:lt2>
      <a:accent1>
        <a:srgbClr val="55998D"/>
      </a:accent1>
      <a:accent2>
        <a:srgbClr val="5C9973"/>
      </a:accent2>
      <a:accent3>
        <a:srgbClr val="5B995A"/>
      </a:accent3>
      <a:accent4>
        <a:srgbClr val="729859"/>
      </a:accent4>
      <a:accent5>
        <a:srgbClr val="8A9859"/>
      </a:accent5>
      <a:accent6>
        <a:srgbClr val="988C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">
      <a:dk1>
        <a:srgbClr val="000000"/>
      </a:dk1>
      <a:lt1>
        <a:srgbClr val="FFFFFF"/>
      </a:lt1>
      <a:dk2>
        <a:srgbClr val="EBEBEB"/>
      </a:dk2>
      <a:lt2>
        <a:srgbClr val="F2F3F3"/>
      </a:lt2>
      <a:accent1>
        <a:srgbClr val="85B57C"/>
      </a:accent1>
      <a:accent2>
        <a:srgbClr val="84AD88"/>
      </a:accent2>
      <a:accent3>
        <a:srgbClr val="82A293"/>
      </a:accent3>
      <a:accent4>
        <a:srgbClr val="829AA0"/>
      </a:accent4>
      <a:accent5>
        <a:srgbClr val="7C8CA8"/>
      </a:accent5>
      <a:accent6>
        <a:srgbClr val="7C85B5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98">
      <a:dk1>
        <a:srgbClr val="000000"/>
      </a:dk1>
      <a:lt1>
        <a:srgbClr val="FFFFFF"/>
      </a:lt1>
      <a:dk2>
        <a:srgbClr val="DEEAE0"/>
      </a:dk2>
      <a:lt2>
        <a:srgbClr val="FFFFFF"/>
      </a:lt2>
      <a:accent1>
        <a:srgbClr val="5DAA6E"/>
      </a:accent1>
      <a:accent2>
        <a:srgbClr val="70A764"/>
      </a:accent2>
      <a:accent3>
        <a:srgbClr val="81A25C"/>
      </a:accent3>
      <a:accent4>
        <a:srgbClr val="8E9D57"/>
      </a:accent4>
      <a:accent5>
        <a:srgbClr val="9C9955"/>
      </a:accent5>
      <a:accent6>
        <a:srgbClr val="A69358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8">
    <a:dk1>
      <a:srgbClr val="000000"/>
    </a:dk1>
    <a:lt1>
      <a:srgbClr val="FFFFFF"/>
    </a:lt1>
    <a:dk2>
      <a:srgbClr val="E2ECEB"/>
    </a:dk2>
    <a:lt2>
      <a:srgbClr val="FFFFFF"/>
    </a:lt2>
    <a:accent1>
      <a:srgbClr val="55998D"/>
    </a:accent1>
    <a:accent2>
      <a:srgbClr val="5C9973"/>
    </a:accent2>
    <a:accent3>
      <a:srgbClr val="5B995A"/>
    </a:accent3>
    <a:accent4>
      <a:srgbClr val="729859"/>
    </a:accent4>
    <a:accent5>
      <a:srgbClr val="8A9859"/>
    </a:accent5>
    <a:accent6>
      <a:srgbClr val="988C59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58">
    <a:dk1>
      <a:srgbClr val="000000"/>
    </a:dk1>
    <a:lt1>
      <a:srgbClr val="FFFFFF"/>
    </a:lt1>
    <a:dk2>
      <a:srgbClr val="E2ECEB"/>
    </a:dk2>
    <a:lt2>
      <a:srgbClr val="FFFFFF"/>
    </a:lt2>
    <a:accent1>
      <a:srgbClr val="55998D"/>
    </a:accent1>
    <a:accent2>
      <a:srgbClr val="5C9973"/>
    </a:accent2>
    <a:accent3>
      <a:srgbClr val="5B995A"/>
    </a:accent3>
    <a:accent4>
      <a:srgbClr val="729859"/>
    </a:accent4>
    <a:accent5>
      <a:srgbClr val="8A9859"/>
    </a:accent5>
    <a:accent6>
      <a:srgbClr val="988C59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98">
    <a:dk1>
      <a:srgbClr val="000000"/>
    </a:dk1>
    <a:lt1>
      <a:srgbClr val="FFFFFF"/>
    </a:lt1>
    <a:dk2>
      <a:srgbClr val="DEEAE0"/>
    </a:dk2>
    <a:lt2>
      <a:srgbClr val="FFFFFF"/>
    </a:lt2>
    <a:accent1>
      <a:srgbClr val="5DAA6E"/>
    </a:accent1>
    <a:accent2>
      <a:srgbClr val="70A764"/>
    </a:accent2>
    <a:accent3>
      <a:srgbClr val="81A25C"/>
    </a:accent3>
    <a:accent4>
      <a:srgbClr val="8E9D57"/>
    </a:accent4>
    <a:accent5>
      <a:srgbClr val="9C9955"/>
    </a:accent5>
    <a:accent6>
      <a:srgbClr val="A69358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Calibri</vt:lpstr>
      <vt:lpstr>Segoe UI</vt:lpstr>
      <vt:lpstr>Office 主题​​</vt:lpstr>
      <vt:lpstr>1_Office 主题​​</vt:lpstr>
      <vt:lpstr>2_Office 主题​​</vt:lpstr>
      <vt:lpstr>3_Office 主题​​</vt:lpstr>
      <vt:lpstr>空白演示</vt:lpstr>
      <vt:lpstr>文艺清新工作总结</vt:lpstr>
      <vt:lpstr>PowerPoint 演示文稿</vt:lpstr>
      <vt:lpstr>简约通用模板</vt:lpstr>
      <vt:lpstr>PowerPoint 演示文稿</vt:lpstr>
      <vt:lpstr>单击此处添加标题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</cp:lastModifiedBy>
  <cp:revision>25</cp:revision>
  <dcterms:created xsi:type="dcterms:W3CDTF">2019-06-19T02:08:00Z</dcterms:created>
  <dcterms:modified xsi:type="dcterms:W3CDTF">2019-10-26T01:18:59Z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