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2C9B-0300-1C03-DB0A-6A6A256BE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C9435-CD8E-E13E-FE69-1F090F7F6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52BC4-1ABA-2582-56A7-B5E9C188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E53C-7403-4743-B9CA-B1FF25DD3822}" type="datetimeFigureOut">
              <a:rPr lang="es-ES" smtClean="0"/>
              <a:t>08/01/2023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606F1-4D80-04A3-56E9-754A3EE7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D44D0-671D-52A1-09D9-D2F22754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3A0-A2BD-415E-AE48-13F25348977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60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738E-BC98-ECE6-2337-0621928E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AEBD3-3731-5EA4-6672-8FA2F13E7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3786-7F8E-F204-D1A3-15936F44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E53C-7403-4743-B9CA-B1FF25DD3822}" type="datetimeFigureOut">
              <a:rPr lang="es-ES" smtClean="0"/>
              <a:t>08/01/2023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DB661-A0B7-B458-1F23-951F2B68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41752-0FE8-045A-651B-7D5098D6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3A0-A2BD-415E-AE48-13F25348977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01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52136-3B33-CAB9-5B3E-171488D63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0C56D-6177-4CE4-54CE-07F12643A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CCCCC-82D6-D673-68F5-F7B4B9DA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E53C-7403-4743-B9CA-B1FF25DD3822}" type="datetimeFigureOut">
              <a:rPr lang="es-ES" smtClean="0"/>
              <a:t>08/01/2023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8697E-EBA9-DE3C-9EAA-F99C2A8C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6265C-09D5-E8F4-4DD1-01F71EE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3A0-A2BD-415E-AE48-13F25348977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94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111A-8E8C-457E-9192-95A880E1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CEA45-8149-754C-FFCD-D5B9E50C0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A7A35-925F-B4D0-6363-BA2C4CC8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E53C-7403-4743-B9CA-B1FF25DD3822}" type="datetimeFigureOut">
              <a:rPr lang="es-ES" smtClean="0"/>
              <a:t>08/01/2023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B0C75-E9D5-A04F-74DD-D0AA24FD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9E252-385B-C02E-025B-EA9C5A46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3A0-A2BD-415E-AE48-13F25348977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73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ED57-C52D-5135-56F7-9B0BDC8F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978F6-6A64-E0DE-1BCC-38E1F8395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42C67-58F6-33D5-9A16-93663F22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E53C-7403-4743-B9CA-B1FF25DD3822}" type="datetimeFigureOut">
              <a:rPr lang="es-ES" smtClean="0"/>
              <a:t>08/01/2023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A13F8-E08B-FBF2-22E9-4DAF9E51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0C61E-7CBE-2C02-E199-EFF61E59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3A0-A2BD-415E-AE48-13F25348977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78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2DC6-70A7-0004-7B54-F787C3F0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B3BC9-CAD5-F593-0A09-F2E1B4A1F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AA448-D67C-04AC-563D-9BD060C2B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9DE77-FC5E-AEAD-2794-274DC4FF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E53C-7403-4743-B9CA-B1FF25DD3822}" type="datetimeFigureOut">
              <a:rPr lang="es-ES" smtClean="0"/>
              <a:t>08/01/2023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12DB9-1DF4-8CC2-D969-292875CC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153B8-85D8-C1F2-C733-49890E5D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3A0-A2BD-415E-AE48-13F25348977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76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32BD-84CD-A5F3-32A2-0EFC12F9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32FC1-ABC2-46F7-28E6-ECFF1692F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6EAAA-6AAD-52A8-E177-1D50ED994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0C322-1F99-2C5F-D753-20AF124C3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F987C-D89F-ED84-1BB0-6356A76C5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4A54F-1A68-5FB1-F509-1B6A1E75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E53C-7403-4743-B9CA-B1FF25DD3822}" type="datetimeFigureOut">
              <a:rPr lang="es-ES" smtClean="0"/>
              <a:t>08/01/2023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BF240-BB15-C146-3284-8027DB37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7BD66-3083-DFC5-690C-6FEB40D8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3A0-A2BD-415E-AE48-13F25348977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87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9E0E-95EE-26DB-451E-17CAC4B3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CDB77-5408-D8AC-DB7C-33F2148E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E53C-7403-4743-B9CA-B1FF25DD3822}" type="datetimeFigureOut">
              <a:rPr lang="es-ES" smtClean="0"/>
              <a:t>08/01/2023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AB8F3-A1B2-23A3-C00A-1D7B9DD2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92F8A-61D5-B52C-8DE1-75774256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3A0-A2BD-415E-AE48-13F25348977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50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A7FA7-8012-11B5-9A65-94EF237F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E53C-7403-4743-B9CA-B1FF25DD3822}" type="datetimeFigureOut">
              <a:rPr lang="es-ES" smtClean="0"/>
              <a:t>08/01/2023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050B-6195-E027-B111-32E8A28D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EFCC1-13D4-A5A9-F52B-5C7D0BE7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3A0-A2BD-415E-AE48-13F25348977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49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E572-2038-989C-42BB-A1D7CD76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2EB3-2DA8-6767-A99E-9A4B5CA3F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8274E-AA68-249B-469E-7D64F0153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EE799-B8C6-ACDA-C9DB-DE5367EC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E53C-7403-4743-B9CA-B1FF25DD3822}" type="datetimeFigureOut">
              <a:rPr lang="es-ES" smtClean="0"/>
              <a:t>08/01/2023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BD031-A796-ABA5-00E6-AEAF36E4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A952A-EEF4-D370-5A73-80F57AFE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3A0-A2BD-415E-AE48-13F25348977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0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8E2C-0672-562B-5A10-85528899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23FEE-9C6D-95FE-C6FB-E207AD6A7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CF12C-A345-9A9F-B799-AAC75516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77135-F7D8-A27C-B68A-FBF18D53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E53C-7403-4743-B9CA-B1FF25DD3822}" type="datetimeFigureOut">
              <a:rPr lang="es-ES" smtClean="0"/>
              <a:t>08/01/2023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B6D52-91B3-6F84-DEE4-9B2E13CB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A5B95-F68B-BFED-1157-99FE3FEE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3A0-A2BD-415E-AE48-13F25348977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28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9D466-076D-895B-BE26-A05C9877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11E01-DDFF-A8D1-0483-BA13A03BB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E123-2DE8-F8FE-5980-54973D778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FE53C-7403-4743-B9CA-B1FF25DD3822}" type="datetimeFigureOut">
              <a:rPr lang="es-ES" smtClean="0"/>
              <a:t>08/01/2023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5CD5-E491-DF2B-37A0-8EF1DBA93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EEF44-3C4D-F7FE-0938-649B5973A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363A0-A2BD-415E-AE48-13F25348977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70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2D76-FE21-EF51-C45E-6B8AA53DA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779"/>
            <a:ext cx="9144000" cy="22587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Emurgo</a:t>
            </a:r>
            <a:r>
              <a:rPr lang="en-US" dirty="0"/>
              <a:t> Academy </a:t>
            </a:r>
            <a:br>
              <a:rPr lang="en-US" dirty="0"/>
            </a:br>
            <a:r>
              <a:rPr lang="en-US" dirty="0" err="1"/>
              <a:t>Cardano</a:t>
            </a:r>
            <a:r>
              <a:rPr lang="en-US" dirty="0"/>
              <a:t> Developer Professional Project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4D74B-6FD9-5C53-B100-7F33C0FF5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9928"/>
            <a:ext cx="9144000" cy="3398293"/>
          </a:xfrm>
        </p:spPr>
        <p:txBody>
          <a:bodyPr>
            <a:normAutofit/>
          </a:bodyPr>
          <a:lstStyle/>
          <a:p>
            <a:r>
              <a:rPr lang="en-US" dirty="0" err="1"/>
              <a:t>AImaGen</a:t>
            </a:r>
            <a:r>
              <a:rPr lang="en-US" dirty="0"/>
              <a:t> NFT Minting and Vending Machine</a:t>
            </a:r>
          </a:p>
          <a:p>
            <a:r>
              <a:rPr lang="en-US" dirty="0"/>
              <a:t>Mint Unique AI Generated ART NFT by sending ADA</a:t>
            </a:r>
          </a:p>
          <a:p>
            <a:endParaRPr lang="en-US" dirty="0"/>
          </a:p>
          <a:p>
            <a:r>
              <a:rPr lang="en-US" dirty="0"/>
              <a:t>Manuel of Batch64 - Project Definition for</a:t>
            </a:r>
          </a:p>
          <a:p>
            <a:r>
              <a:rPr lang="en-US" dirty="0" err="1"/>
              <a:t>Emurgo</a:t>
            </a:r>
            <a:r>
              <a:rPr lang="en-US" dirty="0"/>
              <a:t> Academy </a:t>
            </a:r>
            <a:r>
              <a:rPr lang="en-US" dirty="0" err="1"/>
              <a:t>Cardano</a:t>
            </a:r>
            <a:r>
              <a:rPr lang="en-US" dirty="0"/>
              <a:t> Developer Professional</a:t>
            </a:r>
          </a:p>
          <a:p>
            <a:r>
              <a:rPr lang="en-US" dirty="0"/>
              <a:t>Barcelona (Spain) January 2023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125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6FB14E-D81E-72D5-B1AF-98D633C91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218" y="4413724"/>
            <a:ext cx="9601200" cy="21812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AFF971-A7EC-4BD4-FF86-2E09F135F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18" y="263051"/>
            <a:ext cx="101346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0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17699-7A04-FB67-6002-59A75D624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07"/>
            <a:ext cx="10515600" cy="591765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AImaGen</a:t>
            </a:r>
            <a:r>
              <a:rPr lang="en-US" dirty="0"/>
              <a:t> NFT Minter and Vending Machine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Buyer have to send the exact amount of 28.556000 ADA to mint and receive the NFT.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other received amount will be sent back to the Buyer.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953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AB46F-4497-1A85-38B6-22463E61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137"/>
            <a:ext cx="10515600" cy="5794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Running process: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Vending Machine waits for buyer payments, an enterprise type of address is used for operations: receives buyer payments, sends back wrong received amount, sends correct received amount to the contract address.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UTxOs</a:t>
            </a:r>
            <a:r>
              <a:rPr lang="en-US" dirty="0"/>
              <a:t> queue is processed following the order of first to last received </a:t>
            </a:r>
          </a:p>
          <a:p>
            <a:pPr marL="0" indent="0">
              <a:buNone/>
            </a:pPr>
            <a:r>
              <a:rPr lang="en-US" dirty="0"/>
              <a:t>   payment.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01626-787C-DC3B-BAF5-AED50B860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44" y="5222543"/>
            <a:ext cx="39528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1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3B68-F35A-3D22-E274-12EE52A8D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955"/>
            <a:ext cx="10515600" cy="59040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wrong received amount, the operations address make a send back  </a:t>
            </a:r>
          </a:p>
          <a:p>
            <a:pPr marL="0" indent="0">
              <a:buNone/>
            </a:pPr>
            <a:r>
              <a:rPr lang="en-US" dirty="0"/>
              <a:t>Tx to the buyer. (Wrong received amount minus Tx fees).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091B8-DEE5-CB2D-7C8C-FCE0CD22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7387"/>
            <a:ext cx="105537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7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0BB2E5F-0E27-9586-829E-440E0EE21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56" y="205072"/>
            <a:ext cx="10515600" cy="6067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Tx Metadata message is added to inform the buyer</a:t>
            </a:r>
          </a:p>
          <a:p>
            <a:pPr marL="0" indent="0">
              <a:buNone/>
            </a:pPr>
            <a:r>
              <a:rPr lang="en-US" dirty="0"/>
              <a:t>about the refunding of wrong amount.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B78C9-1158-BE67-0560-B1885DC2D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56" y="1566082"/>
            <a:ext cx="93059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7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1AED-E504-A2B3-7702-7F53C5511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07"/>
            <a:ext cx="10515600" cy="59176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right received amount, the operation address sends the funds</a:t>
            </a:r>
          </a:p>
          <a:p>
            <a:pPr marL="0" indent="0">
              <a:buNone/>
            </a:pPr>
            <a:r>
              <a:rPr lang="en-US" dirty="0"/>
              <a:t>to contract script address.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3CAD9-3853-D7A1-8E37-5D30C1CF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762125"/>
            <a:ext cx="105346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2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0CEA4-0033-04CB-513F-E2B29266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NFT minting address is the only authorized to spend the script.</a:t>
            </a:r>
          </a:p>
          <a:p>
            <a:pPr marL="0" indent="0">
              <a:buNone/>
            </a:pPr>
            <a:r>
              <a:rPr lang="en-US" dirty="0"/>
              <a:t>Plutus validator uses Int for datum and redeemer (the NFT price)</a:t>
            </a:r>
          </a:p>
          <a:p>
            <a:pPr marL="0" indent="0">
              <a:buNone/>
            </a:pPr>
            <a:r>
              <a:rPr lang="en-US" dirty="0"/>
              <a:t>and its </a:t>
            </a:r>
            <a:r>
              <a:rPr lang="en-US" dirty="0" err="1"/>
              <a:t>paymentPubKeyHash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3E61E-910A-02FA-71EF-A0EF00785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5525"/>
            <a:ext cx="57626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6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4771-2C0E-929A-5C24-BFE24127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603"/>
            <a:ext cx="10515600" cy="5890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NFT Construction and Minting process starts.</a:t>
            </a:r>
          </a:p>
          <a:p>
            <a:pPr marL="0" indent="0">
              <a:buNone/>
            </a:pPr>
            <a:r>
              <a:rPr lang="en-US" dirty="0"/>
              <a:t>An Image is created by passing to Stable Diffusion AI a sentence generated by Python library “essential generators”.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Image is then pinned to IPFS using </a:t>
            </a:r>
            <a:r>
              <a:rPr lang="en-US" dirty="0" err="1"/>
              <a:t>Infura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NFT name is </a:t>
            </a:r>
            <a:r>
              <a:rPr lang="en-US" dirty="0" err="1"/>
              <a:t>AImaGen</a:t>
            </a:r>
            <a:r>
              <a:rPr lang="en-US" dirty="0"/>
              <a:t>@&lt;unix timestamp&gt;.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2E5B3-E3C8-F795-EB43-3272FBFAB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0125"/>
            <a:ext cx="56864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8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967E-2AAB-74B3-B59C-27046D4E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07"/>
            <a:ext cx="10515600" cy="59176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Minted NFT is sent to the buyer through the same minting address.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2C1C5-0F9E-2116-C9F9-9438922D1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30" y="1258365"/>
            <a:ext cx="5734050" cy="185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C9011-87E8-EA3D-7B91-27BBF07FF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30" y="3793864"/>
            <a:ext cx="92964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274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Emurgo Academy  Cardano Developer Professional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Cardano Plutus Smart Contracts</dc:title>
  <dc:creator>emanuele concotelli</dc:creator>
  <cp:lastModifiedBy>emanuele concotelli</cp:lastModifiedBy>
  <cp:revision>40</cp:revision>
  <dcterms:created xsi:type="dcterms:W3CDTF">2022-12-16T14:35:43Z</dcterms:created>
  <dcterms:modified xsi:type="dcterms:W3CDTF">2023-01-08T13:55:37Z</dcterms:modified>
</cp:coreProperties>
</file>