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9144000"/>
  <p:notesSz cx="9144000" cy="6858000"/>
  <p:embeddedFontLst>
    <p:embeddedFont>
      <p:font typeface="Tahoma"/>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20" roundtripDataSignature="AMtx7mjqYeS7wArlN8vtu+KIY5dlSsIk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12576EC-2650-4A7A-B84C-644F7B41923A}">
  <a:tblStyle styleId="{912576EC-2650-4A7A-B84C-644F7B41923A}"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Tahoma-bold.fntdata"/><Relationship Id="rId6" Type="http://schemas.openxmlformats.org/officeDocument/2006/relationships/notesMaster" Target="notesMasters/notesMaster1.xml"/><Relationship Id="rId18" Type="http://schemas.openxmlformats.org/officeDocument/2006/relationships/font" Target="fonts/Tahoma-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13"/>
          <p:cNvSpPr txBox="1"/>
          <p:nvPr>
            <p:ph type="title"/>
          </p:nvPr>
        </p:nvSpPr>
        <p:spPr>
          <a:xfrm>
            <a:off x="3416879" y="605854"/>
            <a:ext cx="2310240" cy="4521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80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13"/>
          <p:cNvSpPr txBox="1"/>
          <p:nvPr>
            <p:ph idx="1" type="body"/>
          </p:nvPr>
        </p:nvSpPr>
        <p:spPr>
          <a:xfrm>
            <a:off x="1524169" y="1661466"/>
            <a:ext cx="6095660" cy="175387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1" i="0" sz="3750">
                <a:solidFill>
                  <a:srgbClr val="1A1A1A"/>
                </a:solidFill>
                <a:latin typeface="Trebuchet MS"/>
                <a:ea typeface="Trebuchet MS"/>
                <a:cs typeface="Trebuchet MS"/>
                <a:sym typeface="Trebuchet MS"/>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 name="Google Shape;15;p13"/>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3"/>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3"/>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8" name="Shape 18"/>
        <p:cNvGrpSpPr/>
        <p:nvPr/>
      </p:nvGrpSpPr>
      <p:grpSpPr>
        <a:xfrm>
          <a:off x="0" y="0"/>
          <a:ext cx="0" cy="0"/>
          <a:chOff x="0" y="0"/>
          <a:chExt cx="0" cy="0"/>
        </a:xfrm>
      </p:grpSpPr>
      <p:sp>
        <p:nvSpPr>
          <p:cNvPr id="19" name="Google Shape;19;p14"/>
          <p:cNvSpPr txBox="1"/>
          <p:nvPr>
            <p:ph type="title"/>
          </p:nvPr>
        </p:nvSpPr>
        <p:spPr>
          <a:xfrm>
            <a:off x="3416879" y="605854"/>
            <a:ext cx="2310240" cy="4521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80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4"/>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23" name="Shape 23"/>
        <p:cNvGrpSpPr/>
        <p:nvPr/>
      </p:nvGrpSpPr>
      <p:grpSpPr>
        <a:xfrm>
          <a:off x="0" y="0"/>
          <a:ext cx="0" cy="0"/>
          <a:chOff x="0" y="0"/>
          <a:chExt cx="0" cy="0"/>
        </a:xfrm>
      </p:grpSpPr>
      <p:sp>
        <p:nvSpPr>
          <p:cNvPr id="24" name="Google Shape;24;p15"/>
          <p:cNvSpPr/>
          <p:nvPr/>
        </p:nvSpPr>
        <p:spPr>
          <a:xfrm>
            <a:off x="0" y="0"/>
            <a:ext cx="9144000" cy="6858000"/>
          </a:xfrm>
          <a:custGeom>
            <a:rect b="b" l="l" r="r" t="t"/>
            <a:pathLst>
              <a:path extrusionOk="0" h="6858000" w="9144000">
                <a:moveTo>
                  <a:pt x="9143999" y="6857999"/>
                </a:moveTo>
                <a:lnTo>
                  <a:pt x="0" y="6857999"/>
                </a:lnTo>
                <a:lnTo>
                  <a:pt x="0" y="0"/>
                </a:lnTo>
                <a:lnTo>
                  <a:pt x="9143999" y="0"/>
                </a:lnTo>
                <a:lnTo>
                  <a:pt x="9143999" y="6857999"/>
                </a:lnTo>
                <a:close/>
              </a:path>
            </a:pathLst>
          </a:custGeom>
          <a:solidFill>
            <a:srgbClr val="9E9E9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5" name="Google Shape;25;p15"/>
          <p:cNvPicPr preferRelativeResize="0"/>
          <p:nvPr/>
        </p:nvPicPr>
        <p:blipFill rotWithShape="1">
          <a:blip r:embed="rId2">
            <a:alphaModFix/>
          </a:blip>
          <a:srcRect b="0" l="0" r="0" t="0"/>
          <a:stretch/>
        </p:blipFill>
        <p:spPr>
          <a:xfrm>
            <a:off x="655375" y="503225"/>
            <a:ext cx="7688924" cy="5371726"/>
          </a:xfrm>
          <a:prstGeom prst="rect">
            <a:avLst/>
          </a:prstGeom>
          <a:noFill/>
          <a:ln>
            <a:noFill/>
          </a:ln>
        </p:spPr>
      </p:pic>
      <p:sp>
        <p:nvSpPr>
          <p:cNvPr id="26" name="Google Shape;26;p15"/>
          <p:cNvSpPr/>
          <p:nvPr/>
        </p:nvSpPr>
        <p:spPr>
          <a:xfrm>
            <a:off x="2223049" y="5361449"/>
            <a:ext cx="508634" cy="400685"/>
          </a:xfrm>
          <a:custGeom>
            <a:rect b="b" l="l" r="r" t="t"/>
            <a:pathLst>
              <a:path extrusionOk="0" h="400685" w="508635">
                <a:moveTo>
                  <a:pt x="508499" y="400199"/>
                </a:moveTo>
                <a:lnTo>
                  <a:pt x="0" y="400199"/>
                </a:lnTo>
                <a:lnTo>
                  <a:pt x="0" y="0"/>
                </a:lnTo>
                <a:lnTo>
                  <a:pt x="508499" y="0"/>
                </a:lnTo>
                <a:lnTo>
                  <a:pt x="508499" y="400199"/>
                </a:lnTo>
                <a:close/>
              </a:path>
            </a:pathLst>
          </a:custGeom>
          <a:solidFill>
            <a:srgbClr val="9E9E9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 name="Google Shape;27;p15"/>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5"/>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0" name="Shape 30"/>
        <p:cNvGrpSpPr/>
        <p:nvPr/>
      </p:nvGrpSpPr>
      <p:grpSpPr>
        <a:xfrm>
          <a:off x="0" y="0"/>
          <a:ext cx="0" cy="0"/>
          <a:chOff x="0" y="0"/>
          <a:chExt cx="0" cy="0"/>
        </a:xfrm>
      </p:grpSpPr>
      <p:sp>
        <p:nvSpPr>
          <p:cNvPr id="31" name="Google Shape;31;p16"/>
          <p:cNvSpPr txBox="1"/>
          <p:nvPr>
            <p:ph type="ctrTitle"/>
          </p:nvPr>
        </p:nvSpPr>
        <p:spPr>
          <a:xfrm>
            <a:off x="685800" y="2125980"/>
            <a:ext cx="77724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6"/>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6"/>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6" name="Shape 36"/>
        <p:cNvGrpSpPr/>
        <p:nvPr/>
      </p:nvGrpSpPr>
      <p:grpSpPr>
        <a:xfrm>
          <a:off x="0" y="0"/>
          <a:ext cx="0" cy="0"/>
          <a:chOff x="0" y="0"/>
          <a:chExt cx="0" cy="0"/>
        </a:xfrm>
      </p:grpSpPr>
      <p:sp>
        <p:nvSpPr>
          <p:cNvPr id="37" name="Google Shape;37;p17"/>
          <p:cNvSpPr txBox="1"/>
          <p:nvPr>
            <p:ph type="title"/>
          </p:nvPr>
        </p:nvSpPr>
        <p:spPr>
          <a:xfrm>
            <a:off x="3416879" y="605854"/>
            <a:ext cx="2310240" cy="4521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80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7"/>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7"/>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7"/>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7"/>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7"/>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p:nvPr/>
        </p:nvSpPr>
        <p:spPr>
          <a:xfrm>
            <a:off x="0" y="0"/>
            <a:ext cx="9144000" cy="6858000"/>
          </a:xfrm>
          <a:custGeom>
            <a:rect b="b" l="l" r="r" t="t"/>
            <a:pathLst>
              <a:path extrusionOk="0" h="6858000" w="9144000">
                <a:moveTo>
                  <a:pt x="9143999" y="6857999"/>
                </a:moveTo>
                <a:lnTo>
                  <a:pt x="0" y="6857999"/>
                </a:lnTo>
                <a:lnTo>
                  <a:pt x="0" y="0"/>
                </a:lnTo>
                <a:lnTo>
                  <a:pt x="9143999" y="0"/>
                </a:lnTo>
                <a:lnTo>
                  <a:pt x="9143999" y="6857999"/>
                </a:lnTo>
                <a:close/>
              </a:path>
            </a:pathLst>
          </a:custGeom>
          <a:solidFill>
            <a:srgbClr val="9E9E9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 name="Google Shape;7;p12"/>
          <p:cNvSpPr txBox="1"/>
          <p:nvPr>
            <p:ph type="title"/>
          </p:nvPr>
        </p:nvSpPr>
        <p:spPr>
          <a:xfrm>
            <a:off x="3416879" y="605854"/>
            <a:ext cx="2310240" cy="45211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2800" u="none" cap="none" strike="noStrike">
                <a:solidFill>
                  <a:srgbClr val="1A1A1A"/>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2"/>
          <p:cNvSpPr txBox="1"/>
          <p:nvPr>
            <p:ph idx="1" type="body"/>
          </p:nvPr>
        </p:nvSpPr>
        <p:spPr>
          <a:xfrm>
            <a:off x="1524169" y="1661466"/>
            <a:ext cx="6095660" cy="175387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1" i="0" sz="3750" u="none" cap="none" strike="noStrike">
                <a:solidFill>
                  <a:srgbClr val="1A1A1A"/>
                </a:solidFill>
                <a:latin typeface="Trebuchet MS"/>
                <a:ea typeface="Trebuchet MS"/>
                <a:cs typeface="Trebuchet MS"/>
                <a:sym typeface="Trebuchet MS"/>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2"/>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2"/>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2"/>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defRPr>
            </a:lvl1pPr>
            <a:lvl2pPr indent="0" lvl="1" marL="0" marR="0" rtl="0" algn="r">
              <a:spcBef>
                <a:spcPts val="0"/>
              </a:spcBef>
              <a:buNone/>
              <a:defRPr sz="1800">
                <a:solidFill>
                  <a:srgbClr val="888888"/>
                </a:solidFill>
              </a:defRPr>
            </a:lvl2pPr>
            <a:lvl3pPr indent="0" lvl="2" marL="0" marR="0" rtl="0" algn="r">
              <a:spcBef>
                <a:spcPts val="0"/>
              </a:spcBef>
              <a:buNone/>
              <a:defRPr sz="1800">
                <a:solidFill>
                  <a:srgbClr val="888888"/>
                </a:solidFill>
              </a:defRPr>
            </a:lvl3pPr>
            <a:lvl4pPr indent="0" lvl="3" marL="0" marR="0" rtl="0" algn="r">
              <a:spcBef>
                <a:spcPts val="0"/>
              </a:spcBef>
              <a:buNone/>
              <a:defRPr sz="1800">
                <a:solidFill>
                  <a:srgbClr val="888888"/>
                </a:solidFill>
              </a:defRPr>
            </a:lvl4pPr>
            <a:lvl5pPr indent="0" lvl="4" marL="0" marR="0" rtl="0" algn="r">
              <a:spcBef>
                <a:spcPts val="0"/>
              </a:spcBef>
              <a:buNone/>
              <a:defRPr sz="1800">
                <a:solidFill>
                  <a:srgbClr val="888888"/>
                </a:solidFill>
              </a:defRPr>
            </a:lvl5pPr>
            <a:lvl6pPr indent="0" lvl="5" marL="0" marR="0" rtl="0" algn="r">
              <a:spcBef>
                <a:spcPts val="0"/>
              </a:spcBef>
              <a:buNone/>
              <a:defRPr sz="1800">
                <a:solidFill>
                  <a:srgbClr val="888888"/>
                </a:solidFill>
              </a:defRPr>
            </a:lvl6pPr>
            <a:lvl7pPr indent="0" lvl="6" marL="0" marR="0" rtl="0" algn="r">
              <a:spcBef>
                <a:spcPts val="0"/>
              </a:spcBef>
              <a:buNone/>
              <a:defRPr sz="1800">
                <a:solidFill>
                  <a:srgbClr val="888888"/>
                </a:solidFill>
              </a:defRPr>
            </a:lvl7pPr>
            <a:lvl8pPr indent="0" lvl="7" marL="0" marR="0" rtl="0" algn="r">
              <a:spcBef>
                <a:spcPts val="0"/>
              </a:spcBef>
              <a:buNone/>
              <a:defRPr sz="1800">
                <a:solidFill>
                  <a:srgbClr val="888888"/>
                </a:solidFill>
              </a:defRPr>
            </a:lvl8pPr>
            <a:lvl9pPr indent="0" lvl="8" marL="0" marR="0" rtl="0"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 name="Shape 46"/>
        <p:cNvGrpSpPr/>
        <p:nvPr/>
      </p:nvGrpSpPr>
      <p:grpSpPr>
        <a:xfrm>
          <a:off x="0" y="0"/>
          <a:ext cx="0" cy="0"/>
          <a:chOff x="0" y="0"/>
          <a:chExt cx="0" cy="0"/>
        </a:xfrm>
      </p:grpSpPr>
      <p:sp>
        <p:nvSpPr>
          <p:cNvPr id="47" name="Google Shape;47;p1"/>
          <p:cNvSpPr/>
          <p:nvPr/>
        </p:nvSpPr>
        <p:spPr>
          <a:xfrm>
            <a:off x="0" y="650399"/>
            <a:ext cx="9144000" cy="6207760"/>
          </a:xfrm>
          <a:custGeom>
            <a:rect b="b" l="l" r="r" t="t"/>
            <a:pathLst>
              <a:path extrusionOk="0" h="6207759" w="9144000">
                <a:moveTo>
                  <a:pt x="0" y="6207599"/>
                </a:moveTo>
                <a:lnTo>
                  <a:pt x="9143999" y="6207599"/>
                </a:lnTo>
                <a:lnTo>
                  <a:pt x="9143999" y="0"/>
                </a:lnTo>
                <a:lnTo>
                  <a:pt x="0" y="0"/>
                </a:lnTo>
                <a:lnTo>
                  <a:pt x="0" y="6207599"/>
                </a:lnTo>
                <a:close/>
              </a:path>
            </a:pathLst>
          </a:custGeom>
          <a:solidFill>
            <a:srgbClr val="B7B7B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 name="Google Shape;48;p1"/>
          <p:cNvSpPr/>
          <p:nvPr/>
        </p:nvSpPr>
        <p:spPr>
          <a:xfrm>
            <a:off x="0" y="0"/>
            <a:ext cx="9144000" cy="650875"/>
          </a:xfrm>
          <a:custGeom>
            <a:rect b="b" l="l" r="r" t="t"/>
            <a:pathLst>
              <a:path extrusionOk="0" h="650875" w="9144000">
                <a:moveTo>
                  <a:pt x="9143999" y="650399"/>
                </a:moveTo>
                <a:lnTo>
                  <a:pt x="0" y="650399"/>
                </a:lnTo>
                <a:lnTo>
                  <a:pt x="0" y="0"/>
                </a:lnTo>
                <a:lnTo>
                  <a:pt x="9143999" y="0"/>
                </a:lnTo>
                <a:lnTo>
                  <a:pt x="9143999" y="65039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49" name="Google Shape;49;p1"/>
          <p:cNvGrpSpPr/>
          <p:nvPr/>
        </p:nvGrpSpPr>
        <p:grpSpPr>
          <a:xfrm>
            <a:off x="830391" y="1588426"/>
            <a:ext cx="746284" cy="61594"/>
            <a:chOff x="830391" y="1588426"/>
            <a:chExt cx="746284" cy="61594"/>
          </a:xfrm>
        </p:grpSpPr>
        <p:sp>
          <p:nvSpPr>
            <p:cNvPr id="50" name="Google Shape;50;p1"/>
            <p:cNvSpPr/>
            <p:nvPr/>
          </p:nvSpPr>
          <p:spPr>
            <a:xfrm>
              <a:off x="1203295" y="1588426"/>
              <a:ext cx="373380" cy="61594"/>
            </a:xfrm>
            <a:custGeom>
              <a:rect b="b" l="l" r="r" t="t"/>
              <a:pathLst>
                <a:path extrusionOk="0" h="61594" w="373380">
                  <a:moveTo>
                    <a:pt x="372859" y="61101"/>
                  </a:moveTo>
                  <a:lnTo>
                    <a:pt x="0" y="61101"/>
                  </a:lnTo>
                  <a:lnTo>
                    <a:pt x="0" y="0"/>
                  </a:lnTo>
                  <a:lnTo>
                    <a:pt x="372859" y="0"/>
                  </a:lnTo>
                  <a:lnTo>
                    <a:pt x="372859" y="61101"/>
                  </a:lnTo>
                  <a:close/>
                </a:path>
              </a:pathLst>
            </a:custGeom>
            <a:solidFill>
              <a:srgbClr val="EB55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1" name="Google Shape;51;p1"/>
            <p:cNvSpPr/>
            <p:nvPr/>
          </p:nvSpPr>
          <p:spPr>
            <a:xfrm>
              <a:off x="830391" y="1588426"/>
              <a:ext cx="376555" cy="61594"/>
            </a:xfrm>
            <a:custGeom>
              <a:rect b="b" l="l" r="r" t="t"/>
              <a:pathLst>
                <a:path extrusionOk="0" h="61594" w="376555">
                  <a:moveTo>
                    <a:pt x="376011" y="61101"/>
                  </a:moveTo>
                  <a:lnTo>
                    <a:pt x="0" y="61101"/>
                  </a:lnTo>
                  <a:lnTo>
                    <a:pt x="0" y="0"/>
                  </a:lnTo>
                  <a:lnTo>
                    <a:pt x="376011" y="0"/>
                  </a:lnTo>
                  <a:lnTo>
                    <a:pt x="376011" y="61101"/>
                  </a:lnTo>
                  <a:close/>
                </a:path>
              </a:pathLst>
            </a:custGeom>
            <a:solidFill>
              <a:srgbClr val="1A998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2" name="Google Shape;52;p1"/>
          <p:cNvSpPr txBox="1"/>
          <p:nvPr>
            <p:ph idx="1" type="body"/>
          </p:nvPr>
        </p:nvSpPr>
        <p:spPr>
          <a:xfrm>
            <a:off x="1524169" y="1661466"/>
            <a:ext cx="6095660" cy="1753870"/>
          </a:xfrm>
          <a:prstGeom prst="rect">
            <a:avLst/>
          </a:prstGeom>
          <a:noFill/>
          <a:ln>
            <a:noFill/>
          </a:ln>
        </p:spPr>
        <p:txBody>
          <a:bodyPr anchorCtr="0" anchor="t" bIns="0" lIns="0" spcFirstLastPara="1" rIns="0" wrap="square" tIns="11425">
            <a:spAutoFit/>
          </a:bodyPr>
          <a:lstStyle/>
          <a:p>
            <a:pPr indent="0" lvl="0" marL="17780" marR="5080" rtl="0" algn="ctr">
              <a:lnSpc>
                <a:spcPct val="100800"/>
              </a:lnSpc>
              <a:spcBef>
                <a:spcPts val="0"/>
              </a:spcBef>
              <a:spcAft>
                <a:spcPts val="0"/>
              </a:spcAft>
              <a:buNone/>
            </a:pPr>
            <a:r>
              <a:rPr lang="en-US"/>
              <a:t>TRAFFIC SQUAD-PENALTY  COLLECTION AND  MANAGEMENT</a:t>
            </a:r>
            <a:endParaRPr/>
          </a:p>
        </p:txBody>
      </p:sp>
      <p:sp>
        <p:nvSpPr>
          <p:cNvPr id="53" name="Google Shape;53;p1"/>
          <p:cNvSpPr txBox="1"/>
          <p:nvPr/>
        </p:nvSpPr>
        <p:spPr>
          <a:xfrm>
            <a:off x="2793205" y="3634491"/>
            <a:ext cx="3563620" cy="2237740"/>
          </a:xfrm>
          <a:prstGeom prst="rect">
            <a:avLst/>
          </a:prstGeom>
          <a:noFill/>
          <a:ln>
            <a:noFill/>
          </a:ln>
        </p:spPr>
        <p:txBody>
          <a:bodyPr anchorCtr="0" anchor="t" bIns="0" lIns="0" spcFirstLastPara="1" rIns="0" wrap="square" tIns="48875">
            <a:spAutoFit/>
          </a:bodyPr>
          <a:lstStyle/>
          <a:p>
            <a:pPr indent="0" lvl="0" marL="35560" marR="0" rtl="0" algn="ctr">
              <a:lnSpc>
                <a:spcPct val="100000"/>
              </a:lnSpc>
              <a:spcBef>
                <a:spcPts val="0"/>
              </a:spcBef>
              <a:spcAft>
                <a:spcPts val="0"/>
              </a:spcAft>
              <a:buNone/>
            </a:pPr>
            <a:r>
              <a:rPr b="1" lang="en-US" sz="1550">
                <a:solidFill>
                  <a:srgbClr val="666666"/>
                </a:solidFill>
                <a:latin typeface="Tahoma"/>
                <a:ea typeface="Tahoma"/>
                <a:cs typeface="Tahoma"/>
                <a:sym typeface="Tahoma"/>
              </a:rPr>
              <a:t>By</a:t>
            </a:r>
            <a:endParaRPr sz="1550">
              <a:latin typeface="Tahoma"/>
              <a:ea typeface="Tahoma"/>
              <a:cs typeface="Tahoma"/>
              <a:sym typeface="Tahoma"/>
            </a:endParaRPr>
          </a:p>
          <a:p>
            <a:pPr indent="0" lvl="0" marL="0" marR="0" rtl="0" algn="ctr">
              <a:lnSpc>
                <a:spcPct val="100000"/>
              </a:lnSpc>
              <a:spcBef>
                <a:spcPts val="290"/>
              </a:spcBef>
              <a:spcAft>
                <a:spcPts val="0"/>
              </a:spcAft>
              <a:buNone/>
            </a:pPr>
            <a:r>
              <a:rPr b="1" lang="en-US" sz="1550">
                <a:solidFill>
                  <a:srgbClr val="666666"/>
                </a:solidFill>
                <a:latin typeface="Tahoma"/>
                <a:ea typeface="Tahoma"/>
                <a:cs typeface="Tahoma"/>
                <a:sym typeface="Tahoma"/>
              </a:rPr>
              <a:t>ASNA NASRIN P V</a:t>
            </a:r>
            <a:endParaRPr sz="1550">
              <a:latin typeface="Tahoma"/>
              <a:ea typeface="Tahoma"/>
              <a:cs typeface="Tahoma"/>
              <a:sym typeface="Tahoma"/>
            </a:endParaRPr>
          </a:p>
          <a:p>
            <a:pPr indent="0" lvl="0" marL="0" marR="0" rtl="0" algn="l">
              <a:lnSpc>
                <a:spcPct val="100000"/>
              </a:lnSpc>
              <a:spcBef>
                <a:spcPts val="50"/>
              </a:spcBef>
              <a:spcAft>
                <a:spcPts val="0"/>
              </a:spcAft>
              <a:buNone/>
            </a:pPr>
            <a:r>
              <a:t/>
            </a:r>
            <a:endParaRPr sz="1600">
              <a:latin typeface="Tahoma"/>
              <a:ea typeface="Tahoma"/>
              <a:cs typeface="Tahoma"/>
              <a:sym typeface="Tahoma"/>
            </a:endParaRPr>
          </a:p>
          <a:p>
            <a:pPr indent="0" lvl="0" marL="0" marR="0" rtl="0" algn="ctr">
              <a:lnSpc>
                <a:spcPct val="117741"/>
              </a:lnSpc>
              <a:spcBef>
                <a:spcPts val="0"/>
              </a:spcBef>
              <a:spcAft>
                <a:spcPts val="0"/>
              </a:spcAft>
              <a:buNone/>
            </a:pPr>
            <a:r>
              <a:rPr lang="en-US" sz="1550">
                <a:solidFill>
                  <a:srgbClr val="434343"/>
                </a:solidFill>
                <a:latin typeface="Tahoma"/>
                <a:ea typeface="Tahoma"/>
                <a:cs typeface="Tahoma"/>
                <a:sym typeface="Tahoma"/>
              </a:rPr>
              <a:t>Guided by</a:t>
            </a:r>
            <a:endParaRPr sz="1550">
              <a:latin typeface="Tahoma"/>
              <a:ea typeface="Tahoma"/>
              <a:cs typeface="Tahoma"/>
              <a:sym typeface="Tahoma"/>
            </a:endParaRPr>
          </a:p>
          <a:p>
            <a:pPr indent="0" lvl="0" marL="0" marR="0" rtl="0" algn="ctr">
              <a:lnSpc>
                <a:spcPct val="117741"/>
              </a:lnSpc>
              <a:spcBef>
                <a:spcPts val="0"/>
              </a:spcBef>
              <a:spcAft>
                <a:spcPts val="0"/>
              </a:spcAft>
              <a:buNone/>
            </a:pPr>
            <a:r>
              <a:rPr lang="en-US" sz="1550">
                <a:solidFill>
                  <a:srgbClr val="434343"/>
                </a:solidFill>
                <a:latin typeface="Tahoma"/>
                <a:ea typeface="Tahoma"/>
                <a:cs typeface="Tahoma"/>
                <a:sym typeface="Tahoma"/>
              </a:rPr>
              <a:t>Mr. VASUDEVAN T V</a:t>
            </a:r>
            <a:endParaRPr sz="1550">
              <a:latin typeface="Tahoma"/>
              <a:ea typeface="Tahoma"/>
              <a:cs typeface="Tahoma"/>
              <a:sym typeface="Tahoma"/>
            </a:endParaRPr>
          </a:p>
          <a:p>
            <a:pPr indent="0" lvl="0" marL="0" marR="0" rtl="0" algn="l">
              <a:lnSpc>
                <a:spcPct val="100000"/>
              </a:lnSpc>
              <a:spcBef>
                <a:spcPts val="50"/>
              </a:spcBef>
              <a:spcAft>
                <a:spcPts val="0"/>
              </a:spcAft>
              <a:buNone/>
            </a:pPr>
            <a:r>
              <a:t/>
            </a:r>
            <a:endParaRPr sz="1400">
              <a:latin typeface="Tahoma"/>
              <a:ea typeface="Tahoma"/>
              <a:cs typeface="Tahoma"/>
              <a:sym typeface="Tahoma"/>
            </a:endParaRPr>
          </a:p>
          <a:p>
            <a:pPr indent="564515" lvl="0" marL="367665" marR="360045" rtl="0" algn="l">
              <a:lnSpc>
                <a:spcPct val="115419"/>
              </a:lnSpc>
              <a:spcBef>
                <a:spcPts val="0"/>
              </a:spcBef>
              <a:spcAft>
                <a:spcPts val="0"/>
              </a:spcAft>
              <a:buNone/>
            </a:pPr>
            <a:r>
              <a:rPr lang="en-US" sz="1550">
                <a:solidFill>
                  <a:srgbClr val="666666"/>
                </a:solidFill>
                <a:latin typeface="Tahoma"/>
                <a:ea typeface="Tahoma"/>
                <a:cs typeface="Tahoma"/>
                <a:sym typeface="Tahoma"/>
              </a:rPr>
              <a:t>Assistant Professor  Master of computer applications</a:t>
            </a:r>
            <a:endParaRPr sz="1550">
              <a:latin typeface="Tahoma"/>
              <a:ea typeface="Tahoma"/>
              <a:cs typeface="Tahoma"/>
              <a:sym typeface="Tahoma"/>
            </a:endParaRPr>
          </a:p>
          <a:p>
            <a:pPr indent="0" lvl="0" marL="12700" marR="0" rtl="0" algn="l">
              <a:lnSpc>
                <a:spcPct val="100000"/>
              </a:lnSpc>
              <a:spcBef>
                <a:spcPts val="300"/>
              </a:spcBef>
              <a:spcAft>
                <a:spcPts val="0"/>
              </a:spcAft>
              <a:buNone/>
            </a:pPr>
            <a:r>
              <a:rPr lang="en-US" sz="1550">
                <a:solidFill>
                  <a:srgbClr val="666666"/>
                </a:solidFill>
                <a:latin typeface="Tahoma"/>
                <a:ea typeface="Tahoma"/>
                <a:cs typeface="Tahoma"/>
                <a:sym typeface="Tahoma"/>
              </a:rPr>
              <a:t>MES College of Engineering,kuttippuram</a:t>
            </a:r>
            <a:endParaRPr sz="1550">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0"/>
          <p:cNvSpPr txBox="1"/>
          <p:nvPr/>
        </p:nvSpPr>
        <p:spPr>
          <a:xfrm>
            <a:off x="2296075" y="5427363"/>
            <a:ext cx="23177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latin typeface="Tahoma"/>
                <a:ea typeface="Tahoma"/>
                <a:cs typeface="Tahoma"/>
                <a:sym typeface="Tahoma"/>
              </a:rPr>
              <a:t>14</a:t>
            </a:r>
            <a:endParaRPr sz="1400">
              <a:latin typeface="Tahoma"/>
              <a:ea typeface="Tahoma"/>
              <a:cs typeface="Tahoma"/>
              <a:sym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3" name="Shape 113"/>
        <p:cNvGrpSpPr/>
        <p:nvPr/>
      </p:nvGrpSpPr>
      <p:grpSpPr>
        <a:xfrm>
          <a:off x="0" y="0"/>
          <a:ext cx="0" cy="0"/>
          <a:chOff x="0" y="0"/>
          <a:chExt cx="0" cy="0"/>
        </a:xfrm>
      </p:grpSpPr>
      <p:sp>
        <p:nvSpPr>
          <p:cNvPr id="114" name="Google Shape;114;p11"/>
          <p:cNvSpPr/>
          <p:nvPr/>
        </p:nvSpPr>
        <p:spPr>
          <a:xfrm>
            <a:off x="0" y="0"/>
            <a:ext cx="9144000" cy="6858000"/>
          </a:xfrm>
          <a:custGeom>
            <a:rect b="b" l="l" r="r" t="t"/>
            <a:pathLst>
              <a:path extrusionOk="0" h="6858000" w="9144000">
                <a:moveTo>
                  <a:pt x="9143999" y="6857999"/>
                </a:moveTo>
                <a:lnTo>
                  <a:pt x="0" y="6857999"/>
                </a:lnTo>
                <a:lnTo>
                  <a:pt x="0" y="0"/>
                </a:lnTo>
                <a:lnTo>
                  <a:pt x="9143999" y="0"/>
                </a:lnTo>
                <a:lnTo>
                  <a:pt x="9143999" y="6857999"/>
                </a:lnTo>
                <a:close/>
              </a:path>
            </a:pathLst>
          </a:custGeom>
          <a:solidFill>
            <a:srgbClr val="B7B7B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5" name="Google Shape;115;p11"/>
          <p:cNvSpPr txBox="1"/>
          <p:nvPr>
            <p:ph type="title"/>
          </p:nvPr>
        </p:nvSpPr>
        <p:spPr>
          <a:xfrm>
            <a:off x="2359025" y="605854"/>
            <a:ext cx="497205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solidFill>
                  <a:srgbClr val="262626"/>
                </a:solidFill>
              </a:rPr>
              <a:t>DEVELOPING ENVIRONMENT</a:t>
            </a:r>
            <a:endParaRPr/>
          </a:p>
        </p:txBody>
      </p:sp>
      <p:sp>
        <p:nvSpPr>
          <p:cNvPr id="116" name="Google Shape;116;p11"/>
          <p:cNvSpPr txBox="1"/>
          <p:nvPr/>
        </p:nvSpPr>
        <p:spPr>
          <a:xfrm>
            <a:off x="2625725" y="1694825"/>
            <a:ext cx="4827900" cy="15213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u="sng">
                <a:solidFill>
                  <a:srgbClr val="262626"/>
                </a:solidFill>
                <a:latin typeface="Tahoma"/>
                <a:ea typeface="Tahoma"/>
                <a:cs typeface="Tahoma"/>
                <a:sym typeface="Tahoma"/>
              </a:rPr>
              <a:t>HARDWARE</a:t>
            </a:r>
            <a:r>
              <a:rPr b="1" lang="en-US" sz="1400" u="sng"/>
              <a:t>SPECIFICATION</a:t>
            </a:r>
            <a:endParaRPr b="1" sz="1400" u="sng"/>
          </a:p>
          <a:p>
            <a:pPr indent="0" lvl="0" marL="12700" marR="0" rtl="0" algn="l">
              <a:lnSpc>
                <a:spcPct val="100000"/>
              </a:lnSpc>
              <a:spcBef>
                <a:spcPts val="0"/>
              </a:spcBef>
              <a:spcAft>
                <a:spcPts val="0"/>
              </a:spcAft>
              <a:buNone/>
            </a:pPr>
            <a:r>
              <a:t/>
            </a:r>
            <a:endParaRPr b="1" u="sng"/>
          </a:p>
          <a:p>
            <a:pPr indent="-317500" lvl="0" marL="457200" marR="0" rtl="0" algn="l">
              <a:lnSpc>
                <a:spcPct val="100000"/>
              </a:lnSpc>
              <a:spcBef>
                <a:spcPts val="0"/>
              </a:spcBef>
              <a:spcAft>
                <a:spcPts val="0"/>
              </a:spcAft>
              <a:buSzPts val="1400"/>
              <a:buChar char="●"/>
            </a:pPr>
            <a:r>
              <a:rPr lang="en-US"/>
              <a:t>Processor : Intel Pentium IV or above</a:t>
            </a:r>
            <a:endParaRPr/>
          </a:p>
          <a:p>
            <a:pPr indent="-317500" lvl="0" marL="457200" marR="0" rtl="0" algn="l">
              <a:lnSpc>
                <a:spcPct val="100000"/>
              </a:lnSpc>
              <a:spcBef>
                <a:spcPts val="0"/>
              </a:spcBef>
              <a:spcAft>
                <a:spcPts val="0"/>
              </a:spcAft>
              <a:buSzPts val="1400"/>
              <a:buChar char="●"/>
            </a:pPr>
            <a:r>
              <a:rPr lang="en-US"/>
              <a:t> HDD : 80 GB</a:t>
            </a:r>
            <a:endParaRPr/>
          </a:p>
          <a:p>
            <a:pPr indent="-317500" lvl="0" marL="457200" marR="0" rtl="0" algn="l">
              <a:lnSpc>
                <a:spcPct val="100000"/>
              </a:lnSpc>
              <a:spcBef>
                <a:spcPts val="0"/>
              </a:spcBef>
              <a:spcAft>
                <a:spcPts val="0"/>
              </a:spcAft>
              <a:buSzPts val="1400"/>
              <a:buChar char="●"/>
            </a:pPr>
            <a:r>
              <a:rPr lang="en-US"/>
              <a:t>RAM : 4 GB or above</a:t>
            </a:r>
            <a:endParaRPr/>
          </a:p>
          <a:p>
            <a:pPr indent="0" lvl="0" marL="12700" marR="0" rtl="0" algn="l">
              <a:lnSpc>
                <a:spcPct val="100000"/>
              </a:lnSpc>
              <a:spcBef>
                <a:spcPts val="0"/>
              </a:spcBef>
              <a:spcAft>
                <a:spcPts val="0"/>
              </a:spcAft>
              <a:buNone/>
            </a:pPr>
            <a:r>
              <a:t/>
            </a:r>
            <a:endParaRPr/>
          </a:p>
          <a:p>
            <a:pPr indent="0" lvl="0" marL="12700" marR="0" rtl="0" algn="l">
              <a:lnSpc>
                <a:spcPct val="100000"/>
              </a:lnSpc>
              <a:spcBef>
                <a:spcPts val="0"/>
              </a:spcBef>
              <a:spcAft>
                <a:spcPts val="0"/>
              </a:spcAft>
              <a:buNone/>
            </a:pPr>
            <a:r>
              <a:t/>
            </a:r>
            <a:endParaRPr b="1" u="sng"/>
          </a:p>
        </p:txBody>
      </p:sp>
      <p:sp>
        <p:nvSpPr>
          <p:cNvPr id="117" name="Google Shape;117;p11"/>
          <p:cNvSpPr txBox="1"/>
          <p:nvPr/>
        </p:nvSpPr>
        <p:spPr>
          <a:xfrm>
            <a:off x="2625725" y="3378707"/>
            <a:ext cx="3705300" cy="2283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u="sng">
                <a:latin typeface="Tahoma"/>
                <a:ea typeface="Tahoma"/>
                <a:cs typeface="Tahoma"/>
                <a:sym typeface="Tahoma"/>
              </a:rPr>
              <a:t>SOFTWARE SP</a:t>
            </a:r>
            <a:r>
              <a:rPr b="1" lang="en-US" u="sng">
                <a:latin typeface="Tahoma"/>
                <a:ea typeface="Tahoma"/>
                <a:cs typeface="Tahoma"/>
                <a:sym typeface="Tahoma"/>
              </a:rPr>
              <a:t>ECIFICATION</a:t>
            </a:r>
            <a:endParaRPr sz="1400">
              <a:latin typeface="Tahoma"/>
              <a:ea typeface="Tahoma"/>
              <a:cs typeface="Tahoma"/>
              <a:sym typeface="Tahoma"/>
            </a:endParaRPr>
          </a:p>
        </p:txBody>
      </p:sp>
      <p:sp>
        <p:nvSpPr>
          <p:cNvPr id="118" name="Google Shape;118;p11"/>
          <p:cNvSpPr txBox="1"/>
          <p:nvPr/>
        </p:nvSpPr>
        <p:spPr>
          <a:xfrm>
            <a:off x="2625725" y="3818923"/>
            <a:ext cx="3856500" cy="1553400"/>
          </a:xfrm>
          <a:prstGeom prst="rect">
            <a:avLst/>
          </a:prstGeom>
          <a:noFill/>
          <a:ln>
            <a:noFill/>
          </a:ln>
        </p:spPr>
        <p:txBody>
          <a:bodyPr anchorCtr="0" anchor="t" bIns="0" lIns="0" spcFirstLastPara="1" rIns="0" wrap="square" tIns="44450">
            <a:spAutoFit/>
          </a:bodyPr>
          <a:lstStyle/>
          <a:p>
            <a:pPr indent="-317500" lvl="0" marL="457200" marR="0" rtl="0" algn="l">
              <a:lnSpc>
                <a:spcPct val="100000"/>
              </a:lnSpc>
              <a:spcBef>
                <a:spcPts val="0"/>
              </a:spcBef>
              <a:spcAft>
                <a:spcPts val="0"/>
              </a:spcAft>
              <a:buSzPts val="1400"/>
              <a:buFont typeface="Tahoma"/>
              <a:buChar char="●"/>
            </a:pPr>
            <a:r>
              <a:rPr lang="en-US">
                <a:latin typeface="Tahoma"/>
                <a:ea typeface="Tahoma"/>
                <a:cs typeface="Tahoma"/>
                <a:sym typeface="Tahoma"/>
              </a:rPr>
              <a:t>Operating System : Windows 7 or above</a:t>
            </a:r>
            <a:endParaRPr>
              <a:latin typeface="Tahoma"/>
              <a:ea typeface="Tahoma"/>
              <a:cs typeface="Tahoma"/>
              <a:sym typeface="Tahoma"/>
            </a:endParaRPr>
          </a:p>
          <a:p>
            <a:pPr indent="-317500" lvl="0" marL="457200" marR="0" rtl="0" algn="l">
              <a:lnSpc>
                <a:spcPct val="100000"/>
              </a:lnSpc>
              <a:spcBef>
                <a:spcPts val="0"/>
              </a:spcBef>
              <a:spcAft>
                <a:spcPts val="0"/>
              </a:spcAft>
              <a:buSzPts val="1400"/>
              <a:buFont typeface="Tahoma"/>
              <a:buChar char="●"/>
            </a:pPr>
            <a:r>
              <a:rPr lang="en-US">
                <a:latin typeface="Tahoma"/>
                <a:ea typeface="Tahoma"/>
                <a:cs typeface="Tahoma"/>
                <a:sym typeface="Tahoma"/>
              </a:rPr>
              <a:t> Coding Language : Python</a:t>
            </a:r>
            <a:endParaRPr>
              <a:latin typeface="Tahoma"/>
              <a:ea typeface="Tahoma"/>
              <a:cs typeface="Tahoma"/>
              <a:sym typeface="Tahoma"/>
            </a:endParaRPr>
          </a:p>
          <a:p>
            <a:pPr indent="-317500" lvl="0" marL="457200" marR="0" rtl="0" algn="l">
              <a:lnSpc>
                <a:spcPct val="100000"/>
              </a:lnSpc>
              <a:spcBef>
                <a:spcPts val="0"/>
              </a:spcBef>
              <a:spcAft>
                <a:spcPts val="0"/>
              </a:spcAft>
              <a:buSzPts val="1400"/>
              <a:buFont typeface="Tahoma"/>
              <a:buChar char="●"/>
            </a:pPr>
            <a:r>
              <a:rPr lang="en-US">
                <a:latin typeface="Tahoma"/>
                <a:ea typeface="Tahoma"/>
                <a:cs typeface="Tahoma"/>
                <a:sym typeface="Tahoma"/>
              </a:rPr>
              <a:t> Front End :HTML</a:t>
            </a:r>
            <a:endParaRPr>
              <a:latin typeface="Tahoma"/>
              <a:ea typeface="Tahoma"/>
              <a:cs typeface="Tahoma"/>
              <a:sym typeface="Tahoma"/>
            </a:endParaRPr>
          </a:p>
          <a:p>
            <a:pPr indent="-317500" lvl="0" marL="457200" marR="0" rtl="0" algn="l">
              <a:lnSpc>
                <a:spcPct val="100000"/>
              </a:lnSpc>
              <a:spcBef>
                <a:spcPts val="0"/>
              </a:spcBef>
              <a:spcAft>
                <a:spcPts val="0"/>
              </a:spcAft>
              <a:buSzPts val="1400"/>
              <a:buFont typeface="Tahoma"/>
              <a:buChar char="●"/>
            </a:pPr>
            <a:r>
              <a:rPr lang="en-US">
                <a:latin typeface="Tahoma"/>
                <a:ea typeface="Tahoma"/>
                <a:cs typeface="Tahoma"/>
                <a:sym typeface="Tahoma"/>
              </a:rPr>
              <a:t> Back End : Mysql</a:t>
            </a:r>
            <a:endParaRPr>
              <a:latin typeface="Tahoma"/>
              <a:ea typeface="Tahoma"/>
              <a:cs typeface="Tahoma"/>
              <a:sym typeface="Tahoma"/>
            </a:endParaRPr>
          </a:p>
          <a:p>
            <a:pPr indent="-317500" lvl="0" marL="457200" marR="0" rtl="0" algn="l">
              <a:lnSpc>
                <a:spcPct val="100000"/>
              </a:lnSpc>
              <a:spcBef>
                <a:spcPts val="0"/>
              </a:spcBef>
              <a:spcAft>
                <a:spcPts val="0"/>
              </a:spcAft>
              <a:buSzPts val="1400"/>
              <a:buFont typeface="Tahoma"/>
              <a:buChar char="●"/>
            </a:pPr>
            <a:r>
              <a:rPr lang="en-US">
                <a:latin typeface="Tahoma"/>
                <a:ea typeface="Tahoma"/>
                <a:cs typeface="Tahoma"/>
                <a:sym typeface="Tahoma"/>
              </a:rPr>
              <a:t> Frame work : Django</a:t>
            </a:r>
            <a:endParaRPr>
              <a:latin typeface="Tahoma"/>
              <a:ea typeface="Tahoma"/>
              <a:cs typeface="Tahoma"/>
              <a:sym typeface="Tahoma"/>
            </a:endParaRPr>
          </a:p>
          <a:p>
            <a:pPr indent="-317500" lvl="0" marL="457200" marR="0" rtl="0" algn="l">
              <a:lnSpc>
                <a:spcPct val="100000"/>
              </a:lnSpc>
              <a:spcBef>
                <a:spcPts val="0"/>
              </a:spcBef>
              <a:spcAft>
                <a:spcPts val="0"/>
              </a:spcAft>
              <a:buSzPts val="1400"/>
              <a:buFont typeface="Tahoma"/>
              <a:buChar char="●"/>
            </a:pPr>
            <a:r>
              <a:rPr lang="en-US">
                <a:latin typeface="Tahoma"/>
                <a:ea typeface="Tahoma"/>
                <a:cs typeface="Tahoma"/>
                <a:sym typeface="Tahoma"/>
              </a:rPr>
              <a:t> IDE :VS Code</a:t>
            </a:r>
            <a:endParaRPr>
              <a:latin typeface="Tahoma"/>
              <a:ea typeface="Tahoma"/>
              <a:cs typeface="Tahoma"/>
              <a:sym typeface="Tahoma"/>
            </a:endParaRPr>
          </a:p>
          <a:p>
            <a:pPr indent="-317500" lvl="0" marL="457200" marR="0" rtl="0" algn="l">
              <a:lnSpc>
                <a:spcPct val="100000"/>
              </a:lnSpc>
              <a:spcBef>
                <a:spcPts val="0"/>
              </a:spcBef>
              <a:spcAft>
                <a:spcPts val="0"/>
              </a:spcAft>
              <a:buSzPts val="1400"/>
              <a:buFont typeface="Tahoma"/>
              <a:buChar char="●"/>
            </a:pPr>
            <a:r>
              <a:rPr lang="en-US">
                <a:latin typeface="Tahoma"/>
                <a:ea typeface="Tahoma"/>
                <a:cs typeface="Tahoma"/>
                <a:sym typeface="Tahoma"/>
              </a:rPr>
              <a:t> Browser :chrome/firefox/Explorer</a:t>
            </a:r>
            <a:endParaRPr>
              <a:latin typeface="Tahoma"/>
              <a:ea typeface="Tahoma"/>
              <a:cs typeface="Tahoma"/>
              <a:sym typeface="Tahoma"/>
            </a:endParaRPr>
          </a:p>
        </p:txBody>
      </p:sp>
      <p:sp>
        <p:nvSpPr>
          <p:cNvPr id="119" name="Google Shape;119;p11"/>
          <p:cNvSpPr txBox="1"/>
          <p:nvPr/>
        </p:nvSpPr>
        <p:spPr>
          <a:xfrm>
            <a:off x="4168902" y="4387595"/>
            <a:ext cx="1930500" cy="260400"/>
          </a:xfrm>
          <a:prstGeom prst="rect">
            <a:avLst/>
          </a:prstGeom>
          <a:noFill/>
          <a:ln>
            <a:noFill/>
          </a:ln>
        </p:spPr>
        <p:txBody>
          <a:bodyPr anchorCtr="0" anchor="t" bIns="0" lIns="0" spcFirstLastPara="1" rIns="0" wrap="square" tIns="44450">
            <a:spAutoFit/>
          </a:bodyPr>
          <a:lstStyle/>
          <a:p>
            <a:pPr indent="0" lvl="0" marL="0" marR="0" rtl="0" algn="l">
              <a:lnSpc>
                <a:spcPct val="100000"/>
              </a:lnSpc>
              <a:spcBef>
                <a:spcPts val="0"/>
              </a:spcBef>
              <a:spcAft>
                <a:spcPts val="0"/>
              </a:spcAft>
              <a:buNone/>
            </a:pPr>
            <a:r>
              <a:t/>
            </a:r>
            <a:endParaRPr sz="1400">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 name="Shape 57"/>
        <p:cNvGrpSpPr/>
        <p:nvPr/>
      </p:nvGrpSpPr>
      <p:grpSpPr>
        <a:xfrm>
          <a:off x="0" y="0"/>
          <a:ext cx="0" cy="0"/>
          <a:chOff x="0" y="0"/>
          <a:chExt cx="0" cy="0"/>
        </a:xfrm>
      </p:grpSpPr>
      <p:sp>
        <p:nvSpPr>
          <p:cNvPr id="58" name="Google Shape;58;p2"/>
          <p:cNvSpPr/>
          <p:nvPr/>
        </p:nvSpPr>
        <p:spPr>
          <a:xfrm>
            <a:off x="0" y="0"/>
            <a:ext cx="9144000" cy="6858000"/>
          </a:xfrm>
          <a:custGeom>
            <a:rect b="b" l="l" r="r" t="t"/>
            <a:pathLst>
              <a:path extrusionOk="0" h="6858000" w="9144000">
                <a:moveTo>
                  <a:pt x="9143999" y="6857999"/>
                </a:moveTo>
                <a:lnTo>
                  <a:pt x="0" y="6857999"/>
                </a:lnTo>
                <a:lnTo>
                  <a:pt x="0" y="0"/>
                </a:lnTo>
                <a:lnTo>
                  <a:pt x="9143999" y="0"/>
                </a:lnTo>
                <a:lnTo>
                  <a:pt x="9143999" y="6857999"/>
                </a:lnTo>
                <a:close/>
              </a:path>
            </a:pathLst>
          </a:custGeom>
          <a:solidFill>
            <a:srgbClr val="B7B7B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9" name="Google Shape;59;p2"/>
          <p:cNvSpPr txBox="1"/>
          <p:nvPr>
            <p:ph type="title"/>
          </p:nvPr>
        </p:nvSpPr>
        <p:spPr>
          <a:xfrm>
            <a:off x="3538615" y="605854"/>
            <a:ext cx="195008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CONTENTS</a:t>
            </a:r>
            <a:endParaRPr/>
          </a:p>
        </p:txBody>
      </p:sp>
      <p:sp>
        <p:nvSpPr>
          <p:cNvPr id="60" name="Google Shape;60;p2"/>
          <p:cNvSpPr txBox="1"/>
          <p:nvPr/>
        </p:nvSpPr>
        <p:spPr>
          <a:xfrm>
            <a:off x="613108" y="1585675"/>
            <a:ext cx="3063875" cy="2356485"/>
          </a:xfrm>
          <a:prstGeom prst="rect">
            <a:avLst/>
          </a:prstGeom>
          <a:noFill/>
          <a:ln>
            <a:noFill/>
          </a:ln>
        </p:spPr>
        <p:txBody>
          <a:bodyPr anchorCtr="0" anchor="t" bIns="0" lIns="0" spcFirstLastPara="1" rIns="0" wrap="square" tIns="55875">
            <a:spAutoFit/>
          </a:bodyPr>
          <a:lstStyle/>
          <a:p>
            <a:pPr indent="-374650" lvl="0" marL="386715" marR="0" rtl="0" algn="l">
              <a:lnSpc>
                <a:spcPct val="100000"/>
              </a:lnSpc>
              <a:spcBef>
                <a:spcPts val="0"/>
              </a:spcBef>
              <a:spcAft>
                <a:spcPts val="0"/>
              </a:spcAft>
              <a:buClr>
                <a:srgbClr val="262626"/>
              </a:buClr>
              <a:buSzPts val="1900"/>
              <a:buFont typeface="Arial"/>
              <a:buChar char="●"/>
            </a:pPr>
            <a:r>
              <a:rPr lang="en-US" sz="1900">
                <a:solidFill>
                  <a:srgbClr val="595959"/>
                </a:solidFill>
                <a:latin typeface="Tahoma"/>
                <a:ea typeface="Tahoma"/>
                <a:cs typeface="Tahoma"/>
                <a:sym typeface="Tahoma"/>
              </a:rPr>
              <a:t>Introduction</a:t>
            </a:r>
            <a:endParaRPr sz="1900">
              <a:latin typeface="Tahoma"/>
              <a:ea typeface="Tahoma"/>
              <a:cs typeface="Tahoma"/>
              <a:sym typeface="Tahoma"/>
            </a:endParaRPr>
          </a:p>
          <a:p>
            <a:pPr indent="-374650" lvl="0" marL="386715" marR="0" rtl="0" algn="l">
              <a:lnSpc>
                <a:spcPct val="100000"/>
              </a:lnSpc>
              <a:spcBef>
                <a:spcPts val="345"/>
              </a:spcBef>
              <a:spcAft>
                <a:spcPts val="0"/>
              </a:spcAft>
              <a:buClr>
                <a:srgbClr val="262626"/>
              </a:buClr>
              <a:buSzPts val="1900"/>
              <a:buFont typeface="Arial"/>
              <a:buChar char="●"/>
            </a:pPr>
            <a:r>
              <a:rPr lang="en-US" sz="1900">
                <a:solidFill>
                  <a:srgbClr val="595959"/>
                </a:solidFill>
                <a:latin typeface="Tahoma"/>
                <a:ea typeface="Tahoma"/>
                <a:cs typeface="Tahoma"/>
                <a:sym typeface="Tahoma"/>
              </a:rPr>
              <a:t>Modules</a:t>
            </a:r>
            <a:endParaRPr sz="1900">
              <a:latin typeface="Tahoma"/>
              <a:ea typeface="Tahoma"/>
              <a:cs typeface="Tahoma"/>
              <a:sym typeface="Tahoma"/>
            </a:endParaRPr>
          </a:p>
          <a:p>
            <a:pPr indent="-374650" lvl="0" marL="386715" marR="0" rtl="0" algn="l">
              <a:lnSpc>
                <a:spcPct val="100000"/>
              </a:lnSpc>
              <a:spcBef>
                <a:spcPts val="340"/>
              </a:spcBef>
              <a:spcAft>
                <a:spcPts val="0"/>
              </a:spcAft>
              <a:buClr>
                <a:srgbClr val="262626"/>
              </a:buClr>
              <a:buSzPts val="1900"/>
              <a:buFont typeface="Arial"/>
              <a:buChar char="●"/>
            </a:pPr>
            <a:r>
              <a:rPr lang="en-US" sz="1900">
                <a:solidFill>
                  <a:srgbClr val="595959"/>
                </a:solidFill>
                <a:latin typeface="Tahoma"/>
                <a:ea typeface="Tahoma"/>
                <a:cs typeface="Tahoma"/>
                <a:sym typeface="Tahoma"/>
              </a:rPr>
              <a:t>Product Backlog</a:t>
            </a:r>
            <a:endParaRPr sz="1900">
              <a:latin typeface="Tahoma"/>
              <a:ea typeface="Tahoma"/>
              <a:cs typeface="Tahoma"/>
              <a:sym typeface="Tahoma"/>
            </a:endParaRPr>
          </a:p>
          <a:p>
            <a:pPr indent="-374650" lvl="0" marL="386715" marR="0" rtl="0" algn="l">
              <a:lnSpc>
                <a:spcPct val="100000"/>
              </a:lnSpc>
              <a:spcBef>
                <a:spcPts val="340"/>
              </a:spcBef>
              <a:spcAft>
                <a:spcPts val="0"/>
              </a:spcAft>
              <a:buClr>
                <a:srgbClr val="262626"/>
              </a:buClr>
              <a:buSzPts val="1900"/>
              <a:buFont typeface="Arial"/>
              <a:buChar char="●"/>
            </a:pPr>
            <a:r>
              <a:rPr lang="en-US" sz="1900">
                <a:solidFill>
                  <a:srgbClr val="595959"/>
                </a:solidFill>
                <a:latin typeface="Tahoma"/>
                <a:ea typeface="Tahoma"/>
                <a:cs typeface="Tahoma"/>
                <a:sym typeface="Tahoma"/>
              </a:rPr>
              <a:t>User Story</a:t>
            </a:r>
            <a:endParaRPr sz="1900">
              <a:latin typeface="Tahoma"/>
              <a:ea typeface="Tahoma"/>
              <a:cs typeface="Tahoma"/>
              <a:sym typeface="Tahoma"/>
            </a:endParaRPr>
          </a:p>
          <a:p>
            <a:pPr indent="-374650" lvl="0" marL="386715" marR="0" rtl="0" algn="l">
              <a:lnSpc>
                <a:spcPct val="100000"/>
              </a:lnSpc>
              <a:spcBef>
                <a:spcPts val="345"/>
              </a:spcBef>
              <a:spcAft>
                <a:spcPts val="0"/>
              </a:spcAft>
              <a:buClr>
                <a:srgbClr val="262626"/>
              </a:buClr>
              <a:buSzPts val="1900"/>
              <a:buFont typeface="Arial"/>
              <a:buChar char="●"/>
            </a:pPr>
            <a:r>
              <a:rPr lang="en-US" sz="1900">
                <a:solidFill>
                  <a:srgbClr val="595959"/>
                </a:solidFill>
                <a:latin typeface="Tahoma"/>
                <a:ea typeface="Tahoma"/>
                <a:cs typeface="Tahoma"/>
                <a:sym typeface="Tahoma"/>
              </a:rPr>
              <a:t>Project Plan</a:t>
            </a:r>
            <a:endParaRPr sz="1900">
              <a:latin typeface="Tahoma"/>
              <a:ea typeface="Tahoma"/>
              <a:cs typeface="Tahoma"/>
              <a:sym typeface="Tahoma"/>
            </a:endParaRPr>
          </a:p>
          <a:p>
            <a:pPr indent="-374650" lvl="0" marL="386715" marR="0" rtl="0" algn="l">
              <a:lnSpc>
                <a:spcPct val="100000"/>
              </a:lnSpc>
              <a:spcBef>
                <a:spcPts val="340"/>
              </a:spcBef>
              <a:spcAft>
                <a:spcPts val="0"/>
              </a:spcAft>
              <a:buClr>
                <a:srgbClr val="262626"/>
              </a:buClr>
              <a:buSzPts val="1900"/>
              <a:buFont typeface="Arial"/>
              <a:buChar char="●"/>
            </a:pPr>
            <a:r>
              <a:rPr lang="en-US" sz="1900">
                <a:solidFill>
                  <a:srgbClr val="595959"/>
                </a:solidFill>
                <a:latin typeface="Tahoma"/>
                <a:ea typeface="Tahoma"/>
                <a:cs typeface="Tahoma"/>
                <a:sym typeface="Tahoma"/>
              </a:rPr>
              <a:t>Sprint : Plan1</a:t>
            </a:r>
            <a:endParaRPr sz="1900">
              <a:latin typeface="Tahoma"/>
              <a:ea typeface="Tahoma"/>
              <a:cs typeface="Tahoma"/>
              <a:sym typeface="Tahoma"/>
            </a:endParaRPr>
          </a:p>
          <a:p>
            <a:pPr indent="-374650" lvl="0" marL="386715" marR="0" rtl="0" algn="l">
              <a:lnSpc>
                <a:spcPct val="100000"/>
              </a:lnSpc>
              <a:spcBef>
                <a:spcPts val="340"/>
              </a:spcBef>
              <a:spcAft>
                <a:spcPts val="0"/>
              </a:spcAft>
              <a:buClr>
                <a:srgbClr val="262626"/>
              </a:buClr>
              <a:buSzPts val="1900"/>
              <a:buFont typeface="Arial"/>
              <a:buChar char="●"/>
            </a:pPr>
            <a:r>
              <a:rPr lang="en-US" sz="1900">
                <a:solidFill>
                  <a:srgbClr val="595959"/>
                </a:solidFill>
                <a:latin typeface="Tahoma"/>
                <a:ea typeface="Tahoma"/>
                <a:cs typeface="Tahoma"/>
                <a:sym typeface="Tahoma"/>
              </a:rPr>
              <a:t>Developing Environment</a:t>
            </a:r>
            <a:endParaRPr sz="1900">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4" name="Shape 64"/>
        <p:cNvGrpSpPr/>
        <p:nvPr/>
      </p:nvGrpSpPr>
      <p:grpSpPr>
        <a:xfrm>
          <a:off x="0" y="0"/>
          <a:ext cx="0" cy="0"/>
          <a:chOff x="0" y="0"/>
          <a:chExt cx="0" cy="0"/>
        </a:xfrm>
      </p:grpSpPr>
      <p:sp>
        <p:nvSpPr>
          <p:cNvPr id="65" name="Google Shape;65;p3"/>
          <p:cNvSpPr/>
          <p:nvPr/>
        </p:nvSpPr>
        <p:spPr>
          <a:xfrm>
            <a:off x="0" y="0"/>
            <a:ext cx="9144000" cy="6858000"/>
          </a:xfrm>
          <a:custGeom>
            <a:rect b="b" l="l" r="r" t="t"/>
            <a:pathLst>
              <a:path extrusionOk="0" h="6858000" w="9144000">
                <a:moveTo>
                  <a:pt x="9143999" y="6857999"/>
                </a:moveTo>
                <a:lnTo>
                  <a:pt x="0" y="6857999"/>
                </a:lnTo>
                <a:lnTo>
                  <a:pt x="0" y="0"/>
                </a:lnTo>
                <a:lnTo>
                  <a:pt x="9143999" y="0"/>
                </a:lnTo>
                <a:lnTo>
                  <a:pt x="9143999" y="6857999"/>
                </a:lnTo>
                <a:close/>
              </a:path>
            </a:pathLst>
          </a:custGeom>
          <a:solidFill>
            <a:srgbClr val="B7B7B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6" name="Google Shape;66;p3"/>
          <p:cNvSpPr txBox="1"/>
          <p:nvPr>
            <p:ph type="title"/>
          </p:nvPr>
        </p:nvSpPr>
        <p:spPr>
          <a:xfrm>
            <a:off x="3216410" y="182784"/>
            <a:ext cx="275018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INTRODUCTION</a:t>
            </a:r>
            <a:endParaRPr/>
          </a:p>
        </p:txBody>
      </p:sp>
      <p:sp>
        <p:nvSpPr>
          <p:cNvPr id="67" name="Google Shape;67;p3"/>
          <p:cNvSpPr txBox="1"/>
          <p:nvPr/>
        </p:nvSpPr>
        <p:spPr>
          <a:xfrm>
            <a:off x="425750" y="718050"/>
            <a:ext cx="8321100" cy="5387700"/>
          </a:xfrm>
          <a:prstGeom prst="rect">
            <a:avLst/>
          </a:prstGeom>
          <a:noFill/>
          <a:ln>
            <a:noFill/>
          </a:ln>
        </p:spPr>
        <p:txBody>
          <a:bodyPr anchorCtr="0" anchor="t" bIns="0" lIns="0" spcFirstLastPara="1" rIns="0" wrap="square" tIns="12700">
            <a:spAutoFit/>
          </a:bodyPr>
          <a:lstStyle/>
          <a:p>
            <a:pPr indent="-342900" lvl="0" marL="457200" marR="8255" rtl="0" algn="just">
              <a:lnSpc>
                <a:spcPct val="114999"/>
              </a:lnSpc>
              <a:spcBef>
                <a:spcPts val="0"/>
              </a:spcBef>
              <a:spcAft>
                <a:spcPts val="0"/>
              </a:spcAft>
              <a:buClr>
                <a:srgbClr val="595959"/>
              </a:buClr>
              <a:buSzPts val="1800"/>
              <a:buFont typeface="Tahoma"/>
              <a:buChar char="●"/>
            </a:pPr>
            <a:r>
              <a:rPr lang="en-US" sz="1800">
                <a:solidFill>
                  <a:srgbClr val="595959"/>
                </a:solidFill>
                <a:latin typeface="Tahoma"/>
                <a:ea typeface="Tahoma"/>
                <a:cs typeface="Tahoma"/>
                <a:sym typeface="Tahoma"/>
              </a:rPr>
              <a:t>The project “Trafﬁc squad-penalty collection and management” is a system  which helps the people as well as the police by means of time and  efﬁciency with the increasing importance of corruption has become major  factor.</a:t>
            </a:r>
            <a:endParaRPr sz="1800">
              <a:latin typeface="Tahoma"/>
              <a:ea typeface="Tahoma"/>
              <a:cs typeface="Tahoma"/>
              <a:sym typeface="Tahoma"/>
            </a:endParaRPr>
          </a:p>
          <a:p>
            <a:pPr indent="-342900" lvl="0" marL="457200" marR="8890" rtl="0" algn="just">
              <a:lnSpc>
                <a:spcPct val="114999"/>
              </a:lnSpc>
              <a:spcBef>
                <a:spcPts val="0"/>
              </a:spcBef>
              <a:spcAft>
                <a:spcPts val="0"/>
              </a:spcAft>
              <a:buClr>
                <a:srgbClr val="595959"/>
              </a:buClr>
              <a:buSzPts val="1800"/>
              <a:buFont typeface="Tahoma"/>
              <a:buChar char="●"/>
            </a:pPr>
            <a:r>
              <a:rPr lang="en-US" sz="1800">
                <a:solidFill>
                  <a:srgbClr val="595959"/>
                </a:solidFill>
                <a:latin typeface="Tahoma"/>
                <a:ea typeface="Tahoma"/>
                <a:cs typeface="Tahoma"/>
                <a:sym typeface="Tahoma"/>
              </a:rPr>
              <a:t>Existing system makes the use of pen and paper that is a challan that are given  to the offender on breaking the trafﬁc rules.As the system consist of paper  work the papers are mostly gets damaged or tempered.This process is very  time-consuming.The RTO employees having lot of work burden of making  penalty etc,which required lot of paper work.As a result,people cannot get  things done in right time.</a:t>
            </a:r>
            <a:endParaRPr sz="1800">
              <a:latin typeface="Tahoma"/>
              <a:ea typeface="Tahoma"/>
              <a:cs typeface="Tahoma"/>
              <a:sym typeface="Tahoma"/>
            </a:endParaRPr>
          </a:p>
          <a:p>
            <a:pPr indent="-342900" lvl="0" marL="457200" marR="12065" rtl="0" algn="just">
              <a:lnSpc>
                <a:spcPct val="114999"/>
              </a:lnSpc>
              <a:spcBef>
                <a:spcPts val="0"/>
              </a:spcBef>
              <a:spcAft>
                <a:spcPts val="0"/>
              </a:spcAft>
              <a:buClr>
                <a:srgbClr val="595959"/>
              </a:buClr>
              <a:buSzPts val="1800"/>
              <a:buFont typeface="Tahoma"/>
              <a:buChar char="●"/>
            </a:pPr>
            <a:r>
              <a:rPr lang="en-US" sz="1800">
                <a:solidFill>
                  <a:srgbClr val="595959"/>
                </a:solidFill>
                <a:latin typeface="Tahoma"/>
                <a:ea typeface="Tahoma"/>
                <a:cs typeface="Tahoma"/>
                <a:sym typeface="Tahoma"/>
              </a:rPr>
              <a:t>The proposed system is provided to trafﬁc police to create online FIR with  vehicle owner and vehicle registration number as proof ,user side receive the  FIR receipt with ﬁne details.So it provide proof of pay and receipt generated.It  reduces corruption also.</a:t>
            </a:r>
            <a:endParaRPr sz="1800">
              <a:latin typeface="Tahoma"/>
              <a:ea typeface="Tahoma"/>
              <a:cs typeface="Tahoma"/>
              <a:sym typeface="Tahoma"/>
            </a:endParaRPr>
          </a:p>
          <a:p>
            <a:pPr indent="-342900" lvl="0" marL="457200" marR="5080" rtl="0" algn="just">
              <a:lnSpc>
                <a:spcPct val="114999"/>
              </a:lnSpc>
              <a:spcBef>
                <a:spcPts val="0"/>
              </a:spcBef>
              <a:spcAft>
                <a:spcPts val="0"/>
              </a:spcAft>
              <a:buClr>
                <a:srgbClr val="595959"/>
              </a:buClr>
              <a:buSzPts val="1800"/>
              <a:buFont typeface="Tahoma"/>
              <a:buChar char="●"/>
            </a:pPr>
            <a:r>
              <a:rPr lang="en-US" sz="1800">
                <a:solidFill>
                  <a:srgbClr val="595959"/>
                </a:solidFill>
                <a:latin typeface="Tahoma"/>
                <a:ea typeface="Tahoma"/>
                <a:cs typeface="Tahoma"/>
                <a:sym typeface="Tahoma"/>
              </a:rPr>
              <a:t>In this system user can to see about the penalty imposed on the owner of the  details.By doing this the tendency of getting away without being penalized will  reduce and subsequently the trafﬁc violation will be mitigated without  industrious use of human resources.</a:t>
            </a:r>
            <a:endParaRPr sz="1800">
              <a:latin typeface="Tahoma"/>
              <a:ea typeface="Tahoma"/>
              <a:cs typeface="Tahoma"/>
              <a:sym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 name="Shape 71"/>
        <p:cNvGrpSpPr/>
        <p:nvPr/>
      </p:nvGrpSpPr>
      <p:grpSpPr>
        <a:xfrm>
          <a:off x="0" y="0"/>
          <a:ext cx="0" cy="0"/>
          <a:chOff x="0" y="0"/>
          <a:chExt cx="0" cy="0"/>
        </a:xfrm>
      </p:grpSpPr>
      <p:sp>
        <p:nvSpPr>
          <p:cNvPr id="72" name="Google Shape;72;p4"/>
          <p:cNvSpPr/>
          <p:nvPr/>
        </p:nvSpPr>
        <p:spPr>
          <a:xfrm>
            <a:off x="0" y="0"/>
            <a:ext cx="9144000" cy="6858000"/>
          </a:xfrm>
          <a:custGeom>
            <a:rect b="b" l="l" r="r" t="t"/>
            <a:pathLst>
              <a:path extrusionOk="0" h="6858000" w="9144000">
                <a:moveTo>
                  <a:pt x="9143999" y="6857999"/>
                </a:moveTo>
                <a:lnTo>
                  <a:pt x="0" y="6857999"/>
                </a:lnTo>
                <a:lnTo>
                  <a:pt x="0" y="0"/>
                </a:lnTo>
                <a:lnTo>
                  <a:pt x="9143999" y="0"/>
                </a:lnTo>
                <a:lnTo>
                  <a:pt x="9143999" y="6857999"/>
                </a:lnTo>
                <a:close/>
              </a:path>
            </a:pathLst>
          </a:custGeom>
          <a:solidFill>
            <a:srgbClr val="99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3" name="Google Shape;73;p4"/>
          <p:cNvSpPr txBox="1"/>
          <p:nvPr>
            <p:ph type="title"/>
          </p:nvPr>
        </p:nvSpPr>
        <p:spPr>
          <a:xfrm>
            <a:off x="3690865" y="605854"/>
            <a:ext cx="176276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MODULES</a:t>
            </a:r>
            <a:endParaRPr/>
          </a:p>
        </p:txBody>
      </p:sp>
      <p:sp>
        <p:nvSpPr>
          <p:cNvPr id="74" name="Google Shape;74;p4"/>
          <p:cNvSpPr txBox="1"/>
          <p:nvPr/>
        </p:nvSpPr>
        <p:spPr>
          <a:xfrm>
            <a:off x="613108" y="1044040"/>
            <a:ext cx="3318510" cy="4766310"/>
          </a:xfrm>
          <a:prstGeom prst="rect">
            <a:avLst/>
          </a:prstGeom>
          <a:noFill/>
          <a:ln>
            <a:noFill/>
          </a:ln>
        </p:spPr>
        <p:txBody>
          <a:bodyPr anchorCtr="0" anchor="t" bIns="0" lIns="0" spcFirstLastPara="1" rIns="0" wrap="square" tIns="242550">
            <a:spAutoFit/>
          </a:bodyPr>
          <a:lstStyle/>
          <a:p>
            <a:pPr indent="0" lvl="0" marL="391795" marR="0" rtl="0" algn="l">
              <a:lnSpc>
                <a:spcPct val="100000"/>
              </a:lnSpc>
              <a:spcBef>
                <a:spcPts val="0"/>
              </a:spcBef>
              <a:spcAft>
                <a:spcPts val="0"/>
              </a:spcAft>
              <a:buNone/>
            </a:pPr>
            <a:r>
              <a:rPr b="1" lang="en-US" sz="2600">
                <a:latin typeface="Times New Roman"/>
                <a:ea typeface="Times New Roman"/>
                <a:cs typeface="Times New Roman"/>
                <a:sym typeface="Times New Roman"/>
              </a:rPr>
              <a:t>Admin</a:t>
            </a:r>
            <a:endParaRPr sz="2600">
              <a:latin typeface="Times New Roman"/>
              <a:ea typeface="Times New Roman"/>
              <a:cs typeface="Times New Roman"/>
              <a:sym typeface="Times New Roman"/>
            </a:endParaRPr>
          </a:p>
          <a:p>
            <a:pPr indent="-367665" lvl="0" marL="386715" marR="0" rtl="0" algn="l">
              <a:lnSpc>
                <a:spcPct val="118947"/>
              </a:lnSpc>
              <a:spcBef>
                <a:spcPts val="1325"/>
              </a:spcBef>
              <a:spcAft>
                <a:spcPts val="0"/>
              </a:spcAft>
              <a:buSzPts val="1800"/>
              <a:buFont typeface="Arial"/>
              <a:buChar char="●"/>
            </a:pPr>
            <a:r>
              <a:rPr lang="en-US" sz="1900">
                <a:latin typeface="Times New Roman"/>
                <a:ea typeface="Times New Roman"/>
                <a:cs typeface="Times New Roman"/>
                <a:sym typeface="Times New Roman"/>
              </a:rPr>
              <a:t>Login</a:t>
            </a:r>
            <a:endParaRPr sz="1900">
              <a:latin typeface="Times New Roman"/>
              <a:ea typeface="Times New Roman"/>
              <a:cs typeface="Times New Roman"/>
              <a:sym typeface="Times New Roman"/>
            </a:endParaRPr>
          </a:p>
          <a:p>
            <a:pPr indent="-374650" lvl="0" marL="386715" marR="0" rtl="0" algn="l">
              <a:lnSpc>
                <a:spcPct val="117894"/>
              </a:lnSpc>
              <a:spcBef>
                <a:spcPts val="0"/>
              </a:spcBef>
              <a:spcAft>
                <a:spcPts val="0"/>
              </a:spcAft>
              <a:buSzPts val="1900"/>
              <a:buFont typeface="Arial"/>
              <a:buChar char="●"/>
            </a:pPr>
            <a:r>
              <a:rPr lang="en-US" sz="1900">
                <a:latin typeface="Times New Roman"/>
                <a:ea typeface="Times New Roman"/>
                <a:cs typeface="Times New Roman"/>
                <a:sym typeface="Times New Roman"/>
              </a:rPr>
              <a:t>Manage Police and User login</a:t>
            </a:r>
            <a:endParaRPr sz="1900">
              <a:latin typeface="Times New Roman"/>
              <a:ea typeface="Times New Roman"/>
              <a:cs typeface="Times New Roman"/>
              <a:sym typeface="Times New Roman"/>
            </a:endParaRPr>
          </a:p>
          <a:p>
            <a:pPr indent="-374650" lvl="0" marL="386715" marR="0" rtl="0" algn="l">
              <a:lnSpc>
                <a:spcPct val="118947"/>
              </a:lnSpc>
              <a:spcBef>
                <a:spcPts val="0"/>
              </a:spcBef>
              <a:spcAft>
                <a:spcPts val="0"/>
              </a:spcAft>
              <a:buSzPts val="1900"/>
              <a:buFont typeface="Arial"/>
              <a:buChar char="●"/>
            </a:pPr>
            <a:r>
              <a:rPr lang="en-US" sz="1900">
                <a:latin typeface="Times New Roman"/>
                <a:ea typeface="Times New Roman"/>
                <a:cs typeface="Times New Roman"/>
                <a:sym typeface="Times New Roman"/>
              </a:rPr>
              <a:t>View Daily Report</a:t>
            </a:r>
            <a:endParaRPr sz="1900">
              <a:latin typeface="Times New Roman"/>
              <a:ea typeface="Times New Roman"/>
              <a:cs typeface="Times New Roman"/>
              <a:sym typeface="Times New Roman"/>
            </a:endParaRPr>
          </a:p>
          <a:p>
            <a:pPr indent="0" lvl="0" marL="0" marR="0" rtl="0" algn="l">
              <a:lnSpc>
                <a:spcPct val="100000"/>
              </a:lnSpc>
              <a:spcBef>
                <a:spcPts val="5"/>
              </a:spcBef>
              <a:spcAft>
                <a:spcPts val="0"/>
              </a:spcAft>
              <a:buSzPts val="3000"/>
              <a:buFont typeface="Arial"/>
              <a:buNone/>
            </a:pPr>
            <a:r>
              <a:t/>
            </a:r>
            <a:endParaRPr sz="3000">
              <a:latin typeface="Times New Roman"/>
              <a:ea typeface="Times New Roman"/>
              <a:cs typeface="Times New Roman"/>
              <a:sym typeface="Times New Roman"/>
            </a:endParaRPr>
          </a:p>
          <a:p>
            <a:pPr indent="0" lvl="0" marL="393065" marR="0" rtl="0" algn="l">
              <a:lnSpc>
                <a:spcPct val="100000"/>
              </a:lnSpc>
              <a:spcBef>
                <a:spcPts val="0"/>
              </a:spcBef>
              <a:spcAft>
                <a:spcPts val="0"/>
              </a:spcAft>
              <a:buNone/>
            </a:pPr>
            <a:r>
              <a:rPr b="1" lang="en-US" sz="2700">
                <a:latin typeface="Times New Roman"/>
                <a:ea typeface="Times New Roman"/>
                <a:cs typeface="Times New Roman"/>
                <a:sym typeface="Times New Roman"/>
              </a:rPr>
              <a:t>Police</a:t>
            </a:r>
            <a:endParaRPr sz="2700">
              <a:latin typeface="Times New Roman"/>
              <a:ea typeface="Times New Roman"/>
              <a:cs typeface="Times New Roman"/>
              <a:sym typeface="Times New Roman"/>
            </a:endParaRPr>
          </a:p>
          <a:p>
            <a:pPr indent="-374650" lvl="0" marL="386715" marR="0" rtl="0" algn="l">
              <a:lnSpc>
                <a:spcPct val="100000"/>
              </a:lnSpc>
              <a:spcBef>
                <a:spcPts val="1655"/>
              </a:spcBef>
              <a:spcAft>
                <a:spcPts val="0"/>
              </a:spcAft>
              <a:buSzPts val="1900"/>
              <a:buFont typeface="Arial"/>
              <a:buChar char="●"/>
            </a:pPr>
            <a:r>
              <a:rPr lang="en-US" sz="1900">
                <a:latin typeface="Times New Roman"/>
                <a:ea typeface="Times New Roman"/>
                <a:cs typeface="Times New Roman"/>
                <a:sym typeface="Times New Roman"/>
              </a:rPr>
              <a:t>Register</a:t>
            </a:r>
            <a:endParaRPr sz="1900">
              <a:latin typeface="Times New Roman"/>
              <a:ea typeface="Times New Roman"/>
              <a:cs typeface="Times New Roman"/>
              <a:sym typeface="Times New Roman"/>
            </a:endParaRPr>
          </a:p>
          <a:p>
            <a:pPr indent="-374650" lvl="0" marL="386715" marR="0" rtl="0" algn="l">
              <a:lnSpc>
                <a:spcPct val="100000"/>
              </a:lnSpc>
              <a:spcBef>
                <a:spcPts val="1140"/>
              </a:spcBef>
              <a:spcAft>
                <a:spcPts val="0"/>
              </a:spcAft>
              <a:buSzPts val="1900"/>
              <a:buFont typeface="Arial"/>
              <a:buChar char="●"/>
            </a:pPr>
            <a:r>
              <a:rPr lang="en-US" sz="1900">
                <a:latin typeface="Times New Roman"/>
                <a:ea typeface="Times New Roman"/>
                <a:cs typeface="Times New Roman"/>
                <a:sym typeface="Times New Roman"/>
              </a:rPr>
              <a:t>Login</a:t>
            </a:r>
            <a:endParaRPr sz="1900">
              <a:latin typeface="Times New Roman"/>
              <a:ea typeface="Times New Roman"/>
              <a:cs typeface="Times New Roman"/>
              <a:sym typeface="Times New Roman"/>
            </a:endParaRPr>
          </a:p>
          <a:p>
            <a:pPr indent="-374650" lvl="0" marL="386715" marR="0" rtl="0" algn="l">
              <a:lnSpc>
                <a:spcPct val="100000"/>
              </a:lnSpc>
              <a:spcBef>
                <a:spcPts val="1140"/>
              </a:spcBef>
              <a:spcAft>
                <a:spcPts val="0"/>
              </a:spcAft>
              <a:buSzPts val="1900"/>
              <a:buFont typeface="Arial"/>
              <a:buChar char="●"/>
            </a:pPr>
            <a:r>
              <a:rPr lang="en-US" sz="1900">
                <a:latin typeface="Times New Roman"/>
                <a:ea typeface="Times New Roman"/>
                <a:cs typeface="Times New Roman"/>
                <a:sym typeface="Times New Roman"/>
              </a:rPr>
              <a:t>Display Rules</a:t>
            </a:r>
            <a:endParaRPr sz="1900">
              <a:latin typeface="Times New Roman"/>
              <a:ea typeface="Times New Roman"/>
              <a:cs typeface="Times New Roman"/>
              <a:sym typeface="Times New Roman"/>
            </a:endParaRPr>
          </a:p>
          <a:p>
            <a:pPr indent="-374650" lvl="0" marL="386715" marR="0" rtl="0" algn="l">
              <a:lnSpc>
                <a:spcPct val="100000"/>
              </a:lnSpc>
              <a:spcBef>
                <a:spcPts val="1140"/>
              </a:spcBef>
              <a:spcAft>
                <a:spcPts val="0"/>
              </a:spcAft>
              <a:buSzPts val="1900"/>
              <a:buFont typeface="Arial"/>
              <a:buChar char="●"/>
            </a:pPr>
            <a:r>
              <a:rPr lang="en-US" sz="1900">
                <a:latin typeface="Times New Roman"/>
                <a:ea typeface="Times New Roman"/>
                <a:cs typeface="Times New Roman"/>
                <a:sym typeface="Times New Roman"/>
              </a:rPr>
              <a:t>Create Case</a:t>
            </a:r>
            <a:endParaRPr sz="1900">
              <a:latin typeface="Times New Roman"/>
              <a:ea typeface="Times New Roman"/>
              <a:cs typeface="Times New Roman"/>
              <a:sym typeface="Times New Roman"/>
            </a:endParaRPr>
          </a:p>
          <a:p>
            <a:pPr indent="-374650" lvl="0" marL="386715" marR="0" rtl="0" algn="l">
              <a:lnSpc>
                <a:spcPct val="100000"/>
              </a:lnSpc>
              <a:spcBef>
                <a:spcPts val="1140"/>
              </a:spcBef>
              <a:spcAft>
                <a:spcPts val="0"/>
              </a:spcAft>
              <a:buSzPts val="1900"/>
              <a:buFont typeface="Arial"/>
              <a:buChar char="●"/>
            </a:pPr>
            <a:r>
              <a:rPr lang="en-US" sz="1900">
                <a:latin typeface="Times New Roman"/>
                <a:ea typeface="Times New Roman"/>
                <a:cs typeface="Times New Roman"/>
                <a:sym typeface="Times New Roman"/>
              </a:rPr>
              <a:t>Uploading Vehicle number</a:t>
            </a:r>
            <a:endParaRPr sz="19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txBox="1"/>
          <p:nvPr>
            <p:ph type="title"/>
          </p:nvPr>
        </p:nvSpPr>
        <p:spPr>
          <a:xfrm>
            <a:off x="1084961" y="622110"/>
            <a:ext cx="757555" cy="4216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600"/>
              <a:t>User</a:t>
            </a:r>
            <a:endParaRPr sz="2600"/>
          </a:p>
        </p:txBody>
      </p:sp>
      <p:sp>
        <p:nvSpPr>
          <p:cNvPr id="80" name="Google Shape;80;p5"/>
          <p:cNvSpPr txBox="1"/>
          <p:nvPr/>
        </p:nvSpPr>
        <p:spPr>
          <a:xfrm>
            <a:off x="613108" y="1092543"/>
            <a:ext cx="2009775" cy="1918970"/>
          </a:xfrm>
          <a:prstGeom prst="rect">
            <a:avLst/>
          </a:prstGeom>
          <a:noFill/>
          <a:ln>
            <a:noFill/>
          </a:ln>
        </p:spPr>
        <p:txBody>
          <a:bodyPr anchorCtr="0" anchor="t" bIns="0" lIns="0" spcFirstLastPara="1" rIns="0" wrap="square" tIns="101600">
            <a:spAutoFit/>
          </a:bodyPr>
          <a:lstStyle/>
          <a:p>
            <a:pPr indent="-374650" lvl="0" marL="386715" marR="0" rtl="0" algn="l">
              <a:lnSpc>
                <a:spcPct val="100000"/>
              </a:lnSpc>
              <a:spcBef>
                <a:spcPts val="0"/>
              </a:spcBef>
              <a:spcAft>
                <a:spcPts val="0"/>
              </a:spcAft>
              <a:buClr>
                <a:srgbClr val="262626"/>
              </a:buClr>
              <a:buSzPts val="1900"/>
              <a:buFont typeface="Arial"/>
              <a:buChar char="●"/>
            </a:pPr>
            <a:r>
              <a:rPr lang="en-US" sz="1900">
                <a:solidFill>
                  <a:srgbClr val="262626"/>
                </a:solidFill>
                <a:latin typeface="Tahoma"/>
                <a:ea typeface="Tahoma"/>
                <a:cs typeface="Tahoma"/>
                <a:sym typeface="Tahoma"/>
              </a:rPr>
              <a:t>Register</a:t>
            </a:r>
            <a:endParaRPr sz="1900">
              <a:latin typeface="Tahoma"/>
              <a:ea typeface="Tahoma"/>
              <a:cs typeface="Tahoma"/>
              <a:sym typeface="Tahoma"/>
            </a:endParaRPr>
          </a:p>
          <a:p>
            <a:pPr indent="-374650" lvl="0" marL="386715" marR="0" rtl="0" algn="l">
              <a:lnSpc>
                <a:spcPct val="100000"/>
              </a:lnSpc>
              <a:spcBef>
                <a:spcPts val="705"/>
              </a:spcBef>
              <a:spcAft>
                <a:spcPts val="0"/>
              </a:spcAft>
              <a:buClr>
                <a:srgbClr val="262626"/>
              </a:buClr>
              <a:buSzPts val="1900"/>
              <a:buFont typeface="Arial"/>
              <a:buChar char="●"/>
            </a:pPr>
            <a:r>
              <a:rPr lang="en-US" sz="1900">
                <a:solidFill>
                  <a:srgbClr val="262626"/>
                </a:solidFill>
                <a:latin typeface="Tahoma"/>
                <a:ea typeface="Tahoma"/>
                <a:cs typeface="Tahoma"/>
                <a:sym typeface="Tahoma"/>
              </a:rPr>
              <a:t>Login</a:t>
            </a:r>
            <a:endParaRPr sz="1900">
              <a:latin typeface="Tahoma"/>
              <a:ea typeface="Tahoma"/>
              <a:cs typeface="Tahoma"/>
              <a:sym typeface="Tahoma"/>
            </a:endParaRPr>
          </a:p>
          <a:p>
            <a:pPr indent="-374650" lvl="0" marL="386715" marR="0" rtl="0" algn="l">
              <a:lnSpc>
                <a:spcPct val="100000"/>
              </a:lnSpc>
              <a:spcBef>
                <a:spcPts val="700"/>
              </a:spcBef>
              <a:spcAft>
                <a:spcPts val="0"/>
              </a:spcAft>
              <a:buClr>
                <a:srgbClr val="262626"/>
              </a:buClr>
              <a:buSzPts val="1900"/>
              <a:buFont typeface="Arial"/>
              <a:buChar char="●"/>
            </a:pPr>
            <a:r>
              <a:rPr lang="en-US" sz="1900">
                <a:solidFill>
                  <a:srgbClr val="262626"/>
                </a:solidFill>
                <a:latin typeface="Tahoma"/>
                <a:ea typeface="Tahoma"/>
                <a:cs typeface="Tahoma"/>
                <a:sym typeface="Tahoma"/>
              </a:rPr>
              <a:t>View Challan</a:t>
            </a:r>
            <a:endParaRPr sz="1900">
              <a:latin typeface="Tahoma"/>
              <a:ea typeface="Tahoma"/>
              <a:cs typeface="Tahoma"/>
              <a:sym typeface="Tahoma"/>
            </a:endParaRPr>
          </a:p>
          <a:p>
            <a:pPr indent="-374650" lvl="0" marL="386715" marR="0" rtl="0" algn="l">
              <a:lnSpc>
                <a:spcPct val="100000"/>
              </a:lnSpc>
              <a:spcBef>
                <a:spcPts val="700"/>
              </a:spcBef>
              <a:spcAft>
                <a:spcPts val="0"/>
              </a:spcAft>
              <a:buClr>
                <a:srgbClr val="262626"/>
              </a:buClr>
              <a:buSzPts val="1900"/>
              <a:buFont typeface="Arial"/>
              <a:buChar char="●"/>
            </a:pPr>
            <a:r>
              <a:rPr lang="en-US" sz="1900">
                <a:solidFill>
                  <a:srgbClr val="262626"/>
                </a:solidFill>
                <a:latin typeface="Tahoma"/>
                <a:ea typeface="Tahoma"/>
                <a:cs typeface="Tahoma"/>
                <a:sym typeface="Tahoma"/>
              </a:rPr>
              <a:t>View Case ﬁled</a:t>
            </a:r>
            <a:endParaRPr sz="1900">
              <a:latin typeface="Tahoma"/>
              <a:ea typeface="Tahoma"/>
              <a:cs typeface="Tahoma"/>
              <a:sym typeface="Tahoma"/>
            </a:endParaRPr>
          </a:p>
          <a:p>
            <a:pPr indent="-374650" lvl="0" marL="386715" marR="0" rtl="0" algn="l">
              <a:lnSpc>
                <a:spcPct val="100000"/>
              </a:lnSpc>
              <a:spcBef>
                <a:spcPts val="705"/>
              </a:spcBef>
              <a:spcAft>
                <a:spcPts val="0"/>
              </a:spcAft>
              <a:buClr>
                <a:srgbClr val="262626"/>
              </a:buClr>
              <a:buSzPts val="1900"/>
              <a:buFont typeface="Arial"/>
              <a:buChar char="●"/>
            </a:pPr>
            <a:r>
              <a:rPr lang="en-US" sz="1900">
                <a:solidFill>
                  <a:srgbClr val="262626"/>
                </a:solidFill>
                <a:latin typeface="Tahoma"/>
                <a:ea typeface="Tahoma"/>
                <a:cs typeface="Tahoma"/>
                <a:sym typeface="Tahoma"/>
              </a:rPr>
              <a:t>Pay Penalty</a:t>
            </a:r>
            <a:endParaRPr sz="1900">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6"/>
          <p:cNvSpPr txBox="1"/>
          <p:nvPr>
            <p:ph type="title"/>
          </p:nvPr>
        </p:nvSpPr>
        <p:spPr>
          <a:xfrm>
            <a:off x="2828655" y="605854"/>
            <a:ext cx="3488054"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PRODUCT BACKLOG</a:t>
            </a:r>
            <a:endParaRPr/>
          </a:p>
        </p:txBody>
      </p:sp>
      <p:graphicFrame>
        <p:nvGraphicFramePr>
          <p:cNvPr id="86" name="Google Shape;86;p6"/>
          <p:cNvGraphicFramePr/>
          <p:nvPr/>
        </p:nvGraphicFramePr>
        <p:xfrm>
          <a:off x="1040562" y="1297337"/>
          <a:ext cx="3000000" cy="3000000"/>
        </p:xfrm>
        <a:graphic>
          <a:graphicData uri="http://schemas.openxmlformats.org/drawingml/2006/table">
            <a:tbl>
              <a:tblPr bandRow="1" firstRow="1">
                <a:noFill/>
                <a:tableStyleId>{912576EC-2650-4A7A-B84C-644F7B41923A}</a:tableStyleId>
              </a:tblPr>
              <a:tblGrid>
                <a:gridCol w="1206500"/>
                <a:gridCol w="1206500"/>
                <a:gridCol w="1206500"/>
                <a:gridCol w="1206500"/>
                <a:gridCol w="1206500"/>
                <a:gridCol w="1206500"/>
              </a:tblGrid>
              <a:tr h="793700">
                <a:tc>
                  <a:txBody>
                    <a:bodyPr/>
                    <a:lstStyle/>
                    <a:p>
                      <a:pPr indent="0" lvl="0" marL="0" marR="0" rtl="0" algn="ctr">
                        <a:lnSpc>
                          <a:spcPct val="100000"/>
                        </a:lnSpc>
                        <a:spcBef>
                          <a:spcPts val="0"/>
                        </a:spcBef>
                        <a:spcAft>
                          <a:spcPts val="0"/>
                        </a:spcAft>
                        <a:buNone/>
                      </a:pPr>
                      <a:r>
                        <a:rPr b="1" lang="en-US" sz="1500" u="none" cap="none" strike="noStrike">
                          <a:solidFill>
                            <a:srgbClr val="FFFFFF"/>
                          </a:solidFill>
                          <a:latin typeface="Arial"/>
                          <a:ea typeface="Arial"/>
                          <a:cs typeface="Arial"/>
                          <a:sym typeface="Arial"/>
                        </a:rPr>
                        <a:t>Id</a:t>
                      </a:r>
                      <a:endParaRPr sz="1500" u="none" cap="none" strike="noStrike">
                        <a:latin typeface="Arial"/>
                        <a:ea typeface="Arial"/>
                        <a:cs typeface="Arial"/>
                        <a:sym typeface="Arial"/>
                      </a:endParaRPr>
                    </a:p>
                  </a:txBody>
                  <a:tcPr marT="781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1A1A1A"/>
                    </a:solidFill>
                  </a:tcPr>
                </a:tc>
                <a:tc>
                  <a:txBody>
                    <a:bodyPr/>
                    <a:lstStyle/>
                    <a:p>
                      <a:pPr indent="0" lvl="0" marL="0" marR="0" rtl="0" algn="ctr">
                        <a:lnSpc>
                          <a:spcPct val="100000"/>
                        </a:lnSpc>
                        <a:spcBef>
                          <a:spcPts val="0"/>
                        </a:spcBef>
                        <a:spcAft>
                          <a:spcPts val="0"/>
                        </a:spcAft>
                        <a:buNone/>
                      </a:pPr>
                      <a:r>
                        <a:rPr b="1" lang="en-US" sz="1500" u="none" cap="none" strike="noStrike">
                          <a:solidFill>
                            <a:srgbClr val="FFFFFF"/>
                          </a:solidFill>
                          <a:latin typeface="Arial"/>
                          <a:ea typeface="Arial"/>
                          <a:cs typeface="Arial"/>
                          <a:sym typeface="Arial"/>
                        </a:rPr>
                        <a:t>Priority</a:t>
                      </a:r>
                      <a:endParaRPr sz="1500" u="none" cap="none" strike="noStrike">
                        <a:latin typeface="Arial"/>
                        <a:ea typeface="Arial"/>
                        <a:cs typeface="Arial"/>
                        <a:sym typeface="Arial"/>
                      </a:endParaRPr>
                    </a:p>
                  </a:txBody>
                  <a:tcPr marT="781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1A1A1A"/>
                    </a:solidFill>
                  </a:tcPr>
                </a:tc>
                <a:tc>
                  <a:txBody>
                    <a:bodyPr/>
                    <a:lstStyle/>
                    <a:p>
                      <a:pPr indent="0" lvl="0" marL="0" marR="0" rtl="0" algn="ctr">
                        <a:lnSpc>
                          <a:spcPct val="100000"/>
                        </a:lnSpc>
                        <a:spcBef>
                          <a:spcPts val="0"/>
                        </a:spcBef>
                        <a:spcAft>
                          <a:spcPts val="0"/>
                        </a:spcAft>
                        <a:buNone/>
                      </a:pPr>
                      <a:r>
                        <a:rPr b="1" lang="en-US" sz="1500" u="none" cap="none" strike="noStrike">
                          <a:solidFill>
                            <a:srgbClr val="FFFFFF"/>
                          </a:solidFill>
                          <a:latin typeface="Arial"/>
                          <a:ea typeface="Arial"/>
                          <a:cs typeface="Arial"/>
                          <a:sym typeface="Arial"/>
                        </a:rPr>
                        <a:t>Size(hrs)</a:t>
                      </a:r>
                      <a:endParaRPr sz="1500" u="none" cap="none" strike="noStrike">
                        <a:latin typeface="Arial"/>
                        <a:ea typeface="Arial"/>
                        <a:cs typeface="Arial"/>
                        <a:sym typeface="Arial"/>
                      </a:endParaRPr>
                    </a:p>
                  </a:txBody>
                  <a:tcPr marT="781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1A1A1A"/>
                    </a:solidFill>
                  </a:tcPr>
                </a:tc>
                <a:tc>
                  <a:txBody>
                    <a:bodyPr/>
                    <a:lstStyle/>
                    <a:p>
                      <a:pPr indent="0" lvl="0" marL="327660" marR="0" rtl="0" algn="l">
                        <a:lnSpc>
                          <a:spcPct val="100000"/>
                        </a:lnSpc>
                        <a:spcBef>
                          <a:spcPts val="0"/>
                        </a:spcBef>
                        <a:spcAft>
                          <a:spcPts val="0"/>
                        </a:spcAft>
                        <a:buNone/>
                      </a:pPr>
                      <a:r>
                        <a:rPr b="1" lang="en-US" sz="1500" u="none" cap="none" strike="noStrike">
                          <a:solidFill>
                            <a:srgbClr val="FFFFFF"/>
                          </a:solidFill>
                          <a:latin typeface="Arial"/>
                          <a:ea typeface="Arial"/>
                          <a:cs typeface="Arial"/>
                          <a:sym typeface="Arial"/>
                        </a:rPr>
                        <a:t>Sprint</a:t>
                      </a:r>
                      <a:endParaRPr sz="1500" u="none" cap="none" strike="noStrike">
                        <a:latin typeface="Arial"/>
                        <a:ea typeface="Arial"/>
                        <a:cs typeface="Arial"/>
                        <a:sym typeface="Arial"/>
                      </a:endParaRPr>
                    </a:p>
                  </a:txBody>
                  <a:tcPr marT="781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1A1A1A"/>
                    </a:solidFill>
                  </a:tcPr>
                </a:tc>
                <a:tc>
                  <a:txBody>
                    <a:bodyPr/>
                    <a:lstStyle/>
                    <a:p>
                      <a:pPr indent="0" lvl="0" marL="311785" marR="0" rtl="0" algn="l">
                        <a:lnSpc>
                          <a:spcPct val="100000"/>
                        </a:lnSpc>
                        <a:spcBef>
                          <a:spcPts val="0"/>
                        </a:spcBef>
                        <a:spcAft>
                          <a:spcPts val="0"/>
                        </a:spcAft>
                        <a:buNone/>
                      </a:pPr>
                      <a:r>
                        <a:rPr b="1" lang="en-US" sz="1500" u="none" cap="none" strike="noStrike">
                          <a:solidFill>
                            <a:srgbClr val="FFFFFF"/>
                          </a:solidFill>
                          <a:latin typeface="Arial"/>
                          <a:ea typeface="Arial"/>
                          <a:cs typeface="Arial"/>
                          <a:sym typeface="Arial"/>
                        </a:rPr>
                        <a:t>Status</a:t>
                      </a:r>
                      <a:endParaRPr sz="1500" u="none" cap="none" strike="noStrike">
                        <a:latin typeface="Arial"/>
                        <a:ea typeface="Arial"/>
                        <a:cs typeface="Arial"/>
                        <a:sym typeface="Arial"/>
                      </a:endParaRPr>
                    </a:p>
                  </a:txBody>
                  <a:tcPr marT="781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1A1A1A"/>
                    </a:solidFill>
                  </a:tcPr>
                </a:tc>
                <a:tc>
                  <a:txBody>
                    <a:bodyPr/>
                    <a:lstStyle/>
                    <a:p>
                      <a:pPr indent="0" lvl="0" marL="343535" marR="0" rtl="0" algn="l">
                        <a:lnSpc>
                          <a:spcPct val="100000"/>
                        </a:lnSpc>
                        <a:spcBef>
                          <a:spcPts val="0"/>
                        </a:spcBef>
                        <a:spcAft>
                          <a:spcPts val="0"/>
                        </a:spcAft>
                        <a:buNone/>
                      </a:pPr>
                      <a:r>
                        <a:rPr b="1" lang="en-US" sz="1500" u="none" cap="none" strike="noStrike">
                          <a:solidFill>
                            <a:srgbClr val="FFFFFF"/>
                          </a:solidFill>
                          <a:latin typeface="Arial"/>
                          <a:ea typeface="Arial"/>
                          <a:cs typeface="Arial"/>
                          <a:sym typeface="Arial"/>
                        </a:rPr>
                        <a:t>Name</a:t>
                      </a:r>
                      <a:endParaRPr sz="1500" u="none" cap="none" strike="noStrike">
                        <a:latin typeface="Arial"/>
                        <a:ea typeface="Arial"/>
                        <a:cs typeface="Arial"/>
                        <a:sym typeface="Arial"/>
                      </a:endParaRPr>
                    </a:p>
                  </a:txBody>
                  <a:tcPr marT="781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1A1A1A"/>
                    </a:solidFill>
                  </a:tcPr>
                </a:tc>
              </a:tr>
              <a:tr h="793700">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1</a:t>
                      </a:r>
                      <a:endParaRPr sz="1400" u="none" cap="none" strike="noStrike">
                        <a:latin typeface="Arial"/>
                        <a:ea typeface="Arial"/>
                        <a:cs typeface="Arial"/>
                        <a:sym typeface="Arial"/>
                      </a:endParaRPr>
                    </a:p>
                  </a:txBody>
                  <a:tcPr marT="787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Medium</a:t>
                      </a:r>
                      <a:endParaRPr sz="1400" u="none" cap="none" strike="noStrike">
                        <a:latin typeface="Arial"/>
                        <a:ea typeface="Arial"/>
                        <a:cs typeface="Arial"/>
                        <a:sym typeface="Arial"/>
                      </a:endParaRPr>
                    </a:p>
                  </a:txBody>
                  <a:tcPr marT="787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7</a:t>
                      </a:r>
                      <a:endParaRPr sz="1400" u="none" cap="none" strike="noStrike">
                        <a:latin typeface="Arial"/>
                        <a:ea typeface="Arial"/>
                        <a:cs typeface="Arial"/>
                        <a:sym typeface="Arial"/>
                      </a:endParaRPr>
                    </a:p>
                  </a:txBody>
                  <a:tcPr marT="787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rowSpan="2">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p>
                      <a:pPr indent="0" lvl="0" marL="0" marR="0" rtl="0" algn="l">
                        <a:lnSpc>
                          <a:spcPct val="100000"/>
                        </a:lnSpc>
                        <a:spcBef>
                          <a:spcPts val="20"/>
                        </a:spcBef>
                        <a:spcAft>
                          <a:spcPts val="0"/>
                        </a:spcAft>
                        <a:buNone/>
                      </a:pPr>
                      <a:r>
                        <a:t/>
                      </a:r>
                      <a:endParaRPr sz="1900" u="none" cap="none" strike="noStrike">
                        <a:latin typeface="Times New Roman"/>
                        <a:ea typeface="Times New Roman"/>
                        <a:cs typeface="Times New Roman"/>
                        <a:sym typeface="Times New Roman"/>
                      </a:endParaRPr>
                    </a:p>
                    <a:p>
                      <a:pPr indent="0" lvl="0" marL="0" marR="0" rtl="0" algn="ctr">
                        <a:lnSpc>
                          <a:spcPct val="100000"/>
                        </a:lnSpc>
                        <a:spcBef>
                          <a:spcPts val="5"/>
                        </a:spcBef>
                        <a:spcAft>
                          <a:spcPts val="0"/>
                        </a:spcAft>
                        <a:buNone/>
                      </a:pPr>
                      <a:r>
                        <a:rPr lang="en-US" sz="1400" u="none" cap="none" strike="noStrike">
                          <a:latin typeface="Arial"/>
                          <a:ea typeface="Arial"/>
                          <a:cs typeface="Arial"/>
                          <a:sym typeface="Arial"/>
                        </a:rPr>
                        <a:t>1</a:t>
                      </a:r>
                      <a:endParaRPr sz="1400" u="none" cap="none" strike="noStrike">
                        <a:latin typeface="Arial"/>
                        <a:ea typeface="Arial"/>
                        <a:cs typeface="Arial"/>
                        <a:sym typeface="Arial"/>
                      </a:endParaRPr>
                    </a:p>
                  </a:txBody>
                  <a:tcPr marT="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93344" lvl="0" marL="193040" marR="184785" rtl="0" algn="l">
                        <a:lnSpc>
                          <a:spcPct val="100000"/>
                        </a:lnSpc>
                        <a:spcBef>
                          <a:spcPts val="0"/>
                        </a:spcBef>
                        <a:spcAft>
                          <a:spcPts val="0"/>
                        </a:spcAft>
                        <a:buNone/>
                      </a:pPr>
                      <a:r>
                        <a:rPr lang="en-US" sz="1400" u="none" cap="none" strike="noStrike">
                          <a:latin typeface="Arial"/>
                          <a:ea typeface="Arial"/>
                          <a:cs typeface="Arial"/>
                          <a:sym typeface="Arial"/>
                        </a:rPr>
                        <a:t>Partially  completed</a:t>
                      </a:r>
                      <a:endParaRPr sz="1400" u="none" cap="none" strike="noStrike">
                        <a:latin typeface="Arial"/>
                        <a:ea typeface="Arial"/>
                        <a:cs typeface="Arial"/>
                        <a:sym typeface="Arial"/>
                      </a:endParaRPr>
                    </a:p>
                  </a:txBody>
                  <a:tcPr marT="787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128904" marR="0" rtl="0" algn="l">
                        <a:lnSpc>
                          <a:spcPct val="100000"/>
                        </a:lnSpc>
                        <a:spcBef>
                          <a:spcPts val="0"/>
                        </a:spcBef>
                        <a:spcAft>
                          <a:spcPts val="0"/>
                        </a:spcAft>
                        <a:buNone/>
                      </a:pPr>
                      <a:r>
                        <a:rPr lang="en-US" sz="1400" u="none" cap="none" strike="noStrike">
                          <a:latin typeface="Arial"/>
                          <a:ea typeface="Arial"/>
                          <a:cs typeface="Arial"/>
                          <a:sym typeface="Arial"/>
                        </a:rPr>
                        <a:t>Registration</a:t>
                      </a:r>
                      <a:endParaRPr sz="1400" u="none" cap="none" strike="noStrike">
                        <a:latin typeface="Arial"/>
                        <a:ea typeface="Arial"/>
                        <a:cs typeface="Arial"/>
                        <a:sym typeface="Arial"/>
                      </a:endParaRPr>
                    </a:p>
                  </a:txBody>
                  <a:tcPr marT="787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793700">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2</a:t>
                      </a:r>
                      <a:endParaRPr sz="1400" u="none" cap="none" strike="noStrike">
                        <a:latin typeface="Arial"/>
                        <a:ea typeface="Arial"/>
                        <a:cs typeface="Arial"/>
                        <a:sym typeface="Arial"/>
                      </a:endParaRPr>
                    </a:p>
                  </a:txBody>
                  <a:tcPr marT="787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Medium</a:t>
                      </a:r>
                      <a:endParaRPr sz="1400" u="none" cap="none" strike="noStrike">
                        <a:latin typeface="Arial"/>
                        <a:ea typeface="Arial"/>
                        <a:cs typeface="Arial"/>
                        <a:sym typeface="Arial"/>
                      </a:endParaRPr>
                    </a:p>
                  </a:txBody>
                  <a:tcPr marT="787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5</a:t>
                      </a:r>
                      <a:endParaRPr sz="1400" u="none" cap="none" strike="noStrike">
                        <a:latin typeface="Arial"/>
                        <a:ea typeface="Arial"/>
                        <a:cs typeface="Arial"/>
                        <a:sym typeface="Arial"/>
                      </a:endParaRPr>
                    </a:p>
                  </a:txBody>
                  <a:tcPr marT="787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vMerge="1"/>
                <a:tc>
                  <a:txBody>
                    <a:bodyPr/>
                    <a:lstStyle/>
                    <a:p>
                      <a:pPr indent="93344" lvl="0" marL="193040" marR="184785" rtl="0" algn="l">
                        <a:lnSpc>
                          <a:spcPct val="100000"/>
                        </a:lnSpc>
                        <a:spcBef>
                          <a:spcPts val="0"/>
                        </a:spcBef>
                        <a:spcAft>
                          <a:spcPts val="0"/>
                        </a:spcAft>
                        <a:buNone/>
                      </a:pPr>
                      <a:r>
                        <a:rPr lang="en-US" sz="1400" u="none" cap="none" strike="noStrike">
                          <a:latin typeface="Arial"/>
                          <a:ea typeface="Arial"/>
                          <a:cs typeface="Arial"/>
                          <a:sym typeface="Arial"/>
                        </a:rPr>
                        <a:t>Partially  completed</a:t>
                      </a:r>
                      <a:endParaRPr sz="1400" u="none" cap="none" strike="noStrike">
                        <a:latin typeface="Arial"/>
                        <a:ea typeface="Arial"/>
                        <a:cs typeface="Arial"/>
                        <a:sym typeface="Arial"/>
                      </a:endParaRPr>
                    </a:p>
                  </a:txBody>
                  <a:tcPr marT="787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385445" marR="0" rtl="0" algn="l">
                        <a:lnSpc>
                          <a:spcPct val="100000"/>
                        </a:lnSpc>
                        <a:spcBef>
                          <a:spcPts val="0"/>
                        </a:spcBef>
                        <a:spcAft>
                          <a:spcPts val="0"/>
                        </a:spcAft>
                        <a:buNone/>
                      </a:pPr>
                      <a:r>
                        <a:rPr lang="en-US" sz="1400" u="none" cap="none" strike="noStrike">
                          <a:latin typeface="Arial"/>
                          <a:ea typeface="Arial"/>
                          <a:cs typeface="Arial"/>
                          <a:sym typeface="Arial"/>
                        </a:rPr>
                        <a:t>Login</a:t>
                      </a:r>
                      <a:endParaRPr sz="1400" u="none" cap="none" strike="noStrike">
                        <a:latin typeface="Arial"/>
                        <a:ea typeface="Arial"/>
                        <a:cs typeface="Arial"/>
                        <a:sym typeface="Arial"/>
                      </a:endParaRPr>
                    </a:p>
                  </a:txBody>
                  <a:tcPr marT="787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793700">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3</a:t>
                      </a:r>
                      <a:endParaRPr sz="1400" u="none" cap="none" strike="noStrike">
                        <a:latin typeface="Arial"/>
                        <a:ea typeface="Arial"/>
                        <a:cs typeface="Arial"/>
                        <a:sym typeface="Arial"/>
                      </a:endParaRPr>
                    </a:p>
                  </a:txBody>
                  <a:tcPr marT="787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High</a:t>
                      </a:r>
                      <a:endParaRPr sz="1400" u="none" cap="none" strike="noStrike">
                        <a:latin typeface="Arial"/>
                        <a:ea typeface="Arial"/>
                        <a:cs typeface="Arial"/>
                        <a:sym typeface="Arial"/>
                      </a:endParaRPr>
                    </a:p>
                  </a:txBody>
                  <a:tcPr marT="787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8</a:t>
                      </a:r>
                      <a:endParaRPr sz="1400" u="none" cap="none" strike="noStrike">
                        <a:latin typeface="Arial"/>
                        <a:ea typeface="Arial"/>
                        <a:cs typeface="Arial"/>
                        <a:sym typeface="Arial"/>
                      </a:endParaRPr>
                    </a:p>
                  </a:txBody>
                  <a:tcPr marT="787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rowSpan="2">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p>
                      <a:pPr indent="0" lvl="0" marL="0" marR="0" rtl="0" algn="l">
                        <a:lnSpc>
                          <a:spcPct val="100000"/>
                        </a:lnSpc>
                        <a:spcBef>
                          <a:spcPts val="20"/>
                        </a:spcBef>
                        <a:spcAft>
                          <a:spcPts val="0"/>
                        </a:spcAft>
                        <a:buNone/>
                      </a:pPr>
                      <a:r>
                        <a:t/>
                      </a:r>
                      <a:endParaRPr sz="1900" u="none" cap="none" strike="noStrike">
                        <a:latin typeface="Times New Roman"/>
                        <a:ea typeface="Times New Roman"/>
                        <a:cs typeface="Times New Roman"/>
                        <a:sym typeface="Times New Roman"/>
                      </a:endParaRPr>
                    </a:p>
                    <a:p>
                      <a:pPr indent="0" lvl="0" marL="0" marR="140335" rtl="0" algn="ctr">
                        <a:lnSpc>
                          <a:spcPct val="100000"/>
                        </a:lnSpc>
                        <a:spcBef>
                          <a:spcPts val="5"/>
                        </a:spcBef>
                        <a:spcAft>
                          <a:spcPts val="0"/>
                        </a:spcAft>
                        <a:buNone/>
                      </a:pPr>
                      <a:r>
                        <a:rPr lang="en-US" sz="1400" u="none" cap="none" strike="noStrike">
                          <a:latin typeface="Arial"/>
                          <a:ea typeface="Arial"/>
                          <a:cs typeface="Arial"/>
                          <a:sym typeface="Arial"/>
                        </a:rPr>
                        <a:t>2</a:t>
                      </a:r>
                      <a:endParaRPr sz="1400" u="none" cap="none" strike="noStrike">
                        <a:latin typeface="Arial"/>
                        <a:ea typeface="Arial"/>
                        <a:cs typeface="Arial"/>
                        <a:sym typeface="Arial"/>
                      </a:endParaRPr>
                    </a:p>
                  </a:txBody>
                  <a:tcPr marT="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93344" lvl="0" marL="193040" marR="184785" rtl="0" algn="l">
                        <a:lnSpc>
                          <a:spcPct val="100000"/>
                        </a:lnSpc>
                        <a:spcBef>
                          <a:spcPts val="0"/>
                        </a:spcBef>
                        <a:spcAft>
                          <a:spcPts val="0"/>
                        </a:spcAft>
                        <a:buNone/>
                      </a:pPr>
                      <a:r>
                        <a:rPr lang="en-US" sz="1400" u="none" cap="none" strike="noStrike">
                          <a:latin typeface="Arial"/>
                          <a:ea typeface="Arial"/>
                          <a:cs typeface="Arial"/>
                          <a:sym typeface="Arial"/>
                        </a:rPr>
                        <a:t>Partially  completed</a:t>
                      </a:r>
                      <a:endParaRPr sz="1400" u="none" cap="none" strike="noStrike">
                        <a:latin typeface="Arial"/>
                        <a:ea typeface="Arial"/>
                        <a:cs typeface="Arial"/>
                        <a:sym typeface="Arial"/>
                      </a:endParaRPr>
                    </a:p>
                  </a:txBody>
                  <a:tcPr marT="787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113664" marR="0" rtl="0" algn="l">
                        <a:lnSpc>
                          <a:spcPct val="100000"/>
                        </a:lnSpc>
                        <a:spcBef>
                          <a:spcPts val="0"/>
                        </a:spcBef>
                        <a:spcAft>
                          <a:spcPts val="0"/>
                        </a:spcAft>
                        <a:buNone/>
                      </a:pPr>
                      <a:r>
                        <a:rPr lang="en-US" sz="1400" u="none" cap="none" strike="noStrike">
                          <a:latin typeface="Arial"/>
                          <a:ea typeface="Arial"/>
                          <a:cs typeface="Arial"/>
                          <a:sym typeface="Arial"/>
                        </a:rPr>
                        <a:t>Table Design</a:t>
                      </a:r>
                      <a:endParaRPr sz="1400" u="none" cap="none" strike="noStrike">
                        <a:latin typeface="Arial"/>
                        <a:ea typeface="Arial"/>
                        <a:cs typeface="Arial"/>
                        <a:sym typeface="Arial"/>
                      </a:endParaRPr>
                    </a:p>
                  </a:txBody>
                  <a:tcPr marT="787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793700">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4</a:t>
                      </a:r>
                      <a:endParaRPr sz="1400" u="none" cap="none" strike="noStrike">
                        <a:latin typeface="Arial"/>
                        <a:ea typeface="Arial"/>
                        <a:cs typeface="Arial"/>
                        <a:sym typeface="Arial"/>
                      </a:endParaRPr>
                    </a:p>
                  </a:txBody>
                  <a:tcPr marT="787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High</a:t>
                      </a:r>
                      <a:endParaRPr sz="1400" u="none" cap="none" strike="noStrike">
                        <a:latin typeface="Arial"/>
                        <a:ea typeface="Arial"/>
                        <a:cs typeface="Arial"/>
                        <a:sym typeface="Arial"/>
                      </a:endParaRPr>
                    </a:p>
                  </a:txBody>
                  <a:tcPr marT="787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10</a:t>
                      </a:r>
                      <a:endParaRPr sz="1400" u="none" cap="none" strike="noStrike">
                        <a:latin typeface="Arial"/>
                        <a:ea typeface="Arial"/>
                        <a:cs typeface="Arial"/>
                        <a:sym typeface="Arial"/>
                      </a:endParaRPr>
                    </a:p>
                  </a:txBody>
                  <a:tcPr marT="787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vMerge="1"/>
                <a:tc>
                  <a:txBody>
                    <a:bodyPr/>
                    <a:lstStyle/>
                    <a:p>
                      <a:pPr indent="0" lvl="0" marL="276860" marR="0" rtl="0" algn="l">
                        <a:lnSpc>
                          <a:spcPct val="100000"/>
                        </a:lnSpc>
                        <a:spcBef>
                          <a:spcPts val="0"/>
                        </a:spcBef>
                        <a:spcAft>
                          <a:spcPts val="0"/>
                        </a:spcAft>
                        <a:buNone/>
                      </a:pPr>
                      <a:r>
                        <a:rPr lang="en-US" sz="1400" u="none" cap="none" strike="noStrike">
                          <a:latin typeface="Arial"/>
                          <a:ea typeface="Arial"/>
                          <a:cs typeface="Arial"/>
                          <a:sym typeface="Arial"/>
                        </a:rPr>
                        <a:t>Planned</a:t>
                      </a:r>
                      <a:endParaRPr sz="1400" u="none" cap="none" strike="noStrike">
                        <a:latin typeface="Arial"/>
                        <a:ea typeface="Arial"/>
                        <a:cs typeface="Arial"/>
                        <a:sym typeface="Arial"/>
                      </a:endParaRPr>
                    </a:p>
                  </a:txBody>
                  <a:tcPr marT="787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321310" marR="0" rtl="0" algn="l">
                        <a:lnSpc>
                          <a:spcPct val="100000"/>
                        </a:lnSpc>
                        <a:spcBef>
                          <a:spcPts val="0"/>
                        </a:spcBef>
                        <a:spcAft>
                          <a:spcPts val="0"/>
                        </a:spcAft>
                        <a:buNone/>
                      </a:pPr>
                      <a:r>
                        <a:rPr lang="en-US" sz="1400" u="none" cap="none" strike="noStrike">
                          <a:latin typeface="Arial"/>
                          <a:ea typeface="Arial"/>
                          <a:cs typeface="Arial"/>
                          <a:sym typeface="Arial"/>
                        </a:rPr>
                        <a:t>Coding</a:t>
                      </a:r>
                      <a:endParaRPr sz="1400" u="none" cap="none" strike="noStrike">
                        <a:latin typeface="Arial"/>
                        <a:ea typeface="Arial"/>
                        <a:cs typeface="Arial"/>
                        <a:sym typeface="Arial"/>
                      </a:endParaRPr>
                    </a:p>
                  </a:txBody>
                  <a:tcPr marT="787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793700">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5</a:t>
                      </a:r>
                      <a:endParaRPr sz="1400" u="none" cap="none" strike="noStrike">
                        <a:latin typeface="Arial"/>
                        <a:ea typeface="Arial"/>
                        <a:cs typeface="Arial"/>
                        <a:sym typeface="Arial"/>
                      </a:endParaRPr>
                    </a:p>
                  </a:txBody>
                  <a:tcPr marT="781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Medium</a:t>
                      </a:r>
                      <a:endParaRPr sz="1400" u="none" cap="none" strike="noStrike">
                        <a:latin typeface="Arial"/>
                        <a:ea typeface="Arial"/>
                        <a:cs typeface="Arial"/>
                        <a:sym typeface="Arial"/>
                      </a:endParaRPr>
                    </a:p>
                  </a:txBody>
                  <a:tcPr marT="781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10</a:t>
                      </a:r>
                      <a:endParaRPr sz="1400" u="none" cap="none" strike="noStrike">
                        <a:latin typeface="Arial"/>
                        <a:ea typeface="Arial"/>
                        <a:cs typeface="Arial"/>
                        <a:sym typeface="Arial"/>
                      </a:endParaRPr>
                    </a:p>
                  </a:txBody>
                  <a:tcPr marT="781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rowSpan="2">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p>
                      <a:pPr indent="0" lvl="0" marL="0" marR="0" rtl="0" algn="l">
                        <a:lnSpc>
                          <a:spcPct val="100000"/>
                        </a:lnSpc>
                        <a:spcBef>
                          <a:spcPts val="20"/>
                        </a:spcBef>
                        <a:spcAft>
                          <a:spcPts val="0"/>
                        </a:spcAft>
                        <a:buNone/>
                      </a:pPr>
                      <a:r>
                        <a:t/>
                      </a:r>
                      <a:endParaRPr sz="1900" u="none" cap="none" strike="noStrike">
                        <a:latin typeface="Times New Roman"/>
                        <a:ea typeface="Times New Roman"/>
                        <a:cs typeface="Times New Roman"/>
                        <a:sym typeface="Times New Roman"/>
                      </a:endParaRPr>
                    </a:p>
                    <a:p>
                      <a:pPr indent="0" lvl="0" marL="0" marR="140335" rtl="0" algn="ctr">
                        <a:lnSpc>
                          <a:spcPct val="100000"/>
                        </a:lnSpc>
                        <a:spcBef>
                          <a:spcPts val="5"/>
                        </a:spcBef>
                        <a:spcAft>
                          <a:spcPts val="0"/>
                        </a:spcAft>
                        <a:buNone/>
                      </a:pPr>
                      <a:r>
                        <a:rPr lang="en-US" sz="1400" u="none" cap="none" strike="noStrike">
                          <a:latin typeface="Arial"/>
                          <a:ea typeface="Arial"/>
                          <a:cs typeface="Arial"/>
                          <a:sym typeface="Arial"/>
                        </a:rPr>
                        <a:t>3</a:t>
                      </a:r>
                      <a:endParaRPr sz="1400" u="none" cap="none" strike="noStrike">
                        <a:latin typeface="Arial"/>
                        <a:ea typeface="Arial"/>
                        <a:cs typeface="Arial"/>
                        <a:sym typeface="Arial"/>
                      </a:endParaRPr>
                    </a:p>
                  </a:txBody>
                  <a:tcPr marT="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276860" marR="0" rtl="0" algn="l">
                        <a:lnSpc>
                          <a:spcPct val="100000"/>
                        </a:lnSpc>
                        <a:spcBef>
                          <a:spcPts val="0"/>
                        </a:spcBef>
                        <a:spcAft>
                          <a:spcPts val="0"/>
                        </a:spcAft>
                        <a:buNone/>
                      </a:pPr>
                      <a:r>
                        <a:rPr lang="en-US" sz="1400" u="none" cap="none" strike="noStrike">
                          <a:latin typeface="Arial"/>
                          <a:ea typeface="Arial"/>
                          <a:cs typeface="Arial"/>
                          <a:sym typeface="Arial"/>
                        </a:rPr>
                        <a:t>Planned</a:t>
                      </a:r>
                      <a:endParaRPr sz="1400" u="none" cap="none" strike="noStrike">
                        <a:latin typeface="Arial"/>
                        <a:ea typeface="Arial"/>
                        <a:cs typeface="Arial"/>
                        <a:sym typeface="Arial"/>
                      </a:endParaRPr>
                    </a:p>
                  </a:txBody>
                  <a:tcPr marT="781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123825" marR="0" rtl="0" algn="l">
                        <a:lnSpc>
                          <a:spcPct val="100000"/>
                        </a:lnSpc>
                        <a:spcBef>
                          <a:spcPts val="0"/>
                        </a:spcBef>
                        <a:spcAft>
                          <a:spcPts val="0"/>
                        </a:spcAft>
                        <a:buNone/>
                      </a:pPr>
                      <a:r>
                        <a:rPr lang="en-US" sz="1400" u="none" cap="none" strike="noStrike">
                          <a:latin typeface="Arial"/>
                          <a:ea typeface="Arial"/>
                          <a:cs typeface="Arial"/>
                          <a:sym typeface="Arial"/>
                        </a:rPr>
                        <a:t>Testing data</a:t>
                      </a:r>
                      <a:endParaRPr sz="1400" u="none" cap="none" strike="noStrike">
                        <a:latin typeface="Arial"/>
                        <a:ea typeface="Arial"/>
                        <a:cs typeface="Arial"/>
                        <a:sym typeface="Arial"/>
                      </a:endParaRPr>
                    </a:p>
                  </a:txBody>
                  <a:tcPr marT="781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793700">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6</a:t>
                      </a:r>
                      <a:endParaRPr sz="1400" u="none" cap="none" strike="noStrike">
                        <a:latin typeface="Arial"/>
                        <a:ea typeface="Arial"/>
                        <a:cs typeface="Arial"/>
                        <a:sym typeface="Arial"/>
                      </a:endParaRPr>
                    </a:p>
                  </a:txBody>
                  <a:tcPr marT="787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High</a:t>
                      </a:r>
                      <a:endParaRPr sz="1400" u="none" cap="none" strike="noStrike">
                        <a:latin typeface="Arial"/>
                        <a:ea typeface="Arial"/>
                        <a:cs typeface="Arial"/>
                        <a:sym typeface="Arial"/>
                      </a:endParaRPr>
                    </a:p>
                  </a:txBody>
                  <a:tcPr marT="787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rPr lang="en-US" sz="1400" u="none" cap="none" strike="noStrike">
                          <a:latin typeface="Arial"/>
                          <a:ea typeface="Arial"/>
                          <a:cs typeface="Arial"/>
                          <a:sym typeface="Arial"/>
                        </a:rPr>
                        <a:t>10</a:t>
                      </a:r>
                      <a:endParaRPr sz="1400" u="none" cap="none" strike="noStrike">
                        <a:latin typeface="Arial"/>
                        <a:ea typeface="Arial"/>
                        <a:cs typeface="Arial"/>
                        <a:sym typeface="Arial"/>
                      </a:endParaRPr>
                    </a:p>
                  </a:txBody>
                  <a:tcPr marT="787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vMerge="1"/>
                <a:tc>
                  <a:txBody>
                    <a:bodyPr/>
                    <a:lstStyle/>
                    <a:p>
                      <a:pPr indent="0" lvl="0" marL="276860" marR="0" rtl="0" algn="l">
                        <a:lnSpc>
                          <a:spcPct val="100000"/>
                        </a:lnSpc>
                        <a:spcBef>
                          <a:spcPts val="0"/>
                        </a:spcBef>
                        <a:spcAft>
                          <a:spcPts val="0"/>
                        </a:spcAft>
                        <a:buNone/>
                      </a:pPr>
                      <a:r>
                        <a:rPr lang="en-US" sz="1400" u="none" cap="none" strike="noStrike">
                          <a:latin typeface="Arial"/>
                          <a:ea typeface="Arial"/>
                          <a:cs typeface="Arial"/>
                          <a:sym typeface="Arial"/>
                        </a:rPr>
                        <a:t>Planned</a:t>
                      </a:r>
                      <a:endParaRPr sz="1400" u="none" cap="none" strike="noStrike">
                        <a:latin typeface="Arial"/>
                        <a:ea typeface="Arial"/>
                        <a:cs typeface="Arial"/>
                        <a:sym typeface="Arial"/>
                      </a:endParaRPr>
                    </a:p>
                  </a:txBody>
                  <a:tcPr marT="787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153035" lvl="0" marL="182880" marR="175260" rtl="0" algn="l">
                        <a:lnSpc>
                          <a:spcPct val="100000"/>
                        </a:lnSpc>
                        <a:spcBef>
                          <a:spcPts val="0"/>
                        </a:spcBef>
                        <a:spcAft>
                          <a:spcPts val="0"/>
                        </a:spcAft>
                        <a:buNone/>
                      </a:pPr>
                      <a:r>
                        <a:rPr lang="en-US" sz="1400" u="none" cap="none" strike="noStrike">
                          <a:latin typeface="Arial"/>
                          <a:ea typeface="Arial"/>
                          <a:cs typeface="Arial"/>
                          <a:sym typeface="Arial"/>
                        </a:rPr>
                        <a:t>Output  generation</a:t>
                      </a:r>
                      <a:endParaRPr sz="1400" u="none" cap="none" strike="noStrike">
                        <a:latin typeface="Arial"/>
                        <a:ea typeface="Arial"/>
                        <a:cs typeface="Arial"/>
                        <a:sym typeface="Arial"/>
                      </a:endParaRPr>
                    </a:p>
                  </a:txBody>
                  <a:tcPr marT="787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7"/>
          <p:cNvSpPr txBox="1"/>
          <p:nvPr>
            <p:ph type="title"/>
          </p:nvPr>
        </p:nvSpPr>
        <p:spPr>
          <a:xfrm>
            <a:off x="3528010" y="0"/>
            <a:ext cx="220599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USER STORY</a:t>
            </a:r>
            <a:endParaRPr/>
          </a:p>
        </p:txBody>
      </p:sp>
      <p:graphicFrame>
        <p:nvGraphicFramePr>
          <p:cNvPr id="92" name="Google Shape;92;p7"/>
          <p:cNvGraphicFramePr/>
          <p:nvPr/>
        </p:nvGraphicFramePr>
        <p:xfrm>
          <a:off x="1527187" y="431489"/>
          <a:ext cx="3000000" cy="3000000"/>
        </p:xfrm>
        <a:graphic>
          <a:graphicData uri="http://schemas.openxmlformats.org/drawingml/2006/table">
            <a:tbl>
              <a:tblPr bandRow="1" firstRow="1">
                <a:noFill/>
                <a:tableStyleId>{912576EC-2650-4A7A-B84C-644F7B41923A}</a:tableStyleId>
              </a:tblPr>
              <a:tblGrid>
                <a:gridCol w="1447800"/>
                <a:gridCol w="1604000"/>
                <a:gridCol w="1291600"/>
                <a:gridCol w="2383800"/>
              </a:tblGrid>
              <a:tr h="424200">
                <a:tc>
                  <a:txBody>
                    <a:bodyPr/>
                    <a:lstStyle/>
                    <a:p>
                      <a:pPr indent="0" lvl="0" marL="0" marR="0" rtl="0" algn="ctr">
                        <a:lnSpc>
                          <a:spcPct val="100000"/>
                        </a:lnSpc>
                        <a:spcBef>
                          <a:spcPts val="0"/>
                        </a:spcBef>
                        <a:spcAft>
                          <a:spcPts val="0"/>
                        </a:spcAft>
                        <a:buNone/>
                      </a:pPr>
                      <a:r>
                        <a:rPr b="1" lang="en-US" sz="1200" u="none" cap="none" strike="noStrike">
                          <a:solidFill>
                            <a:srgbClr val="FFFFFF"/>
                          </a:solidFill>
                          <a:latin typeface="Arial"/>
                          <a:ea typeface="Arial"/>
                          <a:cs typeface="Arial"/>
                          <a:sym typeface="Arial"/>
                        </a:rPr>
                        <a:t>Story ID</a:t>
                      </a:r>
                      <a:endParaRPr sz="1200" u="none" cap="none" strike="noStrike">
                        <a:latin typeface="Arial"/>
                        <a:ea typeface="Arial"/>
                        <a:cs typeface="Arial"/>
                        <a:sym typeface="Arial"/>
                      </a:endParaRPr>
                    </a:p>
                  </a:txBody>
                  <a:tcPr marT="79375"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1A1A1A"/>
                    </a:solidFill>
                  </a:tcPr>
                </a:tc>
                <a:tc>
                  <a:txBody>
                    <a:bodyPr/>
                    <a:lstStyle/>
                    <a:p>
                      <a:pPr indent="0" lvl="0" marL="0" marR="0" rtl="0" algn="ctr">
                        <a:lnSpc>
                          <a:spcPct val="100000"/>
                        </a:lnSpc>
                        <a:spcBef>
                          <a:spcPts val="0"/>
                        </a:spcBef>
                        <a:spcAft>
                          <a:spcPts val="0"/>
                        </a:spcAft>
                        <a:buNone/>
                      </a:pPr>
                      <a:r>
                        <a:rPr b="1" lang="en-US" sz="1200" u="sng" cap="none" strike="noStrike">
                          <a:solidFill>
                            <a:srgbClr val="FFFFFF"/>
                          </a:solidFill>
                          <a:latin typeface="Arial"/>
                          <a:ea typeface="Arial"/>
                          <a:cs typeface="Arial"/>
                          <a:sym typeface="Arial"/>
                        </a:rPr>
                        <a:t>As a&lt;Type of user&gt;</a:t>
                      </a:r>
                      <a:endParaRPr sz="1200" u="none" cap="none" strike="noStrike">
                        <a:latin typeface="Arial"/>
                        <a:ea typeface="Arial"/>
                        <a:cs typeface="Arial"/>
                        <a:sym typeface="Arial"/>
                      </a:endParaRPr>
                    </a:p>
                  </a:txBody>
                  <a:tcPr marT="79375"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1A1A1A"/>
                    </a:solidFill>
                  </a:tcPr>
                </a:tc>
                <a:tc>
                  <a:txBody>
                    <a:bodyPr/>
                    <a:lstStyle/>
                    <a:p>
                      <a:pPr indent="0" lvl="0" marL="0" marR="0" rtl="0" algn="ctr">
                        <a:lnSpc>
                          <a:spcPct val="100000"/>
                        </a:lnSpc>
                        <a:spcBef>
                          <a:spcPts val="0"/>
                        </a:spcBef>
                        <a:spcAft>
                          <a:spcPts val="0"/>
                        </a:spcAft>
                        <a:buNone/>
                      </a:pPr>
                      <a:r>
                        <a:rPr b="1" lang="en-US" sz="1200" u="none" cap="none" strike="noStrike">
                          <a:solidFill>
                            <a:srgbClr val="FFFFFF"/>
                          </a:solidFill>
                          <a:latin typeface="Arial"/>
                          <a:ea typeface="Arial"/>
                          <a:cs typeface="Arial"/>
                          <a:sym typeface="Arial"/>
                        </a:rPr>
                        <a:t>I want to</a:t>
                      </a:r>
                      <a:endParaRPr sz="1200" u="none" cap="none" strike="noStrike">
                        <a:latin typeface="Arial"/>
                        <a:ea typeface="Arial"/>
                        <a:cs typeface="Arial"/>
                        <a:sym typeface="Arial"/>
                      </a:endParaRPr>
                    </a:p>
                  </a:txBody>
                  <a:tcPr marT="79375"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1A1A1A"/>
                    </a:solidFill>
                  </a:tcPr>
                </a:tc>
                <a:tc>
                  <a:txBody>
                    <a:bodyPr/>
                    <a:lstStyle/>
                    <a:p>
                      <a:pPr indent="0" lvl="0" marL="0" marR="0" rtl="0" algn="ctr">
                        <a:lnSpc>
                          <a:spcPct val="100000"/>
                        </a:lnSpc>
                        <a:spcBef>
                          <a:spcPts val="0"/>
                        </a:spcBef>
                        <a:spcAft>
                          <a:spcPts val="0"/>
                        </a:spcAft>
                        <a:buNone/>
                      </a:pPr>
                      <a:r>
                        <a:rPr b="1" lang="en-US" sz="1200" u="sng" cap="none" strike="noStrike">
                          <a:solidFill>
                            <a:srgbClr val="FFFFFF"/>
                          </a:solidFill>
                          <a:latin typeface="Arial"/>
                          <a:ea typeface="Arial"/>
                          <a:cs typeface="Arial"/>
                          <a:sym typeface="Arial"/>
                        </a:rPr>
                        <a:t>So that i can</a:t>
                      </a:r>
                      <a:endParaRPr sz="1200" u="none" cap="none" strike="noStrike">
                        <a:latin typeface="Arial"/>
                        <a:ea typeface="Arial"/>
                        <a:cs typeface="Arial"/>
                        <a:sym typeface="Arial"/>
                      </a:endParaRPr>
                    </a:p>
                  </a:txBody>
                  <a:tcPr marT="79375"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1A1A1A"/>
                    </a:solidFill>
                  </a:tcPr>
                </a:tc>
              </a:tr>
              <a:tr h="685750">
                <a:tc>
                  <a:txBody>
                    <a:bodyPr/>
                    <a:lstStyle/>
                    <a:p>
                      <a:pPr indent="0" lvl="0" marL="0" marR="0" rtl="0" algn="ctr">
                        <a:lnSpc>
                          <a:spcPct val="100000"/>
                        </a:lnSpc>
                        <a:spcBef>
                          <a:spcPts val="0"/>
                        </a:spcBef>
                        <a:spcAft>
                          <a:spcPts val="0"/>
                        </a:spcAft>
                        <a:buNone/>
                      </a:pPr>
                      <a:r>
                        <a:rPr b="1" lang="en-US" sz="1100" u="none" cap="none" strike="noStrike">
                          <a:latin typeface="Tahoma"/>
                          <a:ea typeface="Tahoma"/>
                          <a:cs typeface="Tahoma"/>
                          <a:sym typeface="Tahoma"/>
                        </a:rPr>
                        <a:t>1</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None/>
                      </a:pPr>
                      <a:r>
                        <a:rPr b="1" lang="en-US" sz="1100" u="none" cap="none" strike="noStrike">
                          <a:latin typeface="Tahoma"/>
                          <a:ea typeface="Tahoma"/>
                          <a:cs typeface="Tahoma"/>
                          <a:sym typeface="Tahoma"/>
                        </a:rPr>
                        <a:t>Admin</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None/>
                      </a:pPr>
                      <a:r>
                        <a:rPr b="1" lang="en-US" sz="1100" u="none" cap="none" strike="noStrike">
                          <a:latin typeface="Tahoma"/>
                          <a:ea typeface="Tahoma"/>
                          <a:cs typeface="Tahoma"/>
                          <a:sym typeface="Tahoma"/>
                        </a:rPr>
                        <a:t>Login</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2539" lvl="0" marL="187960" marR="181610" rtl="0" algn="ctr">
                        <a:lnSpc>
                          <a:spcPct val="100000"/>
                        </a:lnSpc>
                        <a:spcBef>
                          <a:spcPts val="0"/>
                        </a:spcBef>
                        <a:spcAft>
                          <a:spcPts val="0"/>
                        </a:spcAft>
                        <a:buNone/>
                      </a:pPr>
                      <a:r>
                        <a:rPr b="1" lang="en-US" sz="1100" u="none" cap="none" strike="noStrike">
                          <a:latin typeface="Tahoma"/>
                          <a:ea typeface="Tahoma"/>
                          <a:cs typeface="Tahoma"/>
                          <a:sym typeface="Tahoma"/>
                        </a:rPr>
                        <a:t>login successful with correct  username and password and can  access data</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r>
              <a:tr h="429150">
                <a:tc>
                  <a:txBody>
                    <a:bodyPr/>
                    <a:lstStyle/>
                    <a:p>
                      <a:pPr indent="0" lvl="0" marL="0" marR="0" rtl="0" algn="ctr">
                        <a:lnSpc>
                          <a:spcPct val="100000"/>
                        </a:lnSpc>
                        <a:spcBef>
                          <a:spcPts val="0"/>
                        </a:spcBef>
                        <a:spcAft>
                          <a:spcPts val="0"/>
                        </a:spcAft>
                        <a:buNone/>
                      </a:pPr>
                      <a:r>
                        <a:rPr b="1" lang="en-US" sz="1100" u="none" cap="none" strike="noStrike">
                          <a:latin typeface="Tahoma"/>
                          <a:ea typeface="Tahoma"/>
                          <a:cs typeface="Tahoma"/>
                          <a:sym typeface="Tahoma"/>
                        </a:rPr>
                        <a:t>2</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None/>
                      </a:pPr>
                      <a:r>
                        <a:rPr b="1" lang="en-US" sz="1100" u="none" cap="none" strike="noStrike">
                          <a:latin typeface="Tahoma"/>
                          <a:ea typeface="Tahoma"/>
                          <a:cs typeface="Tahoma"/>
                          <a:sym typeface="Tahoma"/>
                        </a:rPr>
                        <a:t>Admin</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635" marR="0" rtl="0" algn="ctr">
                        <a:lnSpc>
                          <a:spcPct val="100000"/>
                        </a:lnSpc>
                        <a:spcBef>
                          <a:spcPts val="0"/>
                        </a:spcBef>
                        <a:spcAft>
                          <a:spcPts val="0"/>
                        </a:spcAft>
                        <a:buNone/>
                      </a:pPr>
                      <a:r>
                        <a:rPr b="1" lang="en-US" sz="1100" u="none" cap="none" strike="noStrike">
                          <a:latin typeface="Tahoma"/>
                          <a:ea typeface="Tahoma"/>
                          <a:cs typeface="Tahoma"/>
                          <a:sym typeface="Tahoma"/>
                        </a:rPr>
                        <a:t>Access Reports</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1270" marR="0" rtl="0" algn="ctr">
                        <a:lnSpc>
                          <a:spcPct val="100000"/>
                        </a:lnSpc>
                        <a:spcBef>
                          <a:spcPts val="0"/>
                        </a:spcBef>
                        <a:spcAft>
                          <a:spcPts val="0"/>
                        </a:spcAft>
                        <a:buNone/>
                      </a:pPr>
                      <a:r>
                        <a:rPr b="1" lang="en-US" sz="1100" u="none" cap="none" strike="noStrike">
                          <a:latin typeface="Tahoma"/>
                          <a:ea typeface="Tahoma"/>
                          <a:cs typeface="Tahoma"/>
                          <a:sym typeface="Tahoma"/>
                        </a:rPr>
                        <a:t>View case summary,case details</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r>
              <a:tr h="429150">
                <a:tc>
                  <a:txBody>
                    <a:bodyPr/>
                    <a:lstStyle/>
                    <a:p>
                      <a:pPr indent="0" lvl="0" marL="0" marR="0" rtl="0" algn="ctr">
                        <a:lnSpc>
                          <a:spcPct val="100000"/>
                        </a:lnSpc>
                        <a:spcBef>
                          <a:spcPts val="0"/>
                        </a:spcBef>
                        <a:spcAft>
                          <a:spcPts val="0"/>
                        </a:spcAft>
                        <a:buNone/>
                      </a:pPr>
                      <a:r>
                        <a:rPr b="1" lang="en-US" sz="1100" u="none" cap="none" strike="noStrike">
                          <a:latin typeface="Tahoma"/>
                          <a:ea typeface="Tahoma"/>
                          <a:cs typeface="Tahoma"/>
                          <a:sym typeface="Tahoma"/>
                        </a:rPr>
                        <a:t>3</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None/>
                      </a:pPr>
                      <a:r>
                        <a:rPr b="1" lang="en-US" sz="1100" u="none" cap="none" strike="noStrike">
                          <a:latin typeface="Tahoma"/>
                          <a:ea typeface="Tahoma"/>
                          <a:cs typeface="Tahoma"/>
                          <a:sym typeface="Tahoma"/>
                        </a:rPr>
                        <a:t>Admin</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635" marR="0" rtl="0" algn="ctr">
                        <a:lnSpc>
                          <a:spcPct val="100000"/>
                        </a:lnSpc>
                        <a:spcBef>
                          <a:spcPts val="0"/>
                        </a:spcBef>
                        <a:spcAft>
                          <a:spcPts val="0"/>
                        </a:spcAft>
                        <a:buNone/>
                      </a:pPr>
                      <a:r>
                        <a:rPr b="1" lang="en-US" sz="1100" u="none" cap="none" strike="noStrike">
                          <a:latin typeface="Tahoma"/>
                          <a:ea typeface="Tahoma"/>
                          <a:cs typeface="Tahoma"/>
                          <a:sym typeface="Tahoma"/>
                        </a:rPr>
                        <a:t>Manage Proﬁle</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None/>
                      </a:pPr>
                      <a:r>
                        <a:rPr b="1" lang="en-US" sz="1100" u="none" cap="none" strike="noStrike">
                          <a:latin typeface="Tahoma"/>
                          <a:ea typeface="Tahoma"/>
                          <a:cs typeface="Tahoma"/>
                          <a:sym typeface="Tahoma"/>
                        </a:rPr>
                        <a:t>Can edit and view proﬁle</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r>
              <a:tr h="685750">
                <a:tc>
                  <a:txBody>
                    <a:bodyPr/>
                    <a:lstStyle/>
                    <a:p>
                      <a:pPr indent="0" lvl="0" marL="0" marR="0" rtl="0" algn="ctr">
                        <a:lnSpc>
                          <a:spcPct val="100000"/>
                        </a:lnSpc>
                        <a:spcBef>
                          <a:spcPts val="0"/>
                        </a:spcBef>
                        <a:spcAft>
                          <a:spcPts val="0"/>
                        </a:spcAft>
                        <a:buNone/>
                      </a:pPr>
                      <a:r>
                        <a:rPr b="1" lang="en-US" sz="1100" u="none" cap="none" strike="noStrike">
                          <a:latin typeface="Tahoma"/>
                          <a:ea typeface="Tahoma"/>
                          <a:cs typeface="Tahoma"/>
                          <a:sym typeface="Tahoma"/>
                        </a:rPr>
                        <a:t>4</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None/>
                      </a:pPr>
                      <a:r>
                        <a:rPr b="1" lang="en-US" sz="1100" u="none" cap="none" strike="noStrike">
                          <a:latin typeface="Tahoma"/>
                          <a:ea typeface="Tahoma"/>
                          <a:cs typeface="Tahoma"/>
                          <a:sym typeface="Tahoma"/>
                        </a:rPr>
                        <a:t>Police</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None/>
                      </a:pPr>
                      <a:r>
                        <a:rPr b="1" lang="en-US" sz="1100" u="none" cap="none" strike="noStrike">
                          <a:latin typeface="Tahoma"/>
                          <a:ea typeface="Tahoma"/>
                          <a:cs typeface="Tahoma"/>
                          <a:sym typeface="Tahoma"/>
                        </a:rPr>
                        <a:t>Login</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2539" lvl="0" marL="187960" marR="181610" rtl="0" algn="ctr">
                        <a:lnSpc>
                          <a:spcPct val="100000"/>
                        </a:lnSpc>
                        <a:spcBef>
                          <a:spcPts val="0"/>
                        </a:spcBef>
                        <a:spcAft>
                          <a:spcPts val="0"/>
                        </a:spcAft>
                        <a:buNone/>
                      </a:pPr>
                      <a:r>
                        <a:rPr b="1" lang="en-US" sz="1100" u="none" cap="none" strike="noStrike">
                          <a:latin typeface="Tahoma"/>
                          <a:ea typeface="Tahoma"/>
                          <a:cs typeface="Tahoma"/>
                          <a:sym typeface="Tahoma"/>
                        </a:rPr>
                        <a:t>login successful with correct  username and password and can  access data</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r>
              <a:tr h="412675">
                <a:tc>
                  <a:txBody>
                    <a:bodyPr/>
                    <a:lstStyle/>
                    <a:p>
                      <a:pPr indent="0" lvl="0" marL="0" marR="0" rtl="0" algn="ctr">
                        <a:lnSpc>
                          <a:spcPct val="100000"/>
                        </a:lnSpc>
                        <a:spcBef>
                          <a:spcPts val="0"/>
                        </a:spcBef>
                        <a:spcAft>
                          <a:spcPts val="0"/>
                        </a:spcAft>
                        <a:buNone/>
                      </a:pPr>
                      <a:r>
                        <a:rPr b="1" lang="en-US" sz="1100" u="none" cap="none" strike="noStrike">
                          <a:latin typeface="Tahoma"/>
                          <a:ea typeface="Tahoma"/>
                          <a:cs typeface="Tahoma"/>
                          <a:sym typeface="Tahoma"/>
                        </a:rPr>
                        <a:t>5</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None/>
                      </a:pPr>
                      <a:r>
                        <a:rPr b="1" lang="en-US" sz="1100" u="none" cap="none" strike="noStrike">
                          <a:latin typeface="Tahoma"/>
                          <a:ea typeface="Tahoma"/>
                          <a:cs typeface="Tahoma"/>
                          <a:sym typeface="Tahoma"/>
                        </a:rPr>
                        <a:t>Police</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635" marR="0" rtl="0" algn="ctr">
                        <a:lnSpc>
                          <a:spcPct val="100000"/>
                        </a:lnSpc>
                        <a:spcBef>
                          <a:spcPts val="0"/>
                        </a:spcBef>
                        <a:spcAft>
                          <a:spcPts val="0"/>
                        </a:spcAft>
                        <a:buNone/>
                      </a:pPr>
                      <a:r>
                        <a:rPr b="1" lang="en-US" sz="1100" u="none" cap="none" strike="noStrike">
                          <a:latin typeface="Tahoma"/>
                          <a:ea typeface="Tahoma"/>
                          <a:cs typeface="Tahoma"/>
                          <a:sym typeface="Tahoma"/>
                        </a:rPr>
                        <a:t>Access Reports</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1270" marR="0" rtl="0" algn="ctr">
                        <a:lnSpc>
                          <a:spcPct val="100000"/>
                        </a:lnSpc>
                        <a:spcBef>
                          <a:spcPts val="0"/>
                        </a:spcBef>
                        <a:spcAft>
                          <a:spcPts val="0"/>
                        </a:spcAft>
                        <a:buNone/>
                      </a:pPr>
                      <a:r>
                        <a:rPr b="1" lang="en-US" sz="1100" u="none" cap="none" strike="noStrike">
                          <a:latin typeface="Tahoma"/>
                          <a:ea typeface="Tahoma"/>
                          <a:cs typeface="Tahoma"/>
                          <a:sym typeface="Tahoma"/>
                        </a:rPr>
                        <a:t>View case summary,case details</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r>
              <a:tr h="518125">
                <a:tc>
                  <a:txBody>
                    <a:bodyPr/>
                    <a:lstStyle/>
                    <a:p>
                      <a:pPr indent="0" lvl="0" marL="0" marR="0" rtl="0" algn="ctr">
                        <a:lnSpc>
                          <a:spcPct val="100000"/>
                        </a:lnSpc>
                        <a:spcBef>
                          <a:spcPts val="0"/>
                        </a:spcBef>
                        <a:spcAft>
                          <a:spcPts val="0"/>
                        </a:spcAft>
                        <a:buNone/>
                      </a:pPr>
                      <a:r>
                        <a:rPr b="1" lang="en-US" sz="1100" u="none" cap="none" strike="noStrike">
                          <a:latin typeface="Tahoma"/>
                          <a:ea typeface="Tahoma"/>
                          <a:cs typeface="Tahoma"/>
                          <a:sym typeface="Tahoma"/>
                        </a:rPr>
                        <a:t>6</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None/>
                      </a:pPr>
                      <a:r>
                        <a:rPr b="1" lang="en-US" sz="1100" u="none" cap="none" strike="noStrike">
                          <a:latin typeface="Tahoma"/>
                          <a:ea typeface="Tahoma"/>
                          <a:cs typeface="Tahoma"/>
                          <a:sym typeface="Tahoma"/>
                        </a:rPr>
                        <a:t>Police</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41275" lvl="0" marL="435609" marR="386715" rtl="0" algn="l">
                        <a:lnSpc>
                          <a:spcPct val="100000"/>
                        </a:lnSpc>
                        <a:spcBef>
                          <a:spcPts val="0"/>
                        </a:spcBef>
                        <a:spcAft>
                          <a:spcPts val="0"/>
                        </a:spcAft>
                        <a:buNone/>
                      </a:pPr>
                      <a:r>
                        <a:rPr b="1" lang="en-US" sz="1100" u="none" cap="none" strike="noStrike">
                          <a:latin typeface="Tahoma"/>
                          <a:ea typeface="Tahoma"/>
                          <a:cs typeface="Tahoma"/>
                          <a:sym typeface="Tahoma"/>
                        </a:rPr>
                        <a:t>Manage  Proﬁle</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None/>
                      </a:pPr>
                      <a:r>
                        <a:rPr b="1" lang="en-US" sz="1100" u="none" cap="none" strike="noStrike">
                          <a:latin typeface="Tahoma"/>
                          <a:ea typeface="Tahoma"/>
                          <a:cs typeface="Tahoma"/>
                          <a:sym typeface="Tahoma"/>
                        </a:rPr>
                        <a:t>Can edit and view proﬁle</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r>
              <a:tr h="518125">
                <a:tc>
                  <a:txBody>
                    <a:bodyPr/>
                    <a:lstStyle/>
                    <a:p>
                      <a:pPr indent="0" lvl="0" marL="0" marR="0" rtl="0" algn="ctr">
                        <a:lnSpc>
                          <a:spcPct val="100000"/>
                        </a:lnSpc>
                        <a:spcBef>
                          <a:spcPts val="0"/>
                        </a:spcBef>
                        <a:spcAft>
                          <a:spcPts val="0"/>
                        </a:spcAft>
                        <a:buNone/>
                      </a:pPr>
                      <a:r>
                        <a:rPr b="1" lang="en-US" sz="1100" u="none" cap="none" strike="noStrike">
                          <a:latin typeface="Tahoma"/>
                          <a:ea typeface="Tahoma"/>
                          <a:cs typeface="Tahoma"/>
                          <a:sym typeface="Tahoma"/>
                        </a:rPr>
                        <a:t>7</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None/>
                      </a:pPr>
                      <a:r>
                        <a:rPr b="1" lang="en-US" sz="1100" u="none" cap="none" strike="noStrike">
                          <a:latin typeface="Tahoma"/>
                          <a:ea typeface="Tahoma"/>
                          <a:cs typeface="Tahoma"/>
                          <a:sym typeface="Tahoma"/>
                        </a:rPr>
                        <a:t>Police</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110488" lvl="0" marL="314960" marR="197485" rtl="0" algn="l">
                        <a:lnSpc>
                          <a:spcPct val="100000"/>
                        </a:lnSpc>
                        <a:spcBef>
                          <a:spcPts val="0"/>
                        </a:spcBef>
                        <a:spcAft>
                          <a:spcPts val="0"/>
                        </a:spcAft>
                        <a:buNone/>
                      </a:pPr>
                      <a:r>
                        <a:rPr b="1" lang="en-US" sz="1100" u="none" cap="none" strike="noStrike">
                          <a:latin typeface="Tahoma"/>
                          <a:ea typeface="Tahoma"/>
                          <a:cs typeface="Tahoma"/>
                          <a:sym typeface="Tahoma"/>
                        </a:rPr>
                        <a:t>Add cases and  view cases</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509905" lvl="0" marL="816610" marR="301625" rtl="0" algn="l">
                        <a:lnSpc>
                          <a:spcPct val="100000"/>
                        </a:lnSpc>
                        <a:spcBef>
                          <a:spcPts val="0"/>
                        </a:spcBef>
                        <a:spcAft>
                          <a:spcPts val="0"/>
                        </a:spcAft>
                        <a:buNone/>
                      </a:pPr>
                      <a:r>
                        <a:rPr b="1" lang="en-US" sz="1100" u="none" cap="none" strike="noStrike">
                          <a:latin typeface="Tahoma"/>
                          <a:ea typeface="Tahoma"/>
                          <a:cs typeface="Tahoma"/>
                          <a:sym typeface="Tahoma"/>
                        </a:rPr>
                        <a:t>Can add new registered case  against user</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r>
              <a:tr h="853400">
                <a:tc>
                  <a:txBody>
                    <a:bodyPr/>
                    <a:lstStyle/>
                    <a:p>
                      <a:pPr indent="0" lvl="0" marL="0" marR="0" rtl="0" algn="ctr">
                        <a:lnSpc>
                          <a:spcPct val="100000"/>
                        </a:lnSpc>
                        <a:spcBef>
                          <a:spcPts val="0"/>
                        </a:spcBef>
                        <a:spcAft>
                          <a:spcPts val="0"/>
                        </a:spcAft>
                        <a:buNone/>
                      </a:pPr>
                      <a:r>
                        <a:rPr b="1" lang="en-US" sz="1100" u="none" cap="none" strike="noStrike">
                          <a:latin typeface="Tahoma"/>
                          <a:ea typeface="Tahoma"/>
                          <a:cs typeface="Tahoma"/>
                          <a:sym typeface="Tahoma"/>
                        </a:rPr>
                        <a:t>8</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None/>
                      </a:pPr>
                      <a:r>
                        <a:rPr b="1" lang="en-US" sz="1100" u="none" cap="none" strike="noStrike">
                          <a:latin typeface="Tahoma"/>
                          <a:ea typeface="Tahoma"/>
                          <a:cs typeface="Tahoma"/>
                          <a:sym typeface="Tahoma"/>
                        </a:rPr>
                        <a:t>User</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None/>
                      </a:pPr>
                      <a:r>
                        <a:rPr b="1" lang="en-US" sz="1100" u="none" cap="none" strike="noStrike">
                          <a:latin typeface="Tahoma"/>
                          <a:ea typeface="Tahoma"/>
                          <a:cs typeface="Tahoma"/>
                          <a:sym typeface="Tahoma"/>
                        </a:rPr>
                        <a:t>Login</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2539" lvl="0" marL="187960" marR="181610" rtl="0" algn="ctr">
                        <a:lnSpc>
                          <a:spcPct val="100000"/>
                        </a:lnSpc>
                        <a:spcBef>
                          <a:spcPts val="0"/>
                        </a:spcBef>
                        <a:spcAft>
                          <a:spcPts val="0"/>
                        </a:spcAft>
                        <a:buNone/>
                      </a:pPr>
                      <a:r>
                        <a:rPr b="1" lang="en-US" sz="1100" u="none" cap="none" strike="noStrike">
                          <a:latin typeface="Tahoma"/>
                          <a:ea typeface="Tahoma"/>
                          <a:cs typeface="Tahoma"/>
                          <a:sym typeface="Tahoma"/>
                        </a:rPr>
                        <a:t>login successful with correct  username and password and can  access data</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r>
              <a:tr h="518125">
                <a:tc>
                  <a:txBody>
                    <a:bodyPr/>
                    <a:lstStyle/>
                    <a:p>
                      <a:pPr indent="0" lvl="0" marL="0" marR="0" rtl="0" algn="ctr">
                        <a:lnSpc>
                          <a:spcPct val="100000"/>
                        </a:lnSpc>
                        <a:spcBef>
                          <a:spcPts val="0"/>
                        </a:spcBef>
                        <a:spcAft>
                          <a:spcPts val="0"/>
                        </a:spcAft>
                        <a:buNone/>
                      </a:pPr>
                      <a:r>
                        <a:rPr b="1" lang="en-US" sz="1100" u="none" cap="none" strike="noStrike">
                          <a:latin typeface="Tahoma"/>
                          <a:ea typeface="Tahoma"/>
                          <a:cs typeface="Tahoma"/>
                          <a:sym typeface="Tahoma"/>
                        </a:rPr>
                        <a:t>9</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None/>
                      </a:pPr>
                      <a:r>
                        <a:rPr b="1" lang="en-US" sz="1100" u="none" cap="none" strike="noStrike">
                          <a:latin typeface="Tahoma"/>
                          <a:ea typeface="Tahoma"/>
                          <a:cs typeface="Tahoma"/>
                          <a:sym typeface="Tahoma"/>
                        </a:rPr>
                        <a:t>User</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635" marR="0" rtl="0" algn="ctr">
                        <a:lnSpc>
                          <a:spcPct val="100000"/>
                        </a:lnSpc>
                        <a:spcBef>
                          <a:spcPts val="0"/>
                        </a:spcBef>
                        <a:spcAft>
                          <a:spcPts val="0"/>
                        </a:spcAft>
                        <a:buNone/>
                      </a:pPr>
                      <a:r>
                        <a:rPr b="1" lang="en-US" sz="1100" u="none" cap="none" strike="noStrike">
                          <a:latin typeface="Tahoma"/>
                          <a:ea typeface="Tahoma"/>
                          <a:cs typeface="Tahoma"/>
                          <a:sym typeface="Tahoma"/>
                        </a:rPr>
                        <a:t>Access Reports</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1270" marR="0" rtl="0" algn="ctr">
                        <a:lnSpc>
                          <a:spcPct val="100000"/>
                        </a:lnSpc>
                        <a:spcBef>
                          <a:spcPts val="0"/>
                        </a:spcBef>
                        <a:spcAft>
                          <a:spcPts val="0"/>
                        </a:spcAft>
                        <a:buNone/>
                      </a:pPr>
                      <a:r>
                        <a:rPr b="1" lang="en-US" sz="1100" u="none" cap="none" strike="noStrike">
                          <a:latin typeface="Tahoma"/>
                          <a:ea typeface="Tahoma"/>
                          <a:cs typeface="Tahoma"/>
                          <a:sym typeface="Tahoma"/>
                        </a:rPr>
                        <a:t>View case summary,case details</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r>
              <a:tr h="518125">
                <a:tc>
                  <a:txBody>
                    <a:bodyPr/>
                    <a:lstStyle/>
                    <a:p>
                      <a:pPr indent="0" lvl="0" marL="0" marR="0" rtl="0" algn="ctr">
                        <a:lnSpc>
                          <a:spcPct val="100000"/>
                        </a:lnSpc>
                        <a:spcBef>
                          <a:spcPts val="0"/>
                        </a:spcBef>
                        <a:spcAft>
                          <a:spcPts val="0"/>
                        </a:spcAft>
                        <a:buNone/>
                      </a:pPr>
                      <a:r>
                        <a:rPr b="1" lang="en-US" sz="1100" u="none" cap="none" strike="noStrike">
                          <a:latin typeface="Tahoma"/>
                          <a:ea typeface="Tahoma"/>
                          <a:cs typeface="Tahoma"/>
                          <a:sym typeface="Tahoma"/>
                        </a:rPr>
                        <a:t>10</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None/>
                      </a:pPr>
                      <a:r>
                        <a:rPr b="1" lang="en-US" sz="1100" u="none" cap="none" strike="noStrike">
                          <a:latin typeface="Tahoma"/>
                          <a:ea typeface="Tahoma"/>
                          <a:cs typeface="Tahoma"/>
                          <a:sym typeface="Tahoma"/>
                        </a:rPr>
                        <a:t>User</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635" marR="0" rtl="0" algn="ctr">
                        <a:lnSpc>
                          <a:spcPct val="100000"/>
                        </a:lnSpc>
                        <a:spcBef>
                          <a:spcPts val="0"/>
                        </a:spcBef>
                        <a:spcAft>
                          <a:spcPts val="0"/>
                        </a:spcAft>
                        <a:buNone/>
                      </a:pPr>
                      <a:r>
                        <a:rPr b="1" lang="en-US" sz="1100" u="none" cap="none" strike="noStrike">
                          <a:latin typeface="Tahoma"/>
                          <a:ea typeface="Tahoma"/>
                          <a:cs typeface="Tahoma"/>
                          <a:sym typeface="Tahoma"/>
                        </a:rPr>
                        <a:t>Manage Proﬁle</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None/>
                      </a:pPr>
                      <a:r>
                        <a:rPr b="1" lang="en-US" sz="1100" u="none" cap="none" strike="noStrike">
                          <a:latin typeface="Tahoma"/>
                          <a:ea typeface="Tahoma"/>
                          <a:cs typeface="Tahoma"/>
                          <a:sym typeface="Tahoma"/>
                        </a:rPr>
                        <a:t>Can edit and view proﬁle</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r>
              <a:tr h="429150">
                <a:tc>
                  <a:txBody>
                    <a:bodyPr/>
                    <a:lstStyle/>
                    <a:p>
                      <a:pPr indent="0" lvl="0" marL="0" marR="0" rtl="0" algn="ctr">
                        <a:lnSpc>
                          <a:spcPct val="100000"/>
                        </a:lnSpc>
                        <a:spcBef>
                          <a:spcPts val="0"/>
                        </a:spcBef>
                        <a:spcAft>
                          <a:spcPts val="0"/>
                        </a:spcAft>
                        <a:buNone/>
                      </a:pPr>
                      <a:r>
                        <a:rPr b="1" lang="en-US" sz="1100" u="none" cap="none" strike="noStrike">
                          <a:latin typeface="Tahoma"/>
                          <a:ea typeface="Tahoma"/>
                          <a:cs typeface="Tahoma"/>
                          <a:sym typeface="Tahoma"/>
                        </a:rPr>
                        <a:t>11</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None/>
                      </a:pPr>
                      <a:r>
                        <a:rPr b="1" lang="en-US" sz="1100" u="none" cap="none" strike="noStrike">
                          <a:latin typeface="Tahoma"/>
                          <a:ea typeface="Tahoma"/>
                          <a:cs typeface="Tahoma"/>
                          <a:sym typeface="Tahoma"/>
                        </a:rPr>
                        <a:t>User</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None/>
                      </a:pPr>
                      <a:r>
                        <a:rPr b="1" lang="en-US" sz="1100" u="none" cap="none" strike="noStrike">
                          <a:latin typeface="Tahoma"/>
                          <a:ea typeface="Tahoma"/>
                          <a:cs typeface="Tahoma"/>
                          <a:sym typeface="Tahoma"/>
                        </a:rPr>
                        <a:t>View cases</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None/>
                      </a:pPr>
                      <a:r>
                        <a:rPr b="1" lang="en-US" sz="1100" u="none" cap="none" strike="noStrike">
                          <a:latin typeface="Tahoma"/>
                          <a:ea typeface="Tahoma"/>
                          <a:cs typeface="Tahoma"/>
                          <a:sym typeface="Tahoma"/>
                        </a:rPr>
                        <a:t>Can view cases and pay penalty</a:t>
                      </a:r>
                      <a:endParaRPr sz="1100" u="none" cap="none" strike="noStrike">
                        <a:latin typeface="Tahoma"/>
                        <a:ea typeface="Tahoma"/>
                        <a:cs typeface="Tahoma"/>
                        <a:sym typeface="Tahoma"/>
                      </a:endParaRPr>
                    </a:p>
                  </a:txBody>
                  <a:tcPr marT="80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8"/>
          <p:cNvSpPr txBox="1"/>
          <p:nvPr>
            <p:ph type="title"/>
          </p:nvPr>
        </p:nvSpPr>
        <p:spPr>
          <a:xfrm>
            <a:off x="3269538" y="605854"/>
            <a:ext cx="260540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PROJECT PLAN</a:t>
            </a:r>
            <a:endParaRPr/>
          </a:p>
        </p:txBody>
      </p:sp>
      <p:graphicFrame>
        <p:nvGraphicFramePr>
          <p:cNvPr id="98" name="Google Shape;98;p8"/>
          <p:cNvGraphicFramePr/>
          <p:nvPr/>
        </p:nvGraphicFramePr>
        <p:xfrm>
          <a:off x="766737" y="1203347"/>
          <a:ext cx="3000000" cy="3000000"/>
        </p:xfrm>
        <a:graphic>
          <a:graphicData uri="http://schemas.openxmlformats.org/drawingml/2006/table">
            <a:tbl>
              <a:tblPr bandRow="1" firstRow="1">
                <a:noFill/>
                <a:tableStyleId>{912576EC-2650-4A7A-B84C-644F7B41923A}</a:tableStyleId>
              </a:tblPr>
              <a:tblGrid>
                <a:gridCol w="833750"/>
                <a:gridCol w="1145550"/>
                <a:gridCol w="1504950"/>
                <a:gridCol w="1461775"/>
                <a:gridCol w="739775"/>
                <a:gridCol w="2112000"/>
              </a:tblGrid>
              <a:tr h="1079125">
                <a:tc>
                  <a:txBody>
                    <a:bodyPr/>
                    <a:lstStyle/>
                    <a:p>
                      <a:pPr indent="1269" lvl="0" marL="156845" marR="151130" rtl="0" algn="ctr">
                        <a:lnSpc>
                          <a:spcPct val="100000"/>
                        </a:lnSpc>
                        <a:spcBef>
                          <a:spcPts val="0"/>
                        </a:spcBef>
                        <a:spcAft>
                          <a:spcPts val="0"/>
                        </a:spcAft>
                        <a:buNone/>
                      </a:pPr>
                      <a:r>
                        <a:rPr b="1" lang="en-US" sz="1600" u="none" cap="none" strike="noStrike">
                          <a:solidFill>
                            <a:srgbClr val="FFFFFF"/>
                          </a:solidFill>
                          <a:latin typeface="Arial"/>
                          <a:ea typeface="Arial"/>
                          <a:cs typeface="Arial"/>
                          <a:sym typeface="Arial"/>
                        </a:rPr>
                        <a:t>User  Story  ID</a:t>
                      </a:r>
                      <a:endParaRPr sz="1600" u="none" cap="none" strike="noStrike">
                        <a:latin typeface="Arial"/>
                        <a:ea typeface="Arial"/>
                        <a:cs typeface="Arial"/>
                        <a:sym typeface="Arial"/>
                      </a:endParaRPr>
                    </a:p>
                  </a:txBody>
                  <a:tcPr marT="77475"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1A1A1A"/>
                    </a:solidFill>
                  </a:tcPr>
                </a:tc>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p>
                      <a:pPr indent="0" lvl="0" marL="278765" marR="0" rtl="0" algn="l">
                        <a:lnSpc>
                          <a:spcPct val="100000"/>
                        </a:lnSpc>
                        <a:spcBef>
                          <a:spcPts val="0"/>
                        </a:spcBef>
                        <a:spcAft>
                          <a:spcPts val="0"/>
                        </a:spcAft>
                        <a:buNone/>
                      </a:pPr>
                      <a:r>
                        <a:rPr b="1" lang="en-US" sz="1600" u="sng" cap="none" strike="noStrike">
                          <a:solidFill>
                            <a:srgbClr val="FFFFFF"/>
                          </a:solidFill>
                          <a:latin typeface="Arial"/>
                          <a:ea typeface="Arial"/>
                          <a:cs typeface="Arial"/>
                          <a:sym typeface="Arial"/>
                        </a:rPr>
                        <a:t>Sprint</a:t>
                      </a:r>
                      <a:endParaRPr sz="1600" u="none" cap="none" strike="noStrike">
                        <a:latin typeface="Arial"/>
                        <a:ea typeface="Arial"/>
                        <a:cs typeface="Arial"/>
                        <a:sym typeface="Arial"/>
                      </a:endParaRPr>
                    </a:p>
                  </a:txBody>
                  <a:tcPr marT="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1A1A1A"/>
                    </a:solidFill>
                  </a:tcPr>
                </a:tc>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US" sz="1600" u="sng" cap="none" strike="noStrike">
                          <a:solidFill>
                            <a:srgbClr val="FFFFFF"/>
                          </a:solidFill>
                          <a:latin typeface="Arial"/>
                          <a:ea typeface="Arial"/>
                          <a:cs typeface="Arial"/>
                          <a:sym typeface="Arial"/>
                        </a:rPr>
                        <a:t>Start Date</a:t>
                      </a:r>
                      <a:endParaRPr sz="1600" u="none" cap="none" strike="noStrike">
                        <a:latin typeface="Arial"/>
                        <a:ea typeface="Arial"/>
                        <a:cs typeface="Arial"/>
                        <a:sym typeface="Arial"/>
                      </a:endParaRPr>
                    </a:p>
                  </a:txBody>
                  <a:tcPr marT="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1A1A1A"/>
                    </a:solidFill>
                  </a:tcPr>
                </a:tc>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US" sz="1600" u="sng" cap="none" strike="noStrike">
                          <a:solidFill>
                            <a:srgbClr val="FFFFFF"/>
                          </a:solidFill>
                          <a:latin typeface="Arial"/>
                          <a:ea typeface="Arial"/>
                          <a:cs typeface="Arial"/>
                          <a:sym typeface="Arial"/>
                        </a:rPr>
                        <a:t>End Date</a:t>
                      </a:r>
                      <a:endParaRPr sz="1600" u="none" cap="none" strike="noStrike">
                        <a:latin typeface="Arial"/>
                        <a:ea typeface="Arial"/>
                        <a:cs typeface="Arial"/>
                        <a:sym typeface="Arial"/>
                      </a:endParaRPr>
                    </a:p>
                  </a:txBody>
                  <a:tcPr marT="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1A1A1A"/>
                    </a:solidFill>
                  </a:tcPr>
                </a:tc>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US" sz="1600" u="sng" cap="none" strike="noStrike">
                          <a:solidFill>
                            <a:srgbClr val="FFFFFF"/>
                          </a:solidFill>
                          <a:latin typeface="Arial"/>
                          <a:ea typeface="Arial"/>
                          <a:cs typeface="Arial"/>
                          <a:sym typeface="Arial"/>
                        </a:rPr>
                        <a:t>Day</a:t>
                      </a:r>
                      <a:endParaRPr sz="1600" u="none" cap="none" strike="noStrike">
                        <a:latin typeface="Arial"/>
                        <a:ea typeface="Arial"/>
                        <a:cs typeface="Arial"/>
                        <a:sym typeface="Arial"/>
                      </a:endParaRPr>
                    </a:p>
                  </a:txBody>
                  <a:tcPr marT="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1A1A1A"/>
                    </a:solidFill>
                  </a:tcPr>
                </a:tc>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US" sz="1600" u="sng" cap="none" strike="noStrike">
                          <a:solidFill>
                            <a:srgbClr val="FFFFFF"/>
                          </a:solidFill>
                          <a:latin typeface="Arial"/>
                          <a:ea typeface="Arial"/>
                          <a:cs typeface="Arial"/>
                          <a:sym typeface="Arial"/>
                        </a:rPr>
                        <a:t>Status</a:t>
                      </a:r>
                      <a:endParaRPr sz="1600" u="none" cap="none" strike="noStrike">
                        <a:latin typeface="Arial"/>
                        <a:ea typeface="Arial"/>
                        <a:cs typeface="Arial"/>
                        <a:sym typeface="Arial"/>
                      </a:endParaRPr>
                    </a:p>
                  </a:txBody>
                  <a:tcPr marT="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1A1A1A"/>
                    </a:solidFill>
                  </a:tcPr>
                </a:tc>
              </a:tr>
              <a:tr h="954875">
                <a:tc>
                  <a:txBody>
                    <a:bodyPr/>
                    <a:lstStyle/>
                    <a:p>
                      <a:pPr indent="0" lvl="0" marL="361315" marR="0" rtl="0" algn="l">
                        <a:lnSpc>
                          <a:spcPct val="100000"/>
                        </a:lnSpc>
                        <a:spcBef>
                          <a:spcPts val="0"/>
                        </a:spcBef>
                        <a:spcAft>
                          <a:spcPts val="0"/>
                        </a:spcAft>
                        <a:buNone/>
                      </a:pPr>
                      <a:r>
                        <a:rPr b="1" lang="en-US" sz="1500" u="none" cap="none" strike="noStrike">
                          <a:latin typeface="Tahoma"/>
                          <a:ea typeface="Tahoma"/>
                          <a:cs typeface="Tahoma"/>
                          <a:sym typeface="Tahoma"/>
                        </a:rPr>
                        <a:t>1</a:t>
                      </a:r>
                      <a:endParaRPr sz="1500" u="none" cap="none" strike="noStrike">
                        <a:latin typeface="Tahoma"/>
                        <a:ea typeface="Tahoma"/>
                        <a:cs typeface="Tahoma"/>
                        <a:sym typeface="Tahoma"/>
                      </a:endParaRPr>
                    </a:p>
                  </a:txBody>
                  <a:tcPr marT="781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rowSpan="2">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p>
                      <a:pPr indent="0" lvl="0" marL="256540" marR="0" rtl="0" algn="l">
                        <a:lnSpc>
                          <a:spcPct val="100000"/>
                        </a:lnSpc>
                        <a:spcBef>
                          <a:spcPts val="1605"/>
                        </a:spcBef>
                        <a:spcAft>
                          <a:spcPts val="0"/>
                        </a:spcAft>
                        <a:buNone/>
                      </a:pPr>
                      <a:r>
                        <a:rPr b="1" lang="en-US" sz="1500" u="none" cap="none" strike="noStrike">
                          <a:latin typeface="Tahoma"/>
                          <a:ea typeface="Tahoma"/>
                          <a:cs typeface="Tahoma"/>
                          <a:sym typeface="Tahoma"/>
                        </a:rPr>
                        <a:t>Sprint1</a:t>
                      </a:r>
                      <a:endParaRPr sz="1500" u="none" cap="none" strike="noStrike">
                        <a:latin typeface="Tahoma"/>
                        <a:ea typeface="Tahoma"/>
                        <a:cs typeface="Tahoma"/>
                        <a:sym typeface="Tahoma"/>
                      </a:endParaRPr>
                    </a:p>
                  </a:txBody>
                  <a:tcPr marT="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15"/>
                        </a:spcBef>
                        <a:spcAft>
                          <a:spcPts val="0"/>
                        </a:spcAft>
                        <a:buNone/>
                      </a:pPr>
                      <a:r>
                        <a:t/>
                      </a:r>
                      <a:endParaRPr sz="185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US" sz="1500" u="none" cap="none" strike="noStrike">
                          <a:latin typeface="Tahoma"/>
                          <a:ea typeface="Tahoma"/>
                          <a:cs typeface="Tahoma"/>
                          <a:sym typeface="Tahoma"/>
                        </a:rPr>
                        <a:t>16/08/2022</a:t>
                      </a:r>
                      <a:endParaRPr sz="1500" u="none" cap="none" strike="noStrike">
                        <a:latin typeface="Tahoma"/>
                        <a:ea typeface="Tahoma"/>
                        <a:cs typeface="Tahoma"/>
                        <a:sym typeface="Tahoma"/>
                      </a:endParaRPr>
                    </a:p>
                  </a:txBody>
                  <a:tcPr marT="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15"/>
                        </a:spcBef>
                        <a:spcAft>
                          <a:spcPts val="0"/>
                        </a:spcAft>
                        <a:buNone/>
                      </a:pPr>
                      <a:r>
                        <a:t/>
                      </a:r>
                      <a:endParaRPr sz="185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US" sz="1500" u="none" cap="none" strike="noStrike">
                          <a:latin typeface="Tahoma"/>
                          <a:ea typeface="Tahoma"/>
                          <a:cs typeface="Tahoma"/>
                          <a:sym typeface="Tahoma"/>
                        </a:rPr>
                        <a:t>25/08/2022</a:t>
                      </a:r>
                      <a:endParaRPr sz="1500" u="none" cap="none" strike="noStrike">
                        <a:latin typeface="Tahoma"/>
                        <a:ea typeface="Tahoma"/>
                        <a:cs typeface="Tahoma"/>
                        <a:sym typeface="Tahoma"/>
                      </a:endParaRPr>
                    </a:p>
                  </a:txBody>
                  <a:tcPr marT="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15"/>
                        </a:spcBef>
                        <a:spcAft>
                          <a:spcPts val="0"/>
                        </a:spcAft>
                        <a:buNone/>
                      </a:pPr>
                      <a:r>
                        <a:t/>
                      </a:r>
                      <a:endParaRPr sz="185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US" sz="1500" u="none" cap="none" strike="noStrike">
                          <a:latin typeface="Tahoma"/>
                          <a:ea typeface="Tahoma"/>
                          <a:cs typeface="Tahoma"/>
                          <a:sym typeface="Tahoma"/>
                        </a:rPr>
                        <a:t>10</a:t>
                      </a:r>
                      <a:endParaRPr sz="1500" u="none" cap="none" strike="noStrike">
                        <a:latin typeface="Tahoma"/>
                        <a:ea typeface="Tahoma"/>
                        <a:cs typeface="Tahoma"/>
                        <a:sym typeface="Tahoma"/>
                      </a:endParaRPr>
                    </a:p>
                  </a:txBody>
                  <a:tcPr marT="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15"/>
                        </a:spcBef>
                        <a:spcAft>
                          <a:spcPts val="0"/>
                        </a:spcAft>
                        <a:buNone/>
                      </a:pPr>
                      <a:r>
                        <a:t/>
                      </a:r>
                      <a:endParaRPr sz="185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US" sz="1500" u="none" cap="none" strike="noStrike">
                          <a:latin typeface="Tahoma"/>
                          <a:ea typeface="Tahoma"/>
                          <a:cs typeface="Tahoma"/>
                          <a:sym typeface="Tahoma"/>
                        </a:rPr>
                        <a:t>Completed</a:t>
                      </a:r>
                      <a:endParaRPr sz="1500" u="none" cap="none" strike="noStrike">
                        <a:latin typeface="Tahoma"/>
                        <a:ea typeface="Tahoma"/>
                        <a:cs typeface="Tahoma"/>
                        <a:sym typeface="Tahoma"/>
                      </a:endParaRPr>
                    </a:p>
                  </a:txBody>
                  <a:tcPr marT="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r>
              <a:tr h="764375">
                <a:tc>
                  <a:txBody>
                    <a:bodyPr/>
                    <a:lstStyle/>
                    <a:p>
                      <a:pPr indent="0" lvl="0" marL="361315" marR="0" rtl="0" algn="l">
                        <a:lnSpc>
                          <a:spcPct val="100000"/>
                        </a:lnSpc>
                        <a:spcBef>
                          <a:spcPts val="0"/>
                        </a:spcBef>
                        <a:spcAft>
                          <a:spcPts val="0"/>
                        </a:spcAft>
                        <a:buNone/>
                      </a:pPr>
                      <a:r>
                        <a:rPr b="1" lang="en-US" sz="1500" u="none" cap="none" strike="noStrike">
                          <a:latin typeface="Tahoma"/>
                          <a:ea typeface="Tahoma"/>
                          <a:cs typeface="Tahoma"/>
                          <a:sym typeface="Tahoma"/>
                        </a:rPr>
                        <a:t>2</a:t>
                      </a:r>
                      <a:endParaRPr sz="1500" u="none" cap="none" strike="noStrike">
                        <a:latin typeface="Tahoma"/>
                        <a:ea typeface="Tahoma"/>
                        <a:cs typeface="Tahoma"/>
                        <a:sym typeface="Tahoma"/>
                      </a:endParaRPr>
                    </a:p>
                  </a:txBody>
                  <a:tcPr marT="781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vMerge="1"/>
                <a:tc>
                  <a:txBody>
                    <a:bodyPr/>
                    <a:lstStyle/>
                    <a:p>
                      <a:pPr indent="0" lvl="0" marL="0" marR="0" rtl="0" algn="ctr">
                        <a:lnSpc>
                          <a:spcPct val="100000"/>
                        </a:lnSpc>
                        <a:spcBef>
                          <a:spcPts val="0"/>
                        </a:spcBef>
                        <a:spcAft>
                          <a:spcPts val="0"/>
                        </a:spcAft>
                        <a:buNone/>
                      </a:pPr>
                      <a:r>
                        <a:rPr b="1" lang="en-US" sz="1500" u="none" cap="none" strike="noStrike">
                          <a:latin typeface="Tahoma"/>
                          <a:ea typeface="Tahoma"/>
                          <a:cs typeface="Tahoma"/>
                          <a:sym typeface="Tahoma"/>
                        </a:rPr>
                        <a:t>26/08/2022</a:t>
                      </a:r>
                      <a:endParaRPr sz="1500" u="none" cap="none" strike="noStrike">
                        <a:latin typeface="Tahoma"/>
                        <a:ea typeface="Tahoma"/>
                        <a:cs typeface="Tahoma"/>
                        <a:sym typeface="Tahoma"/>
                      </a:endParaRPr>
                    </a:p>
                  </a:txBody>
                  <a:tcPr marT="781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None/>
                      </a:pPr>
                      <a:r>
                        <a:rPr b="1" lang="en-US" sz="1500" u="none" cap="none" strike="noStrike">
                          <a:latin typeface="Tahoma"/>
                          <a:ea typeface="Tahoma"/>
                          <a:cs typeface="Tahoma"/>
                          <a:sym typeface="Tahoma"/>
                        </a:rPr>
                        <a:t>04/09/2022</a:t>
                      </a:r>
                      <a:endParaRPr sz="1500" u="none" cap="none" strike="noStrike">
                        <a:latin typeface="Tahoma"/>
                        <a:ea typeface="Tahoma"/>
                        <a:cs typeface="Tahoma"/>
                        <a:sym typeface="Tahoma"/>
                      </a:endParaRPr>
                    </a:p>
                  </a:txBody>
                  <a:tcPr marT="781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None/>
                      </a:pPr>
                      <a:r>
                        <a:rPr b="1" lang="en-US" sz="1500" u="none" cap="none" strike="noStrike">
                          <a:latin typeface="Tahoma"/>
                          <a:ea typeface="Tahoma"/>
                          <a:cs typeface="Tahoma"/>
                          <a:sym typeface="Tahoma"/>
                        </a:rPr>
                        <a:t>10</a:t>
                      </a:r>
                      <a:endParaRPr sz="1500" u="none" cap="none" strike="noStrike">
                        <a:latin typeface="Tahoma"/>
                        <a:ea typeface="Tahoma"/>
                        <a:cs typeface="Tahoma"/>
                        <a:sym typeface="Tahoma"/>
                      </a:endParaRPr>
                    </a:p>
                  </a:txBody>
                  <a:tcPr marT="781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None/>
                      </a:pPr>
                      <a:r>
                        <a:rPr b="1" lang="en-US" sz="1500" u="none" cap="none" strike="noStrike">
                          <a:latin typeface="Tahoma"/>
                          <a:ea typeface="Tahoma"/>
                          <a:cs typeface="Tahoma"/>
                          <a:sym typeface="Tahoma"/>
                        </a:rPr>
                        <a:t>Partially</a:t>
                      </a:r>
                      <a:endParaRPr sz="1500" u="none" cap="none" strike="noStrike">
                        <a:latin typeface="Tahoma"/>
                        <a:ea typeface="Tahoma"/>
                        <a:cs typeface="Tahoma"/>
                        <a:sym typeface="Tahoma"/>
                      </a:endParaRPr>
                    </a:p>
                  </a:txBody>
                  <a:tcPr marT="781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r>
              <a:tr h="764375">
                <a:tc>
                  <a:txBody>
                    <a:bodyPr/>
                    <a:lstStyle/>
                    <a:p>
                      <a:pPr indent="0" lvl="0" marL="361315" marR="0" rtl="0" algn="l">
                        <a:lnSpc>
                          <a:spcPct val="100000"/>
                        </a:lnSpc>
                        <a:spcBef>
                          <a:spcPts val="0"/>
                        </a:spcBef>
                        <a:spcAft>
                          <a:spcPts val="0"/>
                        </a:spcAft>
                        <a:buNone/>
                      </a:pPr>
                      <a:r>
                        <a:rPr b="1" lang="en-US" sz="1500" u="none" cap="none" strike="noStrike">
                          <a:latin typeface="Tahoma"/>
                          <a:ea typeface="Tahoma"/>
                          <a:cs typeface="Tahoma"/>
                          <a:sym typeface="Tahoma"/>
                        </a:rPr>
                        <a:t>3</a:t>
                      </a:r>
                      <a:endParaRPr sz="1500" u="none" cap="none" strike="noStrike">
                        <a:latin typeface="Tahoma"/>
                        <a:ea typeface="Tahoma"/>
                        <a:cs typeface="Tahoma"/>
                        <a:sym typeface="Tahoma"/>
                      </a:endParaRPr>
                    </a:p>
                  </a:txBody>
                  <a:tcPr marT="781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rowSpan="2">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35"/>
                        </a:spcBef>
                        <a:spcAft>
                          <a:spcPts val="0"/>
                        </a:spcAft>
                        <a:buNone/>
                      </a:pPr>
                      <a:r>
                        <a:t/>
                      </a:r>
                      <a:endParaRPr sz="1600" u="none" cap="none" strike="noStrike">
                        <a:latin typeface="Times New Roman"/>
                        <a:ea typeface="Times New Roman"/>
                        <a:cs typeface="Times New Roman"/>
                        <a:sym typeface="Times New Roman"/>
                      </a:endParaRPr>
                    </a:p>
                    <a:p>
                      <a:pPr indent="0" lvl="0" marL="256540" marR="0" rtl="0" algn="l">
                        <a:lnSpc>
                          <a:spcPct val="100000"/>
                        </a:lnSpc>
                        <a:spcBef>
                          <a:spcPts val="0"/>
                        </a:spcBef>
                        <a:spcAft>
                          <a:spcPts val="0"/>
                        </a:spcAft>
                        <a:buNone/>
                      </a:pPr>
                      <a:r>
                        <a:rPr b="1" lang="en-US" sz="1500" u="none" cap="none" strike="noStrike">
                          <a:latin typeface="Tahoma"/>
                          <a:ea typeface="Tahoma"/>
                          <a:cs typeface="Tahoma"/>
                          <a:sym typeface="Tahoma"/>
                        </a:rPr>
                        <a:t>Sprint2</a:t>
                      </a:r>
                      <a:endParaRPr sz="1500" u="none" cap="none" strike="noStrike">
                        <a:latin typeface="Tahoma"/>
                        <a:ea typeface="Tahoma"/>
                        <a:cs typeface="Tahoma"/>
                        <a:sym typeface="Tahoma"/>
                      </a:endParaRPr>
                    </a:p>
                  </a:txBody>
                  <a:tcPr marT="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None/>
                      </a:pPr>
                      <a:r>
                        <a:rPr b="1" lang="en-US" sz="1500" u="none" cap="none" strike="noStrike">
                          <a:latin typeface="Tahoma"/>
                          <a:ea typeface="Tahoma"/>
                          <a:cs typeface="Tahoma"/>
                          <a:sym typeface="Tahoma"/>
                        </a:rPr>
                        <a:t>05/09/2022</a:t>
                      </a:r>
                      <a:endParaRPr sz="1500" u="none" cap="none" strike="noStrike">
                        <a:latin typeface="Tahoma"/>
                        <a:ea typeface="Tahoma"/>
                        <a:cs typeface="Tahoma"/>
                        <a:sym typeface="Tahoma"/>
                      </a:endParaRPr>
                    </a:p>
                  </a:txBody>
                  <a:tcPr marT="781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None/>
                      </a:pPr>
                      <a:r>
                        <a:rPr b="1" lang="en-US" sz="1500" u="none" cap="none" strike="noStrike">
                          <a:latin typeface="Tahoma"/>
                          <a:ea typeface="Tahoma"/>
                          <a:cs typeface="Tahoma"/>
                          <a:sym typeface="Tahoma"/>
                        </a:rPr>
                        <a:t>19/09/2022</a:t>
                      </a:r>
                      <a:endParaRPr sz="1500" u="none" cap="none" strike="noStrike">
                        <a:latin typeface="Tahoma"/>
                        <a:ea typeface="Tahoma"/>
                        <a:cs typeface="Tahoma"/>
                        <a:sym typeface="Tahoma"/>
                      </a:endParaRPr>
                    </a:p>
                  </a:txBody>
                  <a:tcPr marT="781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None/>
                      </a:pPr>
                      <a:r>
                        <a:rPr b="1" lang="en-US" sz="1500" u="none" cap="none" strike="noStrike">
                          <a:latin typeface="Tahoma"/>
                          <a:ea typeface="Tahoma"/>
                          <a:cs typeface="Tahoma"/>
                          <a:sym typeface="Tahoma"/>
                        </a:rPr>
                        <a:t>15</a:t>
                      </a:r>
                      <a:endParaRPr sz="1500" u="none" cap="none" strike="noStrike">
                        <a:latin typeface="Tahoma"/>
                        <a:ea typeface="Tahoma"/>
                        <a:cs typeface="Tahoma"/>
                        <a:sym typeface="Tahoma"/>
                      </a:endParaRPr>
                    </a:p>
                  </a:txBody>
                  <a:tcPr marT="781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None/>
                      </a:pPr>
                      <a:r>
                        <a:rPr b="1" lang="en-US" sz="1500" u="none" cap="none" strike="noStrike">
                          <a:latin typeface="Tahoma"/>
                          <a:ea typeface="Tahoma"/>
                          <a:cs typeface="Tahoma"/>
                          <a:sym typeface="Tahoma"/>
                        </a:rPr>
                        <a:t>Partially</a:t>
                      </a:r>
                      <a:endParaRPr sz="1500" u="none" cap="none" strike="noStrike">
                        <a:latin typeface="Tahoma"/>
                        <a:ea typeface="Tahoma"/>
                        <a:cs typeface="Tahoma"/>
                        <a:sym typeface="Tahoma"/>
                      </a:endParaRPr>
                    </a:p>
                  </a:txBody>
                  <a:tcPr marT="781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r>
              <a:tr h="642625">
                <a:tc>
                  <a:txBody>
                    <a:bodyPr/>
                    <a:lstStyle/>
                    <a:p>
                      <a:pPr indent="0" lvl="0" marL="361315" marR="0" rtl="0" algn="l">
                        <a:lnSpc>
                          <a:spcPct val="100000"/>
                        </a:lnSpc>
                        <a:spcBef>
                          <a:spcPts val="0"/>
                        </a:spcBef>
                        <a:spcAft>
                          <a:spcPts val="0"/>
                        </a:spcAft>
                        <a:buNone/>
                      </a:pPr>
                      <a:r>
                        <a:rPr b="1" lang="en-US" sz="1500" u="none" cap="none" strike="noStrike">
                          <a:latin typeface="Tahoma"/>
                          <a:ea typeface="Tahoma"/>
                          <a:cs typeface="Tahoma"/>
                          <a:sym typeface="Tahoma"/>
                        </a:rPr>
                        <a:t>4</a:t>
                      </a:r>
                      <a:endParaRPr sz="1500" u="none" cap="none" strike="noStrike">
                        <a:latin typeface="Tahoma"/>
                        <a:ea typeface="Tahoma"/>
                        <a:cs typeface="Tahoma"/>
                        <a:sym typeface="Tahoma"/>
                      </a:endParaRPr>
                    </a:p>
                  </a:txBody>
                  <a:tcPr marT="781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vMerge="1"/>
                <a:tc>
                  <a:txBody>
                    <a:bodyPr/>
                    <a:lstStyle/>
                    <a:p>
                      <a:pPr indent="0" lvl="0" marL="0" marR="0" rtl="0" algn="ctr">
                        <a:lnSpc>
                          <a:spcPct val="100000"/>
                        </a:lnSpc>
                        <a:spcBef>
                          <a:spcPts val="0"/>
                        </a:spcBef>
                        <a:spcAft>
                          <a:spcPts val="0"/>
                        </a:spcAft>
                        <a:buNone/>
                      </a:pPr>
                      <a:r>
                        <a:rPr b="1" lang="en-US" sz="1500" u="none" cap="none" strike="noStrike">
                          <a:latin typeface="Tahoma"/>
                          <a:ea typeface="Tahoma"/>
                          <a:cs typeface="Tahoma"/>
                          <a:sym typeface="Tahoma"/>
                        </a:rPr>
                        <a:t>20/09/2022</a:t>
                      </a:r>
                      <a:endParaRPr sz="1500" u="none" cap="none" strike="noStrike">
                        <a:latin typeface="Tahoma"/>
                        <a:ea typeface="Tahoma"/>
                        <a:cs typeface="Tahoma"/>
                        <a:sym typeface="Tahoma"/>
                      </a:endParaRPr>
                    </a:p>
                  </a:txBody>
                  <a:tcPr marT="781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None/>
                      </a:pPr>
                      <a:r>
                        <a:rPr b="1" lang="en-US" sz="1500" u="none" cap="none" strike="noStrike">
                          <a:latin typeface="Tahoma"/>
                          <a:ea typeface="Tahoma"/>
                          <a:cs typeface="Tahoma"/>
                          <a:sym typeface="Tahoma"/>
                        </a:rPr>
                        <a:t>25/10/2022</a:t>
                      </a:r>
                      <a:endParaRPr sz="1500" u="none" cap="none" strike="noStrike">
                        <a:latin typeface="Tahoma"/>
                        <a:ea typeface="Tahoma"/>
                        <a:cs typeface="Tahoma"/>
                        <a:sym typeface="Tahoma"/>
                      </a:endParaRPr>
                    </a:p>
                  </a:txBody>
                  <a:tcPr marT="781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None/>
                      </a:pPr>
                      <a:r>
                        <a:rPr b="1" lang="en-US" sz="1500" u="none" cap="none" strike="noStrike">
                          <a:latin typeface="Tahoma"/>
                          <a:ea typeface="Tahoma"/>
                          <a:cs typeface="Tahoma"/>
                          <a:sym typeface="Tahoma"/>
                        </a:rPr>
                        <a:t>35</a:t>
                      </a:r>
                      <a:endParaRPr sz="1500" u="none" cap="none" strike="noStrike">
                        <a:latin typeface="Tahoma"/>
                        <a:ea typeface="Tahoma"/>
                        <a:cs typeface="Tahoma"/>
                        <a:sym typeface="Tahoma"/>
                      </a:endParaRPr>
                    </a:p>
                  </a:txBody>
                  <a:tcPr marT="781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None/>
                      </a:pPr>
                      <a:r>
                        <a:rPr b="1" lang="en-US" sz="1500" u="none" cap="none" strike="noStrike">
                          <a:latin typeface="Tahoma"/>
                          <a:ea typeface="Tahoma"/>
                          <a:cs typeface="Tahoma"/>
                          <a:sym typeface="Tahoma"/>
                        </a:rPr>
                        <a:t>Planned</a:t>
                      </a:r>
                      <a:endParaRPr sz="1500" u="none" cap="none" strike="noStrike">
                        <a:latin typeface="Tahoma"/>
                        <a:ea typeface="Tahoma"/>
                        <a:cs typeface="Tahoma"/>
                        <a:sym typeface="Tahoma"/>
                      </a:endParaRPr>
                    </a:p>
                  </a:txBody>
                  <a:tcPr marT="781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r>
              <a:tr h="617975">
                <a:tc>
                  <a:txBody>
                    <a:bodyPr/>
                    <a:lstStyle/>
                    <a:p>
                      <a:pPr indent="0" lvl="0" marL="361315" marR="0" rtl="0" algn="l">
                        <a:lnSpc>
                          <a:spcPct val="100000"/>
                        </a:lnSpc>
                        <a:spcBef>
                          <a:spcPts val="0"/>
                        </a:spcBef>
                        <a:spcAft>
                          <a:spcPts val="0"/>
                        </a:spcAft>
                        <a:buNone/>
                      </a:pPr>
                      <a:r>
                        <a:rPr b="1" lang="en-US" sz="1500" u="none" cap="none" strike="noStrike">
                          <a:latin typeface="Tahoma"/>
                          <a:ea typeface="Tahoma"/>
                          <a:cs typeface="Tahoma"/>
                          <a:sym typeface="Tahoma"/>
                        </a:rPr>
                        <a:t>5</a:t>
                      </a:r>
                      <a:endParaRPr sz="1500" u="none" cap="none" strike="noStrike">
                        <a:latin typeface="Tahoma"/>
                        <a:ea typeface="Tahoma"/>
                        <a:cs typeface="Tahoma"/>
                        <a:sym typeface="Tahoma"/>
                      </a:endParaRPr>
                    </a:p>
                  </a:txBody>
                  <a:tcPr marT="781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rowSpan="2">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15"/>
                        </a:spcBef>
                        <a:spcAft>
                          <a:spcPts val="0"/>
                        </a:spcAft>
                        <a:buNone/>
                      </a:pPr>
                      <a:r>
                        <a:t/>
                      </a:r>
                      <a:endParaRPr sz="1850" u="none" cap="none" strike="noStrike">
                        <a:latin typeface="Times New Roman"/>
                        <a:ea typeface="Times New Roman"/>
                        <a:cs typeface="Times New Roman"/>
                        <a:sym typeface="Times New Roman"/>
                      </a:endParaRPr>
                    </a:p>
                    <a:p>
                      <a:pPr indent="0" lvl="0" marL="256540" marR="0" rtl="0" algn="l">
                        <a:lnSpc>
                          <a:spcPct val="100000"/>
                        </a:lnSpc>
                        <a:spcBef>
                          <a:spcPts val="0"/>
                        </a:spcBef>
                        <a:spcAft>
                          <a:spcPts val="0"/>
                        </a:spcAft>
                        <a:buNone/>
                      </a:pPr>
                      <a:r>
                        <a:rPr b="1" lang="en-US" sz="1500" u="none" cap="none" strike="noStrike">
                          <a:latin typeface="Tahoma"/>
                          <a:ea typeface="Tahoma"/>
                          <a:cs typeface="Tahoma"/>
                          <a:sym typeface="Tahoma"/>
                        </a:rPr>
                        <a:t>Sprint3</a:t>
                      </a:r>
                      <a:endParaRPr sz="1500" u="none" cap="none" strike="noStrike">
                        <a:latin typeface="Tahoma"/>
                        <a:ea typeface="Tahoma"/>
                        <a:cs typeface="Tahoma"/>
                        <a:sym typeface="Tahoma"/>
                      </a:endParaRPr>
                    </a:p>
                  </a:txBody>
                  <a:tcPr marT="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None/>
                      </a:pPr>
                      <a:r>
                        <a:rPr b="1" lang="en-US" sz="1500" u="none" cap="none" strike="noStrike">
                          <a:latin typeface="Tahoma"/>
                          <a:ea typeface="Tahoma"/>
                          <a:cs typeface="Tahoma"/>
                          <a:sym typeface="Tahoma"/>
                        </a:rPr>
                        <a:t>26/10/2022</a:t>
                      </a:r>
                      <a:endParaRPr sz="1500" u="none" cap="none" strike="noStrike">
                        <a:latin typeface="Tahoma"/>
                        <a:ea typeface="Tahoma"/>
                        <a:cs typeface="Tahoma"/>
                        <a:sym typeface="Tahoma"/>
                      </a:endParaRPr>
                    </a:p>
                  </a:txBody>
                  <a:tcPr marT="781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None/>
                      </a:pPr>
                      <a:r>
                        <a:rPr b="1" lang="en-US" sz="1500" u="none" cap="none" strike="noStrike">
                          <a:latin typeface="Tahoma"/>
                          <a:ea typeface="Tahoma"/>
                          <a:cs typeface="Tahoma"/>
                          <a:sym typeface="Tahoma"/>
                        </a:rPr>
                        <a:t>12/11/2022</a:t>
                      </a:r>
                      <a:endParaRPr sz="1500" u="none" cap="none" strike="noStrike">
                        <a:latin typeface="Tahoma"/>
                        <a:ea typeface="Tahoma"/>
                        <a:cs typeface="Tahoma"/>
                        <a:sym typeface="Tahoma"/>
                      </a:endParaRPr>
                    </a:p>
                  </a:txBody>
                  <a:tcPr marT="781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None/>
                      </a:pPr>
                      <a:r>
                        <a:rPr b="1" lang="en-US" sz="1500" u="none" cap="none" strike="noStrike">
                          <a:latin typeface="Tahoma"/>
                          <a:ea typeface="Tahoma"/>
                          <a:cs typeface="Tahoma"/>
                          <a:sym typeface="Tahoma"/>
                        </a:rPr>
                        <a:t>17</a:t>
                      </a:r>
                      <a:endParaRPr sz="1500" u="none" cap="none" strike="noStrike">
                        <a:latin typeface="Tahoma"/>
                        <a:ea typeface="Tahoma"/>
                        <a:cs typeface="Tahoma"/>
                        <a:sym typeface="Tahoma"/>
                      </a:endParaRPr>
                    </a:p>
                  </a:txBody>
                  <a:tcPr marT="781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None/>
                      </a:pPr>
                      <a:r>
                        <a:rPr b="1" lang="en-US" sz="1500" u="none" cap="none" strike="noStrike">
                          <a:latin typeface="Tahoma"/>
                          <a:ea typeface="Tahoma"/>
                          <a:cs typeface="Tahoma"/>
                          <a:sym typeface="Tahoma"/>
                        </a:rPr>
                        <a:t>Planned</a:t>
                      </a:r>
                      <a:endParaRPr sz="1500" u="none" cap="none" strike="noStrike">
                        <a:latin typeface="Tahoma"/>
                        <a:ea typeface="Tahoma"/>
                        <a:cs typeface="Tahoma"/>
                        <a:sym typeface="Tahoma"/>
                      </a:endParaRPr>
                    </a:p>
                  </a:txBody>
                  <a:tcPr marT="781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r>
              <a:tr h="617975">
                <a:tc>
                  <a:txBody>
                    <a:bodyPr/>
                    <a:lstStyle/>
                    <a:p>
                      <a:pPr indent="0" lvl="0" marL="361315" marR="0" rtl="0" algn="l">
                        <a:lnSpc>
                          <a:spcPct val="100000"/>
                        </a:lnSpc>
                        <a:spcBef>
                          <a:spcPts val="0"/>
                        </a:spcBef>
                        <a:spcAft>
                          <a:spcPts val="0"/>
                        </a:spcAft>
                        <a:buNone/>
                      </a:pPr>
                      <a:r>
                        <a:rPr b="1" lang="en-US" sz="1500" u="none" cap="none" strike="noStrike">
                          <a:latin typeface="Tahoma"/>
                          <a:ea typeface="Tahoma"/>
                          <a:cs typeface="Tahoma"/>
                          <a:sym typeface="Tahoma"/>
                        </a:rPr>
                        <a:t>6</a:t>
                      </a:r>
                      <a:endParaRPr sz="1500" u="none" cap="none" strike="noStrike">
                        <a:latin typeface="Tahoma"/>
                        <a:ea typeface="Tahoma"/>
                        <a:cs typeface="Tahoma"/>
                        <a:sym typeface="Tahoma"/>
                      </a:endParaRPr>
                    </a:p>
                  </a:txBody>
                  <a:tcPr marT="781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vMerge="1"/>
                <a:tc>
                  <a:txBody>
                    <a:bodyPr/>
                    <a:lstStyle/>
                    <a:p>
                      <a:pPr indent="0" lvl="0" marL="0" marR="0" rtl="0" algn="ctr">
                        <a:lnSpc>
                          <a:spcPct val="100000"/>
                        </a:lnSpc>
                        <a:spcBef>
                          <a:spcPts val="0"/>
                        </a:spcBef>
                        <a:spcAft>
                          <a:spcPts val="0"/>
                        </a:spcAft>
                        <a:buNone/>
                      </a:pPr>
                      <a:r>
                        <a:rPr b="1" lang="en-US" sz="1500" u="none" cap="none" strike="noStrike">
                          <a:latin typeface="Tahoma"/>
                          <a:ea typeface="Tahoma"/>
                          <a:cs typeface="Tahoma"/>
                          <a:sym typeface="Tahoma"/>
                        </a:rPr>
                        <a:t>18/11/2022</a:t>
                      </a:r>
                      <a:endParaRPr sz="1500" u="none" cap="none" strike="noStrike">
                        <a:latin typeface="Tahoma"/>
                        <a:ea typeface="Tahoma"/>
                        <a:cs typeface="Tahoma"/>
                        <a:sym typeface="Tahoma"/>
                      </a:endParaRPr>
                    </a:p>
                  </a:txBody>
                  <a:tcPr marT="781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None/>
                      </a:pPr>
                      <a:r>
                        <a:rPr b="1" lang="en-US" sz="1500" u="none" cap="none" strike="noStrike">
                          <a:latin typeface="Tahoma"/>
                          <a:ea typeface="Tahoma"/>
                          <a:cs typeface="Tahoma"/>
                          <a:sym typeface="Tahoma"/>
                        </a:rPr>
                        <a:t>30/11/2022</a:t>
                      </a:r>
                      <a:endParaRPr sz="1500" u="none" cap="none" strike="noStrike">
                        <a:latin typeface="Tahoma"/>
                        <a:ea typeface="Tahoma"/>
                        <a:cs typeface="Tahoma"/>
                        <a:sym typeface="Tahoma"/>
                      </a:endParaRPr>
                    </a:p>
                  </a:txBody>
                  <a:tcPr marT="781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None/>
                      </a:pPr>
                      <a:r>
                        <a:rPr b="1" lang="en-US" sz="1500" u="none" cap="none" strike="noStrike">
                          <a:latin typeface="Tahoma"/>
                          <a:ea typeface="Tahoma"/>
                          <a:cs typeface="Tahoma"/>
                          <a:sym typeface="Tahoma"/>
                        </a:rPr>
                        <a:t>17</a:t>
                      </a:r>
                      <a:endParaRPr sz="1500" u="none" cap="none" strike="noStrike">
                        <a:latin typeface="Tahoma"/>
                        <a:ea typeface="Tahoma"/>
                        <a:cs typeface="Tahoma"/>
                        <a:sym typeface="Tahoma"/>
                      </a:endParaRPr>
                    </a:p>
                  </a:txBody>
                  <a:tcPr marT="781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None/>
                      </a:pPr>
                      <a:r>
                        <a:rPr b="1" lang="en-US" sz="1500" u="none" cap="none" strike="noStrike">
                          <a:latin typeface="Tahoma"/>
                          <a:ea typeface="Tahoma"/>
                          <a:cs typeface="Tahoma"/>
                          <a:sym typeface="Tahoma"/>
                        </a:rPr>
                        <a:t>Planned</a:t>
                      </a:r>
                      <a:endParaRPr sz="1500" u="none" cap="none" strike="noStrike">
                        <a:latin typeface="Tahoma"/>
                        <a:ea typeface="Tahoma"/>
                        <a:cs typeface="Tahoma"/>
                        <a:sym typeface="Tahoma"/>
                      </a:endParaRPr>
                    </a:p>
                  </a:txBody>
                  <a:tcPr marT="781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EE"/>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9"/>
          <p:cNvSpPr txBox="1"/>
          <p:nvPr>
            <p:ph type="title"/>
          </p:nvPr>
        </p:nvSpPr>
        <p:spPr>
          <a:xfrm>
            <a:off x="3416879" y="605854"/>
            <a:ext cx="2310240" cy="452119"/>
          </a:xfrm>
          <a:prstGeom prst="rect">
            <a:avLst/>
          </a:prstGeom>
          <a:noFill/>
          <a:ln>
            <a:noFill/>
          </a:ln>
        </p:spPr>
        <p:txBody>
          <a:bodyPr anchorCtr="0" anchor="t" bIns="0" lIns="0" spcFirstLastPara="1" rIns="0" wrap="square" tIns="12700">
            <a:spAutoFit/>
          </a:bodyPr>
          <a:lstStyle/>
          <a:p>
            <a:pPr indent="0" lvl="0" marL="13334" rtl="0" algn="l">
              <a:lnSpc>
                <a:spcPct val="100000"/>
              </a:lnSpc>
              <a:spcBef>
                <a:spcPts val="0"/>
              </a:spcBef>
              <a:spcAft>
                <a:spcPts val="0"/>
              </a:spcAft>
              <a:buNone/>
            </a:pPr>
            <a:r>
              <a:rPr lang="en-US"/>
              <a:t>SPRINT PLAN</a:t>
            </a:r>
            <a:endParaRPr/>
          </a:p>
        </p:txBody>
      </p:sp>
      <p:pic>
        <p:nvPicPr>
          <p:cNvPr id="104" name="Google Shape;104;p9"/>
          <p:cNvPicPr preferRelativeResize="0"/>
          <p:nvPr/>
        </p:nvPicPr>
        <p:blipFill rotWithShape="1">
          <a:blip r:embed="rId3">
            <a:alphaModFix/>
          </a:blip>
          <a:srcRect b="0" l="0" r="0" t="0"/>
          <a:stretch/>
        </p:blipFill>
        <p:spPr>
          <a:xfrm>
            <a:off x="867975" y="1275625"/>
            <a:ext cx="7408049" cy="470274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2022-09-20T16:21:12Z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