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77" r:id="rId3"/>
    <p:sldId id="260" r:id="rId4"/>
    <p:sldId id="272" r:id="rId5"/>
    <p:sldId id="273" r:id="rId6"/>
    <p:sldId id="264" r:id="rId7"/>
    <p:sldId id="278" r:id="rId8"/>
    <p:sldId id="262" r:id="rId9"/>
    <p:sldId id="284" r:id="rId10"/>
    <p:sldId id="282" r:id="rId11"/>
    <p:sldId id="274" r:id="rId12"/>
    <p:sldId id="275" r:id="rId13"/>
    <p:sldId id="276" r:id="rId14"/>
    <p:sldId id="285" r:id="rId15"/>
    <p:sldId id="286" r:id="rId16"/>
    <p:sldId id="287" r:id="rId17"/>
    <p:sldId id="281" r:id="rId18"/>
    <p:sldId id="269" r:id="rId19"/>
    <p:sldId id="271" r:id="rId20"/>
    <p:sldId id="270" r:id="rId21"/>
    <p:sldId id="263" r:id="rId22"/>
    <p:sldId id="280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2574" y="1365166"/>
            <a:ext cx="7115255" cy="3054246"/>
          </a:xfrm>
        </p:spPr>
        <p:txBody>
          <a:bodyPr>
            <a:normAutofit/>
          </a:bodyPr>
          <a:lstStyle/>
          <a:p>
            <a:r>
              <a:rPr lang="en-US" sz="6000" dirty="0">
                <a:cs typeface="Times New Roman" panose="02020603050405020304" pitchFamily="18" charset="0"/>
              </a:rPr>
              <a:t>THE  </a:t>
            </a:r>
            <a:br>
              <a:rPr lang="en-US" sz="6000" dirty="0">
                <a:cs typeface="Times New Roman" panose="02020603050405020304" pitchFamily="18" charset="0"/>
              </a:rPr>
            </a:br>
            <a:r>
              <a:rPr lang="en-US" sz="6000" dirty="0">
                <a:cs typeface="Times New Roman" panose="02020603050405020304" pitchFamily="18" charset="0"/>
              </a:rPr>
              <a:t>	   QUIZ</a:t>
            </a:r>
            <a:r>
              <a:rPr lang="en-US" sz="7200" dirty="0">
                <a:cs typeface="Times New Roman" panose="02020603050405020304" pitchFamily="18" charset="0"/>
              </a:rPr>
              <a:t> </a:t>
            </a:r>
            <a:br>
              <a:rPr lang="en-US" sz="7200" dirty="0">
                <a:cs typeface="Times New Roman" panose="02020603050405020304" pitchFamily="18" charset="0"/>
              </a:rPr>
            </a:br>
            <a:r>
              <a:rPr lang="en-US" sz="7200" dirty="0">
                <a:cs typeface="Times New Roman" panose="02020603050405020304" pitchFamily="18" charset="0"/>
              </a:rPr>
              <a:t>  			   </a:t>
            </a:r>
            <a:r>
              <a:rPr lang="en-US" dirty="0">
                <a:cs typeface="Times New Roman" panose="02020603050405020304" pitchFamily="18" charset="0"/>
              </a:rPr>
              <a:t>GAME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69C8255F-D89C-43AE-9393-F36033718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76" y="-159026"/>
            <a:ext cx="3323838" cy="69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88" t="6622" r="246" b="4636"/>
          <a:stretch/>
        </p:blipFill>
        <p:spPr>
          <a:xfrm>
            <a:off x="471253" y="2501252"/>
            <a:ext cx="11299569" cy="345153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1014153"/>
            <a:ext cx="620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Code:</a:t>
            </a:r>
          </a:p>
        </p:txBody>
      </p:sp>
    </p:spTree>
    <p:extLst>
      <p:ext uri="{BB962C8B-B14F-4D97-AF65-F5344CB8AC3E}">
        <p14:creationId xmlns:p14="http://schemas.microsoft.com/office/powerpoint/2010/main" val="245094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3B9E-1BEB-496F-9EE5-660E1D9B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cs typeface="Times New Roman" panose="02020603050405020304" pitchFamily="18" charset="0"/>
              </a:rPr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5D28-C559-41B9-8D37-940C0B578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29129"/>
            <a:ext cx="3714417" cy="542401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If YES It will Display: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C8DA3BE2-6C8F-4E90-A710-1BDAB0BD0F0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9" t="18286" r="15438" b="16420"/>
          <a:stretch/>
        </p:blipFill>
        <p:spPr>
          <a:xfrm>
            <a:off x="228601" y="2527246"/>
            <a:ext cx="5700919" cy="371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A9FC7C-C47C-446F-8C1A-654F8CAAF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1929129"/>
            <a:ext cx="4639736" cy="542401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If NO It will Display:</a:t>
            </a:r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F57AFAC4-76D3-4989-B2F5-854D8636944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" t="22064" r="51445" b="38062"/>
          <a:stretch/>
        </p:blipFill>
        <p:spPr>
          <a:xfrm>
            <a:off x="6281530" y="2527246"/>
            <a:ext cx="5681869" cy="3718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03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C6C2-300B-4319-8BAE-4EA1C312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cs typeface="Times New Roman" panose="02020603050405020304" pitchFamily="18" charset="0"/>
              </a:rPr>
              <a:t>Continued…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3C35-B82A-4427-A629-4E9CDEF967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If question CORRECT: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E8A88-C5B2-4F0A-8B6A-B5B791D01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If question WRONG: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55C05068-7ADD-4665-BF3B-722B7AC8289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1" t="11608" r="16228" b="17733"/>
          <a:stretch/>
        </p:blipFill>
        <p:spPr>
          <a:xfrm>
            <a:off x="500833" y="2618913"/>
            <a:ext cx="5367307" cy="3633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13">
            <a:extLst>
              <a:ext uri="{FF2B5EF4-FFF2-40B4-BE49-F238E27FC236}">
                <a16:creationId xmlns:a16="http://schemas.microsoft.com/office/drawing/2014/main" id="{6428A462-36D1-440C-B9D9-4517F6A8CF3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9" t="11554" r="17715" b="15972"/>
          <a:stretch/>
        </p:blipFill>
        <p:spPr>
          <a:xfrm>
            <a:off x="6215270" y="2645417"/>
            <a:ext cx="5475897" cy="3633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18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4FD3-62B9-4A85-B22F-1D6B6A05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87" y="629478"/>
            <a:ext cx="10058400" cy="1089660"/>
          </a:xfrm>
        </p:spPr>
        <p:txBody>
          <a:bodyPr>
            <a:normAutofit/>
          </a:bodyPr>
          <a:lstStyle/>
          <a:p>
            <a:r>
              <a:rPr lang="en-US" sz="6000" dirty="0">
                <a:cs typeface="Times New Roman" panose="02020603050405020304" pitchFamily="18" charset="0"/>
              </a:rPr>
              <a:t>Score Option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5F7FF-8116-4E93-870F-5E5BE657C7C9}"/>
              </a:ext>
            </a:extLst>
          </p:cNvPr>
          <p:cNvSpPr txBox="1"/>
          <p:nvPr/>
        </p:nvSpPr>
        <p:spPr>
          <a:xfrm>
            <a:off x="331859" y="2696024"/>
            <a:ext cx="7928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Concept used: File-Handling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24B1D5C-502C-41B9-9B3A-C069D7A113B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7" t="9728" r="17268" b="17738"/>
          <a:stretch/>
        </p:blipFill>
        <p:spPr>
          <a:xfrm>
            <a:off x="5327374" y="2130641"/>
            <a:ext cx="6467061" cy="4097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148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82" t="9717" r="19035" b="37102"/>
          <a:stretch/>
        </p:blipFill>
        <p:spPr>
          <a:xfrm>
            <a:off x="432260" y="1762298"/>
            <a:ext cx="11571317" cy="472163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6623" y="382385"/>
            <a:ext cx="620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Code:</a:t>
            </a:r>
          </a:p>
        </p:txBody>
      </p:sp>
    </p:spTree>
    <p:extLst>
      <p:ext uri="{BB962C8B-B14F-4D97-AF65-F5344CB8AC3E}">
        <p14:creationId xmlns:p14="http://schemas.microsoft.com/office/powerpoint/2010/main" val="230358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15" t="29034" r="17885" b="23239"/>
          <a:stretch/>
        </p:blipFill>
        <p:spPr>
          <a:xfrm>
            <a:off x="399011" y="1679171"/>
            <a:ext cx="11388436" cy="477150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4937" y="382385"/>
            <a:ext cx="620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Code:</a:t>
            </a:r>
          </a:p>
        </p:txBody>
      </p:sp>
    </p:spTree>
    <p:extLst>
      <p:ext uri="{BB962C8B-B14F-4D97-AF65-F5344CB8AC3E}">
        <p14:creationId xmlns:p14="http://schemas.microsoft.com/office/powerpoint/2010/main" val="91675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087" t="20398" b="17329"/>
          <a:stretch/>
        </p:blipFill>
        <p:spPr>
          <a:xfrm>
            <a:off x="374332" y="1346662"/>
            <a:ext cx="11546119" cy="513726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85496"/>
            <a:ext cx="620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Code:</a:t>
            </a:r>
          </a:p>
        </p:txBody>
      </p:sp>
    </p:spTree>
    <p:extLst>
      <p:ext uri="{BB962C8B-B14F-4D97-AF65-F5344CB8AC3E}">
        <p14:creationId xmlns:p14="http://schemas.microsoft.com/office/powerpoint/2010/main" val="1983074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4FD3-62B9-4A85-B22F-1D6B6A05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68" y="551645"/>
            <a:ext cx="10058400" cy="1089660"/>
          </a:xfrm>
        </p:spPr>
        <p:txBody>
          <a:bodyPr>
            <a:normAutofit/>
          </a:bodyPr>
          <a:lstStyle/>
          <a:p>
            <a:r>
              <a:rPr lang="en-US" sz="6000" dirty="0">
                <a:cs typeface="Times New Roman" panose="02020603050405020304" pitchFamily="18" charset="0"/>
              </a:rPr>
              <a:t>Score Option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24B1D5C-502C-41B9-9B3A-C069D7A113B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7" t="9728" r="17268" b="17738"/>
          <a:stretch/>
        </p:blipFill>
        <p:spPr>
          <a:xfrm>
            <a:off x="5380640" y="2045981"/>
            <a:ext cx="6467061" cy="4097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00D479-AC3D-475C-9394-71EAC9D9D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2" t="61648" r="58478" b="24433"/>
          <a:stretch/>
        </p:blipFill>
        <p:spPr>
          <a:xfrm>
            <a:off x="282487" y="2045981"/>
            <a:ext cx="4951362" cy="1733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E2CB17-4280-4D8D-9FFA-D563AD7B58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35" t="59430" r="53478" b="19406"/>
          <a:stretch/>
        </p:blipFill>
        <p:spPr>
          <a:xfrm>
            <a:off x="162899" y="4010262"/>
            <a:ext cx="5144346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948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C6E5E4-407F-4943-B119-3B11E693CA9C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dirty="0">
                <a:cs typeface="Times New Roman" panose="02020603050405020304" pitchFamily="18" charset="0"/>
              </a:rPr>
              <a:t>Help Option</a:t>
            </a:r>
            <a:endParaRPr lang="en-US" sz="6000" i="0" kern="1200" spc="-50" baseline="0" dirty="0"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0A945-4EE3-4D28-8C74-EBDB12C4DE41}"/>
              </a:ext>
            </a:extLst>
          </p:cNvPr>
          <p:cNvSpPr txBox="1"/>
          <p:nvPr/>
        </p:nvSpPr>
        <p:spPr>
          <a:xfrm>
            <a:off x="331305" y="2411896"/>
            <a:ext cx="4996070" cy="3525078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150000"/>
              <a:buFont typeface="Calibri" panose="020F0502020204030204" pitchFamily="34" charset="0"/>
              <a:buChar char="•"/>
            </a:pPr>
            <a:r>
              <a:rPr lang="en-US" sz="1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to play the game.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150000"/>
            </a:pPr>
            <a:endParaRPr lang="en-US" sz="1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1" indent="-1143000">
              <a:lnSpc>
                <a:spcPct val="120000"/>
              </a:lnSpc>
              <a:spcAft>
                <a:spcPts val="600"/>
              </a:spcAft>
              <a:buSzPct val="150000"/>
              <a:buFont typeface="Wingdings" panose="05000000000000000000" pitchFamily="2" charset="2"/>
              <a:buChar char="ü"/>
            </a:pPr>
            <a:r>
              <a:rPr lang="en-US" sz="1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Questions</a:t>
            </a:r>
          </a:p>
          <a:p>
            <a:pPr marL="1600200" lvl="1" indent="-1143000">
              <a:lnSpc>
                <a:spcPct val="120000"/>
              </a:lnSpc>
              <a:spcAft>
                <a:spcPts val="600"/>
              </a:spcAft>
              <a:buSzPct val="150000"/>
              <a:buFont typeface="Wingdings" panose="05000000000000000000" pitchFamily="2" charset="2"/>
              <a:buChar char="ü"/>
            </a:pPr>
            <a:r>
              <a:rPr lang="en-US" sz="1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MCQ</a:t>
            </a:r>
          </a:p>
          <a:p>
            <a:pPr marL="1600200" lvl="1" indent="-1143000">
              <a:lnSpc>
                <a:spcPct val="120000"/>
              </a:lnSpc>
              <a:spcAft>
                <a:spcPts val="600"/>
              </a:spcAft>
              <a:buSzPct val="150000"/>
              <a:buFont typeface="Wingdings" panose="05000000000000000000" pitchFamily="2" charset="2"/>
              <a:buChar char="ü"/>
            </a:pPr>
            <a:r>
              <a:rPr lang="en-US" sz="1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question with correct answer will gain 4 marks.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SzPct val="1500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15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  <a:spcAft>
                <a:spcPts val="600"/>
              </a:spcAft>
              <a:buSzPct val="15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C90FB7D-18BF-409E-8FF1-995C52EEF0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4" t="5825" r="18331" b="17530"/>
          <a:stretch/>
        </p:blipFill>
        <p:spPr>
          <a:xfrm>
            <a:off x="5605669" y="2109896"/>
            <a:ext cx="6160203" cy="3993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27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C6E5E4-407F-4943-B119-3B11E693CA9C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dirty="0">
                <a:cs typeface="Times New Roman" panose="02020603050405020304" pitchFamily="18" charset="0"/>
              </a:rPr>
              <a:t>Exit Option</a:t>
            </a:r>
            <a:endParaRPr lang="en-US" sz="6000" i="0" kern="1200" spc="-50" baseline="0" dirty="0"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0A945-4EE3-4D28-8C74-EBDB12C4DE41}"/>
              </a:ext>
            </a:extLst>
          </p:cNvPr>
          <p:cNvSpPr txBox="1"/>
          <p:nvPr/>
        </p:nvSpPr>
        <p:spPr>
          <a:xfrm>
            <a:off x="1097281" y="2199862"/>
            <a:ext cx="3474720" cy="755374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SzPct val="150000"/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Leave from the game.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6F9F96-97F8-4DAC-B83A-2942A40EE6B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9" t="29319" r="10033" b="45737"/>
          <a:stretch/>
        </p:blipFill>
        <p:spPr>
          <a:xfrm>
            <a:off x="1842052" y="3128375"/>
            <a:ext cx="8891051" cy="2927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108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D0E2-8136-48D2-93EF-24C65C0A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cs typeface="Times New Roman" panose="02020603050405020304" pitchFamily="18" charset="0"/>
              </a:rPr>
              <a:t>Content…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13-7029-4F1E-8FB9-975867AA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98643"/>
            <a:ext cx="10058400" cy="3470449"/>
          </a:xfrm>
        </p:spPr>
        <p:txBody>
          <a:bodyPr>
            <a:normAutofit/>
          </a:bodyPr>
          <a:lstStyle/>
          <a:p>
            <a:pPr indent="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 Introduction</a:t>
            </a: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 Concept Used</a:t>
            </a: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 Welcome Interface</a:t>
            </a:r>
          </a:p>
          <a:p>
            <a:pPr indent="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Overview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72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C6E5E4-407F-4943-B119-3B11E693CA9C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i="0" kern="1200" spc="-50" baseline="0" dirty="0">
                <a:cs typeface="Times New Roman" panose="02020603050405020304" pitchFamily="18" charset="0"/>
              </a:rPr>
              <a:t>Important Things…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0A945-4EE3-4D28-8C74-EBDB12C4DE41}"/>
              </a:ext>
            </a:extLst>
          </p:cNvPr>
          <p:cNvSpPr txBox="1"/>
          <p:nvPr/>
        </p:nvSpPr>
        <p:spPr>
          <a:xfrm>
            <a:off x="4923556" y="724168"/>
            <a:ext cx="6891251" cy="24211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SzPct val="150000"/>
              <a:buFont typeface="Calibri" panose="020F050202020403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08835-4EBC-4C21-B829-B8D164061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1" t="43608" r="65268" b="52246"/>
          <a:stretch/>
        </p:blipFill>
        <p:spPr>
          <a:xfrm>
            <a:off x="870514" y="4656249"/>
            <a:ext cx="10511932" cy="745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5212C5-8B8B-46A3-A8F7-FFC3198B1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0" t="40656" r="79892" b="44538"/>
          <a:stretch/>
        </p:blipFill>
        <p:spPr>
          <a:xfrm>
            <a:off x="1006594" y="2018901"/>
            <a:ext cx="4654523" cy="2355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E18661-5B61-45E4-9517-FC06DC2161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6" t="58337" r="52173" b="39259"/>
          <a:stretch/>
        </p:blipFill>
        <p:spPr>
          <a:xfrm>
            <a:off x="1017934" y="5570408"/>
            <a:ext cx="10007040" cy="369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182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E15A691C-4A98-4E0B-92F8-286D61E1A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C41BBC6-C9A8-473F-8B6F-46D64E6A064C}"/>
              </a:ext>
            </a:extLst>
          </p:cNvPr>
          <p:cNvSpPr txBox="1">
            <a:spLocks/>
          </p:cNvSpPr>
          <p:nvPr/>
        </p:nvSpPr>
        <p:spPr>
          <a:xfrm>
            <a:off x="4174108" y="2951683"/>
            <a:ext cx="6131346" cy="14880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3444CEC-BA0C-434C-8B07-CFDB7B75B0DF}"/>
              </a:ext>
            </a:extLst>
          </p:cNvPr>
          <p:cNvSpPr txBox="1">
            <a:spLocks/>
          </p:cNvSpPr>
          <p:nvPr/>
        </p:nvSpPr>
        <p:spPr>
          <a:xfrm>
            <a:off x="5208449" y="3988176"/>
            <a:ext cx="6269347" cy="102149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EE2033-7DDE-4752-83AF-A8AE067FB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in front of a piano&#10;&#10;Description automatically generated">
            <a:extLst>
              <a:ext uri="{FF2B5EF4-FFF2-40B4-BE49-F238E27FC236}">
                <a16:creationId xmlns:a16="http://schemas.microsoft.com/office/drawing/2014/main" id="{F7B1FD03-19A6-4C47-A656-0D0A2C61B8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2" t="11770" r="9370" b="10379"/>
          <a:stretch/>
        </p:blipFill>
        <p:spPr>
          <a:xfrm>
            <a:off x="248499" y="1304135"/>
            <a:ext cx="4878646" cy="4655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3205" y="4617224"/>
            <a:ext cx="64852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Motives user to learn something new.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 keep user updated.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Your Quest for Knowledge Will Be a Rewarding Hobby.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31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Statement of Problem…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2959" y="2896497"/>
            <a:ext cx="71477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Difficulty  in  adding timer.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Unable to  include game levels.</a:t>
            </a:r>
          </a:p>
          <a:p>
            <a:endParaRPr lang="en-US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859A9B5-60CE-4527-8F64-FB9E6307C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100" y="2209570"/>
            <a:ext cx="2693957" cy="30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7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i="1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45355-9303-42CB-93D6-767AE5457569}"/>
              </a:ext>
            </a:extLst>
          </p:cNvPr>
          <p:cNvSpPr txBox="1"/>
          <p:nvPr/>
        </p:nvSpPr>
        <p:spPr>
          <a:xfrm>
            <a:off x="9055223" y="5498883"/>
            <a:ext cx="2100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MA-DSE-201-F-020</a:t>
            </a:r>
          </a:p>
          <a:p>
            <a:r>
              <a:rPr lang="en-US" dirty="0">
                <a:solidFill>
                  <a:schemeClr val="bg1"/>
                </a:solidFill>
              </a:rPr>
              <a:t>MA-DSE-201-F-028</a:t>
            </a:r>
          </a:p>
          <a:p>
            <a:r>
              <a:rPr lang="en-US" dirty="0">
                <a:solidFill>
                  <a:schemeClr val="bg1"/>
                </a:solidFill>
              </a:rPr>
              <a:t>MA-DSE-201-F-044</a:t>
            </a:r>
          </a:p>
          <a:p>
            <a:r>
              <a:rPr lang="en-US" dirty="0">
                <a:solidFill>
                  <a:schemeClr val="bg1"/>
                </a:solidFill>
              </a:rPr>
              <a:t>MA-DSE-201-F-050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C10D53B-D97B-4574-92D8-23DDD90E0C4C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i="0" kern="1200" spc="-50" baseline="0" dirty="0">
                <a:cs typeface="Times New Roman" panose="02020603050405020304" pitchFamily="18" charset="0"/>
              </a:rPr>
              <a:t>Introduction…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1D9CC-B99D-4A2D-B839-78DB37E49DE6}"/>
              </a:ext>
            </a:extLst>
          </p:cNvPr>
          <p:cNvSpPr txBox="1"/>
          <p:nvPr/>
        </p:nvSpPr>
        <p:spPr>
          <a:xfrm>
            <a:off x="1097280" y="2372139"/>
            <a:ext cx="6681746" cy="36045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SzPct val="150000"/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Consists of  General Knowledge questions.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SzPct val="150000"/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Each question with correct answer will gain 4 marks.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SzPct val="150000"/>
              <a:buFont typeface="Calibri" panose="020F050202020403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PLAY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CHECK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your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General Knowledge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level.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E2D45-72B1-4C2E-A016-E64A30F85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91" y="3007903"/>
            <a:ext cx="3312057" cy="24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89ED-83BB-450F-A57F-22A4C829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6700" dirty="0">
                <a:cs typeface="Times New Roman" panose="02020603050405020304" pitchFamily="18" charset="0"/>
              </a:rPr>
              <a:t>Concept Used…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8B455-C5A3-4579-9D0E-9B4EA2CC5B91}"/>
              </a:ext>
            </a:extLst>
          </p:cNvPr>
          <p:cNvSpPr txBox="1"/>
          <p:nvPr/>
        </p:nvSpPr>
        <p:spPr>
          <a:xfrm>
            <a:off x="1239322" y="1970469"/>
            <a:ext cx="4671147" cy="28951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SzPct val="150000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SzPct val="150000"/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Design: ASCII art generator</a:t>
            </a:r>
          </a:p>
          <a:p>
            <a:pPr marL="285750" indent="-285750">
              <a:spcAft>
                <a:spcPts val="600"/>
              </a:spcAft>
              <a:buSzPct val="150000"/>
              <a:buFont typeface="Calibri" panose="020F0502020204030204" pitchFamily="34" charset="0"/>
              <a:buChar char="•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SzPct val="150000"/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Made using OOP in C++ programming language.</a:t>
            </a:r>
          </a:p>
          <a:p>
            <a:pPr marL="285750" indent="-285750">
              <a:spcAft>
                <a:spcPts val="600"/>
              </a:spcAft>
              <a:buSzPct val="150000"/>
              <a:buFont typeface="Calibri" panose="020F0502020204030204" pitchFamily="34" charset="0"/>
              <a:buChar char="•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B863FD-F8E3-49FA-9553-6444D6353C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17" y="2631258"/>
            <a:ext cx="3972163" cy="22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1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A010-8910-4C73-A335-EFCD418A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84" y="637504"/>
            <a:ext cx="10058400" cy="1054780"/>
          </a:xfrm>
        </p:spPr>
        <p:txBody>
          <a:bodyPr>
            <a:normAutofit/>
          </a:bodyPr>
          <a:lstStyle/>
          <a:p>
            <a:r>
              <a:rPr lang="en-US" sz="6000" dirty="0">
                <a:cs typeface="Times New Roman" panose="02020603050405020304" pitchFamily="18" charset="0"/>
              </a:rPr>
              <a:t>Welcome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E9D2B-A92D-4894-8101-77DAA27B235F}"/>
              </a:ext>
            </a:extLst>
          </p:cNvPr>
          <p:cNvSpPr txBox="1"/>
          <p:nvPr/>
        </p:nvSpPr>
        <p:spPr>
          <a:xfrm>
            <a:off x="826826" y="2730327"/>
            <a:ext cx="50945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SzPct val="150000"/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Initially the program asks for the User’s Name.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02B9F8E-7F12-46E7-92BF-1411DC3813A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0" t="11296" r="7993" b="14814"/>
          <a:stretch/>
        </p:blipFill>
        <p:spPr>
          <a:xfrm>
            <a:off x="6207617" y="1957590"/>
            <a:ext cx="5666331" cy="4262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413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60A2B3-AFBB-4B86-80BA-8090B33425E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i="0" kern="1200" spc="-50" baseline="0" dirty="0">
                <a:cs typeface="Times New Roman" panose="02020603050405020304" pitchFamily="18" charset="0"/>
              </a:rPr>
              <a:t>Menu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A3C72-300C-4818-AD99-7146AB4E8D21}"/>
              </a:ext>
            </a:extLst>
          </p:cNvPr>
          <p:cNvSpPr txBox="1"/>
          <p:nvPr/>
        </p:nvSpPr>
        <p:spPr>
          <a:xfrm>
            <a:off x="3569970" y="1917424"/>
            <a:ext cx="5494020" cy="438812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SzPct val="150000"/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User Friendly Interface.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SzPct val="150000"/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Main four Options :</a:t>
            </a:r>
          </a:p>
          <a:p>
            <a:pPr>
              <a:lnSpc>
                <a:spcPct val="150000"/>
              </a:lnSpc>
              <a:spcAft>
                <a:spcPts val="600"/>
              </a:spcAft>
              <a:buSzPct val="150000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                           1.Play</a:t>
            </a:r>
          </a:p>
          <a:p>
            <a:pPr>
              <a:lnSpc>
                <a:spcPct val="150000"/>
              </a:lnSpc>
              <a:spcAft>
                <a:spcPts val="600"/>
              </a:spcAft>
              <a:buSzPct val="150000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                           2.Score</a:t>
            </a:r>
          </a:p>
          <a:p>
            <a:pPr>
              <a:lnSpc>
                <a:spcPct val="150000"/>
              </a:lnSpc>
              <a:spcAft>
                <a:spcPts val="600"/>
              </a:spcAft>
              <a:buSzPct val="150000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                           3.Help</a:t>
            </a:r>
          </a:p>
          <a:p>
            <a:pPr>
              <a:lnSpc>
                <a:spcPct val="150000"/>
              </a:lnSpc>
              <a:spcAft>
                <a:spcPts val="600"/>
              </a:spcAft>
              <a:buSzPct val="150000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                           4.Exit</a:t>
            </a:r>
          </a:p>
          <a:p>
            <a:pPr>
              <a:lnSpc>
                <a:spcPct val="150000"/>
              </a:lnSpc>
              <a:spcAft>
                <a:spcPts val="600"/>
              </a:spcAft>
              <a:buSzPct val="150000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4149"/>
            <a:ext cx="3374645" cy="32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0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62" t="1706" b="4181"/>
          <a:stretch/>
        </p:blipFill>
        <p:spPr>
          <a:xfrm>
            <a:off x="248575" y="577048"/>
            <a:ext cx="5705383" cy="5557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03" y="352795"/>
            <a:ext cx="5867401" cy="590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350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D5920F-28B7-4701-B009-0E3417F68E51}"/>
              </a:ext>
            </a:extLst>
          </p:cNvPr>
          <p:cNvSpPr txBox="1">
            <a:spLocks/>
          </p:cNvSpPr>
          <p:nvPr/>
        </p:nvSpPr>
        <p:spPr>
          <a:xfrm>
            <a:off x="106680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i="0" kern="1200" spc="-50" baseline="0" dirty="0">
                <a:cs typeface="Times New Roman" panose="02020603050405020304" pitchFamily="18" charset="0"/>
              </a:rPr>
              <a:t>Play Option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77B1D-2F30-407A-9391-E4F771559C13}"/>
              </a:ext>
            </a:extLst>
          </p:cNvPr>
          <p:cNvSpPr txBox="1"/>
          <p:nvPr/>
        </p:nvSpPr>
        <p:spPr>
          <a:xfrm>
            <a:off x="736848" y="3193130"/>
            <a:ext cx="4136993" cy="17943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SzPct val="150000"/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Initially, Asks If you are ready for the game.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2D6858F-9198-499B-90BE-C4DB6C4516F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7" t="20689" r="19513" b="18908"/>
          <a:stretch/>
        </p:blipFill>
        <p:spPr bwMode="auto">
          <a:xfrm>
            <a:off x="4873841" y="1997475"/>
            <a:ext cx="7031114" cy="4279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469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631" t="15851" r="3698" b="11194"/>
          <a:stretch/>
        </p:blipFill>
        <p:spPr>
          <a:xfrm>
            <a:off x="399010" y="1064028"/>
            <a:ext cx="11388438" cy="536170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4937" y="0"/>
            <a:ext cx="620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Code:</a:t>
            </a:r>
          </a:p>
        </p:txBody>
      </p:sp>
    </p:spTree>
    <p:extLst>
      <p:ext uri="{BB962C8B-B14F-4D97-AF65-F5344CB8AC3E}">
        <p14:creationId xmlns:p14="http://schemas.microsoft.com/office/powerpoint/2010/main" val="423515261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Widescreen</PresentationFormat>
  <Paragraphs>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THE       QUIZ          GAME</vt:lpstr>
      <vt:lpstr>Content…</vt:lpstr>
      <vt:lpstr>PowerPoint Presentation</vt:lpstr>
      <vt:lpstr>  Concept Used…</vt:lpstr>
      <vt:lpstr>Welcome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Continued…</vt:lpstr>
      <vt:lpstr>Continued…</vt:lpstr>
      <vt:lpstr>Score Option</vt:lpstr>
      <vt:lpstr>PowerPoint Presentation</vt:lpstr>
      <vt:lpstr>PowerPoint Presentation</vt:lpstr>
      <vt:lpstr>PowerPoint Presentation</vt:lpstr>
      <vt:lpstr>Score Option</vt:lpstr>
      <vt:lpstr>PowerPoint Presentation</vt:lpstr>
      <vt:lpstr>PowerPoint Presentation</vt:lpstr>
      <vt:lpstr>PowerPoint Presentation</vt:lpstr>
      <vt:lpstr>PowerPoint Presentation</vt:lpstr>
      <vt:lpstr>Statement of Problem…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2020-05-24T15:12:50Z</dcterms:created>
  <dcterms:modified xsi:type="dcterms:W3CDTF">2021-03-19T02:35:55Z</dcterms:modified>
</cp:coreProperties>
</file>