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CB00-AAF3-0E8B-3D39-EDE9350C2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C5B93-14D1-3CE9-95EC-8EA5906BB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D1A9A-97B4-99E1-0806-CA0F74C9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0F77-90AC-5340-AE4C-E3F0C05168E8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A7AC3-E001-E6E3-20AE-98B7448A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23411-342E-F228-0A86-8F478B7E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5E64-F990-A247-BFAE-E4D8C27DC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2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B189-A0CA-1436-B865-91935893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26B3C-86EA-F7D1-D870-597F617A9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4F65-FFE5-1E82-3D7C-690BA819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0F77-90AC-5340-AE4C-E3F0C05168E8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BCD4F-996A-71D0-DAB8-B905476F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9180-22E9-D5CA-2BCD-9310FD19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5E64-F990-A247-BFAE-E4D8C27DC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8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05134-0171-3E49-EB16-C34ADCDE7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624EA-3DF2-B2D7-57AE-E1C8DBCB2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64AE-D597-FC43-5354-1DD2639F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0F77-90AC-5340-AE4C-E3F0C05168E8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5AD3-275A-43AE-6A6A-F858686A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680F0-AE6D-3C98-9CFB-F06B28B7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5E64-F990-A247-BFAE-E4D8C27DC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3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BD68-6BAF-078C-7D5F-F9FA5634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E2B3E-0380-3B81-6C38-8CD88C4A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813F-E670-91F1-F2E1-D89B9E98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0F77-90AC-5340-AE4C-E3F0C05168E8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C30DC-13F7-4FFC-0FB2-4CA0549D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0C918-D631-1F38-2C03-9B6DA454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5E64-F990-A247-BFAE-E4D8C27DC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4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E6C2-0731-2609-04BA-16D5EC2D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62C3E-B671-8491-F3FF-27903FD91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B76D1-EEA7-FFC0-22CC-38B4B646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0F77-90AC-5340-AE4C-E3F0C05168E8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3549-A142-4F73-ADDC-F42377F2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4C076-A55F-7E12-164A-8B8BADD9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5E64-F990-A247-BFAE-E4D8C27DC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5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F958-090E-6C34-29F4-8A0B0063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BE58C-8CC7-0E99-7B23-3CBCA72AA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3D352-5CE9-28DF-E839-0867C7354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2BF77-4EB9-9984-D35C-277CC8A1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0F77-90AC-5340-AE4C-E3F0C05168E8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61186-C2EB-F6A6-6DEC-C4833763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E8E57-A525-C206-2EBC-19E6752E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5E64-F990-A247-BFAE-E4D8C27DC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3E9D-39F7-B8EB-D5D7-08E3E8B6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2A80-F3CF-C661-F7AC-33601B86A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43864-E950-23E9-1AD5-8D41EB20A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539EA-22E2-AB56-9D87-4B1F0A209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4AD9C-240B-63C3-7428-712C73FC3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A7FF6-994F-2E3B-EA6F-DC83C81F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0F77-90AC-5340-AE4C-E3F0C05168E8}" type="datetimeFigureOut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2AF6C-6095-489A-55D1-B77510F4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F1940-EDBB-1265-FCF3-B6B1D247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5E64-F990-A247-BFAE-E4D8C27DC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02C1-2B3C-C2B8-A715-E3C8324D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2A0CB-9831-FE53-29F7-CAB632B3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0F77-90AC-5340-AE4C-E3F0C05168E8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0208E-61DC-105D-4889-20F6B8B5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011A2-8FB1-E076-1E15-AFACC6FD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5E64-F990-A247-BFAE-E4D8C27DC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5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C84C3-5250-7EE3-7523-915B1EBB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0F77-90AC-5340-AE4C-E3F0C05168E8}" type="datetimeFigureOut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D4B79-59B6-B299-933E-3842F417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EE00B-4E99-0553-B9B6-A9D87D08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5E64-F990-A247-BFAE-E4D8C27DC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8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DD73-3AB9-FEBF-8145-7DAC4111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0869A-0818-02C8-E4D2-352025354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9664E-A88A-493C-3937-2C057EB4C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AEB49-7A2F-7682-0E08-C1400AEB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0F77-90AC-5340-AE4C-E3F0C05168E8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E7406-3FB9-2699-06D2-476F36C1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55878-B65E-88C1-BF48-202ADEB2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5E64-F990-A247-BFAE-E4D8C27DC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EEDD-F74F-338A-D1CA-D0B36D4C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97F8F-4297-A143-B775-5DE592048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67B87-F90C-8B5B-2C0A-F19D30257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0798F-F6D6-31FD-E8B7-18928289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0F77-90AC-5340-AE4C-E3F0C05168E8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A709A-56B3-D9B1-AEE5-1A823428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7E218-F018-8651-3F74-58E4A3CE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15E64-F990-A247-BFAE-E4D8C27DC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9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1E5AB-D455-6940-A118-0302F140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25212-63AD-B5D2-04C5-24163FEB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0D52B-D1C1-1739-5CF0-BD18F0FA7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00F77-90AC-5340-AE4C-E3F0C05168E8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94D7F-B821-D7BD-A664-2598B629C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58910-F75A-0DB3-EDDF-F086456CA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15E64-F990-A247-BFAE-E4D8C27DC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5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realm/sdk/flutter/install/#std-label-flutter-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realm/sdk/react-native/realm-databa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63FDA7-F298-F954-D08A-F40A88A29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767" y="729457"/>
            <a:ext cx="1828800" cy="45561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1689B-146B-CEF0-6F55-C97CE2A3F508}"/>
              </a:ext>
            </a:extLst>
          </p:cNvPr>
          <p:cNvSpPr txBox="1"/>
          <p:nvPr/>
        </p:nvSpPr>
        <p:spPr>
          <a:xfrm>
            <a:off x="5057775" y="957263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50E6F44-D13C-5040-4C59-C8AAE5C95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01011"/>
              </p:ext>
            </p:extLst>
          </p:nvPr>
        </p:nvGraphicFramePr>
        <p:xfrm>
          <a:off x="1059751" y="1351982"/>
          <a:ext cx="981804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9023">
                  <a:extLst>
                    <a:ext uri="{9D8B030D-6E8A-4147-A177-3AD203B41FA5}">
                      <a16:colId xmlns:a16="http://schemas.microsoft.com/office/drawing/2014/main" val="154684221"/>
                    </a:ext>
                  </a:extLst>
                </a:gridCol>
                <a:gridCol w="4909023">
                  <a:extLst>
                    <a:ext uri="{9D8B030D-6E8A-4147-A177-3AD203B41FA5}">
                      <a16:colId xmlns:a16="http://schemas.microsoft.com/office/drawing/2014/main" val="2423454863"/>
                    </a:ext>
                  </a:extLst>
                </a:gridCol>
              </a:tblGrid>
              <a:tr h="346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Pros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3425"/>
                  </a:ext>
                </a:extLst>
              </a:tr>
              <a:tr h="418299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Code for any device (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IOS, Android, Desktop and web) 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 Components are mainly used for the UI in Flutter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Widgets for Quick UI Coding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Performance compared to other hybrid apps.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 Reload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 Developmental process.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File Sizes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number of third-party libraries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1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63FDA7-F298-F954-D08A-F40A88A29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766" y="729457"/>
            <a:ext cx="2398815" cy="45561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React Native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1689B-146B-CEF0-6F55-C97CE2A3F508}"/>
              </a:ext>
            </a:extLst>
          </p:cNvPr>
          <p:cNvSpPr txBox="1"/>
          <p:nvPr/>
        </p:nvSpPr>
        <p:spPr>
          <a:xfrm>
            <a:off x="5057775" y="957263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50E6F44-D13C-5040-4C59-C8AAE5C95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726679"/>
              </p:ext>
            </p:extLst>
          </p:nvPr>
        </p:nvGraphicFramePr>
        <p:xfrm>
          <a:off x="1059751" y="1351982"/>
          <a:ext cx="981804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9023">
                  <a:extLst>
                    <a:ext uri="{9D8B030D-6E8A-4147-A177-3AD203B41FA5}">
                      <a16:colId xmlns:a16="http://schemas.microsoft.com/office/drawing/2014/main" val="154684221"/>
                    </a:ext>
                  </a:extLst>
                </a:gridCol>
                <a:gridCol w="4909023">
                  <a:extLst>
                    <a:ext uri="{9D8B030D-6E8A-4147-A177-3AD203B41FA5}">
                      <a16:colId xmlns:a16="http://schemas.microsoft.com/office/drawing/2014/main" val="2423454863"/>
                    </a:ext>
                  </a:extLst>
                </a:gridCol>
              </a:tblGrid>
              <a:tr h="346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Pros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3425"/>
                  </a:ext>
                </a:extLst>
              </a:tr>
              <a:tr h="418299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large community of developers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Compatible with third-party plugins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 Reload Feature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 Developmental process.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code base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JavaScript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Lacks configuration and streamlining abilities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 components and widgets created by third parties are used for UI in this platform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 bigger than native ones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issues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web API support for web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Styling issues, Missing Core Components and Compatibility for Web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33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28B9-2D20-DF8C-AFA6-B3CA3336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020"/>
            <a:ext cx="10515600" cy="712520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Realm Mongo DB with integration with Flutter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D0B6-2D3B-0C04-F5F4-30182A676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IN" sz="1800" dirty="0">
                <a:solidFill>
                  <a:srgbClr val="001E2B"/>
                </a:solidFill>
                <a:latin typeface="Euclid Circular A"/>
              </a:rPr>
              <a:t> T</a:t>
            </a:r>
            <a:r>
              <a:rPr lang="en-IN" sz="1800" b="0" i="0" dirty="0">
                <a:solidFill>
                  <a:srgbClr val="001E2B"/>
                </a:solidFill>
                <a:effectLst/>
                <a:latin typeface="Euclid Circular A"/>
              </a:rPr>
              <a:t>he same database on iOS, Android, Linux, macOS, or Windows. Just define a schema for each SDK you use.</a:t>
            </a:r>
          </a:p>
          <a:p>
            <a:pPr>
              <a:buFont typeface="Wingdings" pitchFamily="2" charset="2"/>
              <a:buChar char="Ø"/>
            </a:pPr>
            <a:endParaRPr lang="en-IN" sz="1800" dirty="0">
              <a:solidFill>
                <a:srgbClr val="001E2B"/>
              </a:solidFill>
              <a:latin typeface="Euclid Circular A"/>
            </a:endParaRPr>
          </a:p>
          <a:p>
            <a:pPr>
              <a:buFont typeface="Wingdings" pitchFamily="2" charset="2"/>
              <a:buChar char="Ø"/>
            </a:pPr>
            <a:r>
              <a:rPr lang="en-IN" sz="1800" b="0" dirty="0">
                <a:solidFill>
                  <a:srgbClr val="001E2B"/>
                </a:solidFill>
                <a:effectLst/>
                <a:latin typeface="Euclid Circular A"/>
              </a:rPr>
              <a:t> You </a:t>
            </a:r>
            <a:r>
              <a:rPr lang="en-IN" sz="1800" b="1" dirty="0">
                <a:solidFill>
                  <a:srgbClr val="001E2B"/>
                </a:solidFill>
                <a:effectLst/>
                <a:latin typeface="Euclid Circular A"/>
              </a:rPr>
              <a:t>cannot</a:t>
            </a:r>
            <a:r>
              <a:rPr lang="en-IN" sz="1800" b="0" dirty="0">
                <a:solidFill>
                  <a:srgbClr val="001E2B"/>
                </a:solidFill>
                <a:effectLst/>
                <a:latin typeface="Euclid Circular A"/>
              </a:rPr>
              <a:t> use the Realm Flutter SDK on the following platforms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1E2B"/>
                </a:solidFill>
                <a:latin typeface="Euclid Circular A"/>
              </a:rPr>
              <a:t>         a. Web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001E2B"/>
                </a:solidFill>
                <a:effectLst/>
                <a:latin typeface="Euclid Circular A"/>
              </a:rPr>
              <a:t>         b. Linux running on ARM64 or 32-bit architectures</a:t>
            </a:r>
          </a:p>
          <a:p>
            <a:pPr marL="0" indent="0">
              <a:buNone/>
            </a:pPr>
            <a:endParaRPr lang="en-IN" sz="1800" b="0" i="0" dirty="0">
              <a:solidFill>
                <a:srgbClr val="001E2B"/>
              </a:solidFill>
              <a:effectLst/>
              <a:latin typeface="Euclid Circular A"/>
            </a:endParaRPr>
          </a:p>
          <a:p>
            <a:pPr>
              <a:buFont typeface="Wingdings" pitchFamily="2" charset="2"/>
              <a:buChar char="Ø"/>
            </a:pPr>
            <a:r>
              <a:rPr lang="en-IN" sz="1800" dirty="0">
                <a:solidFill>
                  <a:srgbClr val="001E2B"/>
                </a:solidFill>
                <a:latin typeface="Euclid Circular A"/>
              </a:rPr>
              <a:t> We can directly integrate Realm Mongo DB SDK without any third-party libraries for mobile (iOS &amp; Android) and desktop.</a:t>
            </a:r>
          </a:p>
          <a:p>
            <a:pPr marL="0" indent="0">
              <a:buNone/>
            </a:pPr>
            <a:endParaRPr lang="en-IN" sz="1800" dirty="0">
              <a:solidFill>
                <a:srgbClr val="001E2B"/>
              </a:solidFill>
              <a:latin typeface="Euclid Circular A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1E2B"/>
                </a:solidFill>
                <a:latin typeface="Euclid Circular A"/>
              </a:rPr>
              <a:t>This content reference from official site: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2"/>
              </a:rPr>
              <a:t> https://www.mongodb.com/docs/realm/sdk/flutter/install/#std-label-flutter-install</a:t>
            </a:r>
            <a:endParaRPr lang="en-IN" sz="1800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IN" dirty="0">
              <a:solidFill>
                <a:srgbClr val="001E2B"/>
              </a:solidFill>
              <a:latin typeface="Euclid Circular A"/>
            </a:endParaRPr>
          </a:p>
        </p:txBody>
      </p:sp>
    </p:spTree>
    <p:extLst>
      <p:ext uri="{BB962C8B-B14F-4D97-AF65-F5344CB8AC3E}">
        <p14:creationId xmlns:p14="http://schemas.microsoft.com/office/powerpoint/2010/main" val="247962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28B9-2D20-DF8C-AFA6-B3CA3336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48"/>
            <a:ext cx="10515600" cy="712520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Realm Mongo DB with integration with React Native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D0B6-2D3B-0C04-F5F4-30182A676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IN" sz="1800" dirty="0">
                <a:solidFill>
                  <a:srgbClr val="001E2B"/>
                </a:solidFill>
                <a:latin typeface="Euclid Circular A"/>
              </a:rPr>
              <a:t>  T</a:t>
            </a:r>
            <a:r>
              <a:rPr lang="en-IN" sz="1800" b="0" i="0" dirty="0">
                <a:solidFill>
                  <a:srgbClr val="001E2B"/>
                </a:solidFill>
                <a:effectLst/>
                <a:latin typeface="Euclid Circular A"/>
              </a:rPr>
              <a:t>he same database on iOS, Android, Linux, macOS, or Windows. Just define a schema for each SDK you use.</a:t>
            </a:r>
          </a:p>
          <a:p>
            <a:pPr>
              <a:buFont typeface="Wingdings" pitchFamily="2" charset="2"/>
              <a:buChar char="Ø"/>
            </a:pPr>
            <a:endParaRPr lang="en-US" sz="1800" dirty="0">
              <a:solidFill>
                <a:srgbClr val="001E2B"/>
              </a:solidFill>
              <a:latin typeface="Euclid Circular A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rgbClr val="001E2B"/>
                </a:solidFill>
                <a:latin typeface="Euclid Circular A"/>
              </a:rPr>
              <a:t> Realm Mongo DB does not support React Native Web.</a:t>
            </a:r>
          </a:p>
          <a:p>
            <a:pPr marL="0" indent="0">
              <a:buNone/>
            </a:pPr>
            <a:endParaRPr lang="en-US" sz="1800" dirty="0">
              <a:solidFill>
                <a:srgbClr val="001E2B"/>
              </a:solidFill>
              <a:latin typeface="Euclid Circular A"/>
            </a:endParaRPr>
          </a:p>
          <a:p>
            <a:pPr>
              <a:buFont typeface="Wingdings" pitchFamily="2" charset="2"/>
              <a:buChar char="Ø"/>
            </a:pPr>
            <a:endParaRPr lang="en-US" sz="1800" dirty="0">
              <a:solidFill>
                <a:srgbClr val="001E2B"/>
              </a:solidFill>
              <a:latin typeface="Euclid Circular A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1E2B"/>
                </a:solidFill>
                <a:latin typeface="Euclid Circular A"/>
              </a:rPr>
              <a:t>This content reference from official site: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2"/>
              </a:rPr>
              <a:t>https://www.mongodb.com/docs/realm/sdk/react-native/realm-database/</a:t>
            </a:r>
            <a:endParaRPr lang="en-IN" sz="1800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IN" dirty="0">
              <a:solidFill>
                <a:srgbClr val="001E2B"/>
              </a:solidFill>
              <a:latin typeface="Euclid Circular A"/>
            </a:endParaRPr>
          </a:p>
        </p:txBody>
      </p:sp>
    </p:spTree>
    <p:extLst>
      <p:ext uri="{BB962C8B-B14F-4D97-AF65-F5344CB8AC3E}">
        <p14:creationId xmlns:p14="http://schemas.microsoft.com/office/powerpoint/2010/main" val="175545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28B9-2D20-DF8C-AFA6-B3CA3336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48"/>
            <a:ext cx="10515600" cy="712520"/>
          </a:xfrm>
        </p:spPr>
        <p:txBody>
          <a:bodyPr>
            <a:noAutofit/>
          </a:bodyPr>
          <a:lstStyle/>
          <a:p>
            <a:b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Suggestion on right tech stack</a:t>
            </a:r>
            <a:br>
              <a:rPr lang="en-IN" sz="105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D0B6-2D3B-0C04-F5F4-30182A676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rgbClr val="001E2B"/>
                </a:solidFill>
                <a:latin typeface="Euclid Circular A"/>
              </a:rPr>
              <a:t>   </a:t>
            </a:r>
            <a:r>
              <a:rPr lang="en-IN" sz="2400" dirty="0">
                <a:effectLst/>
                <a:latin typeface="Helvetica Neue" panose="02000503000000020004" pitchFamily="2" charset="0"/>
              </a:rPr>
              <a:t>Our suggestion is </a:t>
            </a:r>
            <a:r>
              <a:rPr lang="en-IN" sz="2400" b="1" dirty="0">
                <a:effectLst/>
                <a:latin typeface="Helvetica Neue" panose="02000503000000020004" pitchFamily="2" charset="0"/>
              </a:rPr>
              <a:t>Flutter</a:t>
            </a:r>
            <a:r>
              <a:rPr lang="en-IN" sz="2400" dirty="0">
                <a:effectLst/>
                <a:latin typeface="Helvetica Neue" panose="02000503000000020004" pitchFamily="2" charset="0"/>
              </a:rPr>
              <a:t> for we can develop multiple platforms by using single source code.</a:t>
            </a:r>
          </a:p>
          <a:p>
            <a:pPr marL="0" indent="0">
              <a:buNone/>
            </a:pPr>
            <a:endParaRPr lang="en-US" sz="1800" dirty="0">
              <a:solidFill>
                <a:srgbClr val="001E2B"/>
              </a:solidFill>
              <a:latin typeface="Euclid Circular A"/>
            </a:endParaRPr>
          </a:p>
        </p:txBody>
      </p:sp>
    </p:spTree>
    <p:extLst>
      <p:ext uri="{BB962C8B-B14F-4D97-AF65-F5344CB8AC3E}">
        <p14:creationId xmlns:p14="http://schemas.microsoft.com/office/powerpoint/2010/main" val="332464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327</Words>
  <Application>Microsoft Macintosh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Euclid Circular A</vt:lpstr>
      <vt:lpstr>Helvetica Neue</vt:lpstr>
      <vt:lpstr>Times New Roman</vt:lpstr>
      <vt:lpstr>Wingdings</vt:lpstr>
      <vt:lpstr>Office Theme</vt:lpstr>
      <vt:lpstr>PowerPoint Presentation</vt:lpstr>
      <vt:lpstr>PowerPoint Presentation</vt:lpstr>
      <vt:lpstr>Realm Mongo DB with integration with Flutter</vt:lpstr>
      <vt:lpstr>Realm Mongo DB with integration with React Native</vt:lpstr>
      <vt:lpstr> Suggestion on right tech stack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Baisani Venkata Sudhakara Rao</dc:creator>
  <cp:lastModifiedBy>Baisani Venkata Sudhakara Rao</cp:lastModifiedBy>
  <cp:revision>2</cp:revision>
  <dcterms:created xsi:type="dcterms:W3CDTF">2023-05-04T10:59:50Z</dcterms:created>
  <dcterms:modified xsi:type="dcterms:W3CDTF">2023-05-04T14:22:33Z</dcterms:modified>
</cp:coreProperties>
</file>