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01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D259-8414-4598-92AE-BBB912494E50}" type="datetimeFigureOut">
              <a:rPr lang="de-DE" smtClean="0"/>
              <a:pPr/>
              <a:t>21.03.2021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BFD-9098-493A-9DFC-F2B8405FA4B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D259-8414-4598-92AE-BBB912494E50}" type="datetimeFigureOut">
              <a:rPr lang="de-DE" smtClean="0"/>
              <a:pPr/>
              <a:t>21.03.2021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BFD-9098-493A-9DFC-F2B8405FA4B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D259-8414-4598-92AE-BBB912494E50}" type="datetimeFigureOut">
              <a:rPr lang="de-DE" smtClean="0"/>
              <a:pPr/>
              <a:t>21.03.2021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BFD-9098-493A-9DFC-F2B8405FA4B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D259-8414-4598-92AE-BBB912494E50}" type="datetimeFigureOut">
              <a:rPr lang="de-DE" smtClean="0"/>
              <a:pPr/>
              <a:t>21.03.2021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BFD-9098-493A-9DFC-F2B8405FA4B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D259-8414-4598-92AE-BBB912494E50}" type="datetimeFigureOut">
              <a:rPr lang="de-DE" smtClean="0"/>
              <a:pPr/>
              <a:t>21.03.2021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BFD-9098-493A-9DFC-F2B8405FA4B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D259-8414-4598-92AE-BBB912494E50}" type="datetimeFigureOut">
              <a:rPr lang="de-DE" smtClean="0"/>
              <a:pPr/>
              <a:t>21.03.2021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BFD-9098-493A-9DFC-F2B8405FA4B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D259-8414-4598-92AE-BBB912494E50}" type="datetimeFigureOut">
              <a:rPr lang="de-DE" smtClean="0"/>
              <a:pPr/>
              <a:t>21.03.2021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BFD-9098-493A-9DFC-F2B8405FA4B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D259-8414-4598-92AE-BBB912494E50}" type="datetimeFigureOut">
              <a:rPr lang="de-DE" smtClean="0"/>
              <a:pPr/>
              <a:t>21.03.2021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BFD-9098-493A-9DFC-F2B8405FA4B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D259-8414-4598-92AE-BBB912494E50}" type="datetimeFigureOut">
              <a:rPr lang="de-DE" smtClean="0"/>
              <a:pPr/>
              <a:t>21.03.2021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BFD-9098-493A-9DFC-F2B8405FA4B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D259-8414-4598-92AE-BBB912494E50}" type="datetimeFigureOut">
              <a:rPr lang="de-DE" smtClean="0"/>
              <a:pPr/>
              <a:t>21.03.2021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BFD-9098-493A-9DFC-F2B8405FA4B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D259-8414-4598-92AE-BBB912494E50}" type="datetimeFigureOut">
              <a:rPr lang="de-DE" smtClean="0"/>
              <a:pPr/>
              <a:t>21.03.2021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2BFD-9098-493A-9DFC-F2B8405FA4B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D259-8414-4598-92AE-BBB912494E50}" type="datetimeFigureOut">
              <a:rPr lang="de-DE" smtClean="0"/>
              <a:pPr/>
              <a:t>21.03.2021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2BFD-9098-493A-9DFC-F2B8405FA4B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6C2D43-D7B6-490F-A7A3-4F7CC50383DD}"/>
              </a:ext>
            </a:extLst>
          </p:cNvPr>
          <p:cNvSpPr/>
          <p:nvPr/>
        </p:nvSpPr>
        <p:spPr>
          <a:xfrm>
            <a:off x="1859701" y="972189"/>
            <a:ext cx="683573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 + </a:t>
            </a:r>
            <a:r>
              <a:rPr lang="de-DE" dirty="0" err="1"/>
              <a:t>ReLu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B85A38A-CBD2-44DB-86AC-671872E516F7}"/>
              </a:ext>
            </a:extLst>
          </p:cNvPr>
          <p:cNvSpPr/>
          <p:nvPr/>
        </p:nvSpPr>
        <p:spPr>
          <a:xfrm>
            <a:off x="3300619" y="972189"/>
            <a:ext cx="817279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LSTM</a:t>
            </a:r>
          </a:p>
        </p:txBody>
      </p:sp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B18F26F1-0A5E-46CE-9112-8FEA9398470B}"/>
              </a:ext>
            </a:extLst>
          </p:cNvPr>
          <p:cNvCxnSpPr>
            <a:cxnSpLocks/>
            <a:stCxn id="5" idx="3"/>
            <a:endCxn id="5" idx="0"/>
          </p:cNvCxnSpPr>
          <p:nvPr/>
        </p:nvCxnSpPr>
        <p:spPr>
          <a:xfrm flipH="1" flipV="1">
            <a:off x="3709259" y="972189"/>
            <a:ext cx="408639" cy="324036"/>
          </a:xfrm>
          <a:prstGeom prst="curvedConnector4">
            <a:avLst>
              <a:gd name="adj1" fmla="val -51596"/>
              <a:gd name="adj2" fmla="val 18424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AF8A43-9DC1-42D3-A84B-B7747412508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43274" y="1296225"/>
            <a:ext cx="757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DC8A898-1725-4962-B100-A5EFEDC2893C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148485" y="1296225"/>
            <a:ext cx="8372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4AA047E-8C7D-49B7-BC54-F5EC5FC7F147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5669296" y="907826"/>
            <a:ext cx="866288" cy="388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51EF278-576B-43B9-9C9D-4D819F176226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5669296" y="1296225"/>
            <a:ext cx="866287" cy="418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C902243C-61DB-42FA-891A-15B887334850}"/>
              </a:ext>
            </a:extLst>
          </p:cNvPr>
          <p:cNvSpPr/>
          <p:nvPr/>
        </p:nvSpPr>
        <p:spPr>
          <a:xfrm>
            <a:off x="1037955" y="972189"/>
            <a:ext cx="133180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A84C88-635A-4BB7-9408-3014644CAA5E}"/>
              </a:ext>
            </a:extLst>
          </p:cNvPr>
          <p:cNvSpPr/>
          <p:nvPr/>
        </p:nvSpPr>
        <p:spPr>
          <a:xfrm>
            <a:off x="993071" y="930020"/>
            <a:ext cx="133180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126BE5B-A0E8-4F38-B01A-0E3AF490D744}"/>
              </a:ext>
            </a:extLst>
          </p:cNvPr>
          <p:cNvSpPr/>
          <p:nvPr/>
        </p:nvSpPr>
        <p:spPr>
          <a:xfrm>
            <a:off x="941774" y="887851"/>
            <a:ext cx="133180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323F186-17A5-4FAB-8E87-5971C3DAF382}"/>
              </a:ext>
            </a:extLst>
          </p:cNvPr>
          <p:cNvSpPr/>
          <p:nvPr/>
        </p:nvSpPr>
        <p:spPr>
          <a:xfrm>
            <a:off x="889482" y="845682"/>
            <a:ext cx="133180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5CEB6CC-A52A-4963-B821-40F319B9A389}"/>
              </a:ext>
            </a:extLst>
          </p:cNvPr>
          <p:cNvSpPr/>
          <p:nvPr/>
        </p:nvSpPr>
        <p:spPr>
          <a:xfrm>
            <a:off x="834953" y="803513"/>
            <a:ext cx="133180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B344B00-BA07-426F-978C-B15A788376DA}"/>
              </a:ext>
            </a:extLst>
          </p:cNvPr>
          <p:cNvSpPr/>
          <p:nvPr/>
        </p:nvSpPr>
        <p:spPr>
          <a:xfrm>
            <a:off x="7843964" y="583790"/>
            <a:ext cx="133180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CEC427A-A565-4665-AA84-58685126B9A8}"/>
              </a:ext>
            </a:extLst>
          </p:cNvPr>
          <p:cNvSpPr/>
          <p:nvPr/>
        </p:nvSpPr>
        <p:spPr>
          <a:xfrm>
            <a:off x="7842382" y="1390834"/>
            <a:ext cx="133180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420ADDE-3801-45DD-B2F3-DDE278EC4E17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>
            <a:off x="1171135" y="1296225"/>
            <a:ext cx="688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5397703-8599-4355-83A9-C3EBD8CD31DA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>
            <a:off x="7219157" y="907826"/>
            <a:ext cx="6248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73EA187-C03F-46D6-9B88-C1A55B6FDDD1}"/>
              </a:ext>
            </a:extLst>
          </p:cNvPr>
          <p:cNvCxnSpPr>
            <a:cxnSpLocks/>
            <a:stCxn id="43" idx="3"/>
            <a:endCxn id="34" idx="1"/>
          </p:cNvCxnSpPr>
          <p:nvPr/>
        </p:nvCxnSpPr>
        <p:spPr>
          <a:xfrm>
            <a:off x="7219156" y="1714870"/>
            <a:ext cx="623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867D6471-119F-4B57-935C-ECBEAECBCC1E}"/>
                  </a:ext>
                </a:extLst>
              </p:cNvPr>
              <p:cNvSpPr txBox="1"/>
              <p:nvPr/>
            </p:nvSpPr>
            <p:spPr>
              <a:xfrm>
                <a:off x="8090549" y="737144"/>
                <a:ext cx="663661" cy="40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867D6471-119F-4B57-935C-ECBEAECBC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549" y="737144"/>
                <a:ext cx="663661" cy="408830"/>
              </a:xfrm>
              <a:prstGeom prst="rect">
                <a:avLst/>
              </a:prstGeom>
              <a:blipFill>
                <a:blip r:embed="rId2"/>
                <a:stretch>
                  <a:fillRect r="-137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61B03F23-61D6-4AE7-AD67-4E909644CCCC}"/>
                  </a:ext>
                </a:extLst>
              </p:cNvPr>
              <p:cNvSpPr txBox="1"/>
              <p:nvPr/>
            </p:nvSpPr>
            <p:spPr>
              <a:xfrm>
                <a:off x="8096242" y="1530204"/>
                <a:ext cx="675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𝑚𝑜𝑣𝑒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61B03F23-61D6-4AE7-AD67-4E909644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42" y="1530204"/>
                <a:ext cx="675268" cy="369332"/>
              </a:xfrm>
              <a:prstGeom prst="rect">
                <a:avLst/>
              </a:prstGeom>
              <a:blipFill>
                <a:blip r:embed="rId3"/>
                <a:stretch>
                  <a:fillRect r="-2703"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60C9186-3A6B-4E22-985F-BBA3AA44223B}"/>
                  </a:ext>
                </a:extLst>
              </p:cNvPr>
              <p:cNvSpPr txBox="1"/>
              <p:nvPr/>
            </p:nvSpPr>
            <p:spPr>
              <a:xfrm>
                <a:off x="457518" y="1751837"/>
                <a:ext cx="754870" cy="41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𝑎𝑏𝑠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−5: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60C9186-3A6B-4E22-985F-BBA3AA442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18" y="1751837"/>
                <a:ext cx="754870" cy="416396"/>
              </a:xfrm>
              <a:prstGeom prst="rect">
                <a:avLst/>
              </a:prstGeom>
              <a:blipFill>
                <a:blip r:embed="rId4"/>
                <a:stretch>
                  <a:fillRect r="-21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3379D2D-F989-46F9-8290-686C092B5F05}"/>
                  </a:ext>
                </a:extLst>
              </p:cNvPr>
              <p:cNvSpPr txBox="1"/>
              <p:nvPr/>
            </p:nvSpPr>
            <p:spPr>
              <a:xfrm>
                <a:off x="1140380" y="969819"/>
                <a:ext cx="7548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⨯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32]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3379D2D-F989-46F9-8290-686C092B5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80" y="969819"/>
                <a:ext cx="754870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 38">
            <a:extLst>
              <a:ext uri="{FF2B5EF4-FFF2-40B4-BE49-F238E27FC236}">
                <a16:creationId xmlns:a16="http://schemas.microsoft.com/office/drawing/2014/main" id="{0E78F2C8-4335-47F8-8549-99C2695A80E7}"/>
              </a:ext>
            </a:extLst>
          </p:cNvPr>
          <p:cNvSpPr/>
          <p:nvPr/>
        </p:nvSpPr>
        <p:spPr>
          <a:xfrm>
            <a:off x="4985723" y="972189"/>
            <a:ext cx="683573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 + </a:t>
            </a:r>
            <a:r>
              <a:rPr lang="de-DE" dirty="0" err="1"/>
              <a:t>ReLu</a:t>
            </a:r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C2A26E-C8F8-4C8C-9893-CB69E576881D}"/>
              </a:ext>
            </a:extLst>
          </p:cNvPr>
          <p:cNvSpPr/>
          <p:nvPr/>
        </p:nvSpPr>
        <p:spPr>
          <a:xfrm>
            <a:off x="6535584" y="583790"/>
            <a:ext cx="683573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7E325F3-CE21-4876-A8F6-88623CC80A55}"/>
              </a:ext>
            </a:extLst>
          </p:cNvPr>
          <p:cNvSpPr/>
          <p:nvPr/>
        </p:nvSpPr>
        <p:spPr>
          <a:xfrm>
            <a:off x="6535583" y="1390834"/>
            <a:ext cx="683573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 + </a:t>
            </a:r>
            <a:r>
              <a:rPr lang="de-DE" sz="1200" dirty="0"/>
              <a:t>Sigmoid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0ACF1AD-AD14-486B-AA15-D304383B8E82}"/>
                  </a:ext>
                </a:extLst>
              </p:cNvPr>
              <p:cNvSpPr txBox="1"/>
              <p:nvPr/>
            </p:nvSpPr>
            <p:spPr>
              <a:xfrm>
                <a:off x="2521312" y="989049"/>
                <a:ext cx="7548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⨯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32]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0ACF1AD-AD14-486B-AA15-D304383B8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312" y="989049"/>
                <a:ext cx="754870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95726D87-4B74-4020-A0C6-4FF629F25C6D}"/>
                  </a:ext>
                </a:extLst>
              </p:cNvPr>
              <p:cNvSpPr txBox="1"/>
              <p:nvPr/>
            </p:nvSpPr>
            <p:spPr>
              <a:xfrm>
                <a:off x="4301234" y="958786"/>
                <a:ext cx="7548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⨯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32]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95726D87-4B74-4020-A0C6-4FF629F25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234" y="958786"/>
                <a:ext cx="754870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D80AF41F-F4BF-453D-863A-5CD7CCA2AAB7}"/>
                  </a:ext>
                </a:extLst>
              </p:cNvPr>
              <p:cNvSpPr txBox="1"/>
              <p:nvPr/>
            </p:nvSpPr>
            <p:spPr>
              <a:xfrm>
                <a:off x="5675301" y="697253"/>
                <a:ext cx="7548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⨯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32]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D80AF41F-F4BF-453D-863A-5CD7CCA2A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301" y="697253"/>
                <a:ext cx="754870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FD4ACFD-AFD2-411E-A48B-7DD7F21D6586}"/>
                  </a:ext>
                </a:extLst>
              </p:cNvPr>
              <p:cNvSpPr txBox="1"/>
              <p:nvPr/>
            </p:nvSpPr>
            <p:spPr>
              <a:xfrm>
                <a:off x="5669295" y="1678866"/>
                <a:ext cx="7548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⨯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32]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FD4ACFD-AFD2-411E-A48B-7DD7F21D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95" y="1678866"/>
                <a:ext cx="754870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9DC1364A-ECDE-4A81-8E91-EE0FDACCF91B}"/>
                  </a:ext>
                </a:extLst>
              </p:cNvPr>
              <p:cNvSpPr txBox="1"/>
              <p:nvPr/>
            </p:nvSpPr>
            <p:spPr>
              <a:xfrm>
                <a:off x="7154126" y="598645"/>
                <a:ext cx="7548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⨯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32]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9DC1364A-ECDE-4A81-8E91-EE0FDACCF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126" y="598645"/>
                <a:ext cx="754870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D4781059-A32E-4984-8897-9440B36D864E}"/>
                  </a:ext>
                </a:extLst>
              </p:cNvPr>
              <p:cNvSpPr txBox="1"/>
              <p:nvPr/>
            </p:nvSpPr>
            <p:spPr>
              <a:xfrm>
                <a:off x="7154102" y="1741705"/>
                <a:ext cx="7548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⨯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16]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D4781059-A32E-4984-8897-9440B36D8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102" y="1741705"/>
                <a:ext cx="754870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Geschweifte Klammer rechts 99">
            <a:extLst>
              <a:ext uri="{FF2B5EF4-FFF2-40B4-BE49-F238E27FC236}">
                <a16:creationId xmlns:a16="http://schemas.microsoft.com/office/drawing/2014/main" id="{F9A4410D-6DBA-447F-BF11-257E004BB5B1}"/>
              </a:ext>
            </a:extLst>
          </p:cNvPr>
          <p:cNvSpPr/>
          <p:nvPr/>
        </p:nvSpPr>
        <p:spPr>
          <a:xfrm rot="5400000">
            <a:off x="2098575" y="1771755"/>
            <a:ext cx="205823" cy="1080119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>
            <a:extLst>
              <a:ext uri="{FF2B5EF4-FFF2-40B4-BE49-F238E27FC236}">
                <a16:creationId xmlns:a16="http://schemas.microsoft.com/office/drawing/2014/main" id="{A2690D00-F610-4AD4-B01C-C88CD79DA5E4}"/>
              </a:ext>
            </a:extLst>
          </p:cNvPr>
          <p:cNvSpPr/>
          <p:nvPr/>
        </p:nvSpPr>
        <p:spPr>
          <a:xfrm rot="5400000">
            <a:off x="3627733" y="1767716"/>
            <a:ext cx="205823" cy="1080119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Geschweifte Klammer rechts 101">
            <a:extLst>
              <a:ext uri="{FF2B5EF4-FFF2-40B4-BE49-F238E27FC236}">
                <a16:creationId xmlns:a16="http://schemas.microsoft.com/office/drawing/2014/main" id="{4968E720-1925-4693-99A8-88A53C97EA73}"/>
              </a:ext>
            </a:extLst>
          </p:cNvPr>
          <p:cNvSpPr/>
          <p:nvPr/>
        </p:nvSpPr>
        <p:spPr>
          <a:xfrm rot="5400000">
            <a:off x="5156891" y="1767716"/>
            <a:ext cx="205823" cy="1080119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Geschweifte Klammer rechts 102">
            <a:extLst>
              <a:ext uri="{FF2B5EF4-FFF2-40B4-BE49-F238E27FC236}">
                <a16:creationId xmlns:a16="http://schemas.microsoft.com/office/drawing/2014/main" id="{59E50A29-5BAB-4377-B04D-E621F25BF4DF}"/>
              </a:ext>
            </a:extLst>
          </p:cNvPr>
          <p:cNvSpPr/>
          <p:nvPr/>
        </p:nvSpPr>
        <p:spPr>
          <a:xfrm rot="5400000">
            <a:off x="6774457" y="1769061"/>
            <a:ext cx="205823" cy="1080119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3EA42050-F076-4FB4-B691-988E07FF51F2}"/>
              </a:ext>
            </a:extLst>
          </p:cNvPr>
          <p:cNvSpPr txBox="1"/>
          <p:nvPr/>
        </p:nvSpPr>
        <p:spPr>
          <a:xfrm>
            <a:off x="1710218" y="2549303"/>
            <a:ext cx="108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Input </a:t>
            </a:r>
            <a:r>
              <a:rPr lang="de-DE" sz="1400" dirty="0" err="1"/>
              <a:t>layer</a:t>
            </a:r>
            <a:endParaRPr lang="de-DE" sz="1400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2696313E-CF85-4C42-A5E0-8266D0F5E326}"/>
              </a:ext>
            </a:extLst>
          </p:cNvPr>
          <p:cNvSpPr txBox="1"/>
          <p:nvPr/>
        </p:nvSpPr>
        <p:spPr>
          <a:xfrm>
            <a:off x="3184271" y="2555941"/>
            <a:ext cx="137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Time </a:t>
            </a:r>
            <a:r>
              <a:rPr lang="de-DE" sz="1400" dirty="0" err="1"/>
              <a:t>series</a:t>
            </a:r>
            <a:r>
              <a:rPr lang="de-DE" sz="1400" dirty="0"/>
              <a:t> &amp; Non-</a:t>
            </a:r>
            <a:r>
              <a:rPr lang="de-DE" sz="1400" dirty="0" err="1"/>
              <a:t>linearities</a:t>
            </a:r>
            <a:endParaRPr lang="de-DE" sz="1400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4BF0338-5D16-409E-95AE-7AF0D0CD076A}"/>
              </a:ext>
            </a:extLst>
          </p:cNvPr>
          <p:cNvSpPr txBox="1"/>
          <p:nvPr/>
        </p:nvSpPr>
        <p:spPr>
          <a:xfrm>
            <a:off x="6361707" y="2555941"/>
            <a:ext cx="147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Output </a:t>
            </a:r>
            <a:r>
              <a:rPr lang="de-DE" sz="1400" dirty="0" err="1"/>
              <a:t>layer</a:t>
            </a:r>
            <a:endParaRPr lang="de-DE" sz="14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B2EDFD32-290A-411B-BD89-3725BB4A8AFD}"/>
              </a:ext>
            </a:extLst>
          </p:cNvPr>
          <p:cNvSpPr txBox="1"/>
          <p:nvPr/>
        </p:nvSpPr>
        <p:spPr>
          <a:xfrm>
            <a:off x="4526285" y="2555941"/>
            <a:ext cx="160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Interdependencies</a:t>
            </a:r>
            <a:endParaRPr lang="de-DE" sz="1400" dirty="0"/>
          </a:p>
        </p:txBody>
      </p:sp>
      <p:pic>
        <p:nvPicPr>
          <p:cNvPr id="184" name="Grafik 183">
            <a:extLst>
              <a:ext uri="{FF2B5EF4-FFF2-40B4-BE49-F238E27FC236}">
                <a16:creationId xmlns:a16="http://schemas.microsoft.com/office/drawing/2014/main" id="{8F5C61D1-54F9-4FBF-A6B1-905736ABB2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873" y="3889718"/>
            <a:ext cx="8388823" cy="25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1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C902243C-61DB-42FA-891A-15B887334850}"/>
              </a:ext>
            </a:extLst>
          </p:cNvPr>
          <p:cNvSpPr/>
          <p:nvPr/>
        </p:nvSpPr>
        <p:spPr>
          <a:xfrm>
            <a:off x="2300777" y="1196752"/>
            <a:ext cx="133180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B344B00-BA07-426F-978C-B15A788376DA}"/>
              </a:ext>
            </a:extLst>
          </p:cNvPr>
          <p:cNvSpPr/>
          <p:nvPr/>
        </p:nvSpPr>
        <p:spPr>
          <a:xfrm>
            <a:off x="3203848" y="1196752"/>
            <a:ext cx="133180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420ADDE-3801-45DD-B2F3-DDE278EC4E17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2433957" y="1520788"/>
            <a:ext cx="769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867D6471-119F-4B57-935C-ECBEAECBCC1E}"/>
                  </a:ext>
                </a:extLst>
              </p:cNvPr>
              <p:cNvSpPr txBox="1"/>
              <p:nvPr/>
            </p:nvSpPr>
            <p:spPr>
              <a:xfrm>
                <a:off x="3450433" y="1350106"/>
                <a:ext cx="663661" cy="396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𝑎𝑏𝑠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867D6471-119F-4B57-935C-ECBEAECBC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433" y="1350106"/>
                <a:ext cx="663661" cy="396647"/>
              </a:xfrm>
              <a:prstGeom prst="rect">
                <a:avLst/>
              </a:prstGeom>
              <a:blipFill>
                <a:blip r:embed="rId2"/>
                <a:stretch>
                  <a:fillRect r="-20183" b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60C9186-3A6B-4E22-985F-BBA3AA44223B}"/>
                  </a:ext>
                </a:extLst>
              </p:cNvPr>
              <p:cNvSpPr txBox="1"/>
              <p:nvPr/>
            </p:nvSpPr>
            <p:spPr>
              <a:xfrm>
                <a:off x="1394239" y="1350106"/>
                <a:ext cx="754870" cy="40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𝑎𝑏𝑠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60C9186-3A6B-4E22-985F-BBA3AA442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239" y="1350106"/>
                <a:ext cx="754870" cy="400366"/>
              </a:xfrm>
              <a:prstGeom prst="rect">
                <a:avLst/>
              </a:prstGeom>
              <a:blipFill>
                <a:blip r:embed="rId3"/>
                <a:stretch>
                  <a:fillRect r="-6452" b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3379D2D-F989-46F9-8290-686C092B5F05}"/>
                  </a:ext>
                </a:extLst>
              </p:cNvPr>
              <p:cNvSpPr txBox="1"/>
              <p:nvPr/>
            </p:nvSpPr>
            <p:spPr>
              <a:xfrm>
                <a:off x="2443274" y="1203260"/>
                <a:ext cx="7548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⨯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32]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3379D2D-F989-46F9-8290-686C092B5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274" y="1203260"/>
                <a:ext cx="75487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BF84014A-4139-4DC5-9D18-D3151DD4A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483" y="2679127"/>
            <a:ext cx="2853175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0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6C2D43-D7B6-490F-A7A3-4F7CC50383DD}"/>
              </a:ext>
            </a:extLst>
          </p:cNvPr>
          <p:cNvSpPr/>
          <p:nvPr/>
        </p:nvSpPr>
        <p:spPr>
          <a:xfrm>
            <a:off x="1931709" y="972189"/>
            <a:ext cx="683573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902243C-61DB-42FA-891A-15B887334850}"/>
              </a:ext>
            </a:extLst>
          </p:cNvPr>
          <p:cNvSpPr/>
          <p:nvPr/>
        </p:nvSpPr>
        <p:spPr>
          <a:xfrm>
            <a:off x="1037955" y="972189"/>
            <a:ext cx="133180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A84C88-635A-4BB7-9408-3014644CAA5E}"/>
              </a:ext>
            </a:extLst>
          </p:cNvPr>
          <p:cNvSpPr/>
          <p:nvPr/>
        </p:nvSpPr>
        <p:spPr>
          <a:xfrm>
            <a:off x="993071" y="930020"/>
            <a:ext cx="133180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126BE5B-A0E8-4F38-B01A-0E3AF490D744}"/>
              </a:ext>
            </a:extLst>
          </p:cNvPr>
          <p:cNvSpPr/>
          <p:nvPr/>
        </p:nvSpPr>
        <p:spPr>
          <a:xfrm>
            <a:off x="941774" y="887851"/>
            <a:ext cx="133180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323F186-17A5-4FAB-8E87-5971C3DAF382}"/>
              </a:ext>
            </a:extLst>
          </p:cNvPr>
          <p:cNvSpPr/>
          <p:nvPr/>
        </p:nvSpPr>
        <p:spPr>
          <a:xfrm>
            <a:off x="889482" y="845682"/>
            <a:ext cx="133180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5CEB6CC-A52A-4963-B821-40F319B9A389}"/>
              </a:ext>
            </a:extLst>
          </p:cNvPr>
          <p:cNvSpPr/>
          <p:nvPr/>
        </p:nvSpPr>
        <p:spPr>
          <a:xfrm>
            <a:off x="834953" y="803513"/>
            <a:ext cx="133180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B344B00-BA07-426F-978C-B15A788376DA}"/>
              </a:ext>
            </a:extLst>
          </p:cNvPr>
          <p:cNvSpPr/>
          <p:nvPr/>
        </p:nvSpPr>
        <p:spPr>
          <a:xfrm>
            <a:off x="3373722" y="972189"/>
            <a:ext cx="133180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420ADDE-3801-45DD-B2F3-DDE278EC4E17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>
            <a:off x="1171135" y="1296225"/>
            <a:ext cx="7605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5397703-8599-4355-83A9-C3EBD8CD31D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2615282" y="1296225"/>
            <a:ext cx="758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867D6471-119F-4B57-935C-ECBEAECBCC1E}"/>
                  </a:ext>
                </a:extLst>
              </p:cNvPr>
              <p:cNvSpPr txBox="1"/>
              <p:nvPr/>
            </p:nvSpPr>
            <p:spPr>
              <a:xfrm>
                <a:off x="3620307" y="1125543"/>
                <a:ext cx="663661" cy="40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867D6471-119F-4B57-935C-ECBEAECBC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307" y="1125543"/>
                <a:ext cx="663661" cy="408830"/>
              </a:xfrm>
              <a:prstGeom prst="rect">
                <a:avLst/>
              </a:prstGeom>
              <a:blipFill>
                <a:blip r:embed="rId2"/>
                <a:stretch>
                  <a:fillRect r="-128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60C9186-3A6B-4E22-985F-BBA3AA44223B}"/>
                  </a:ext>
                </a:extLst>
              </p:cNvPr>
              <p:cNvSpPr txBox="1"/>
              <p:nvPr/>
            </p:nvSpPr>
            <p:spPr>
              <a:xfrm>
                <a:off x="457518" y="1751837"/>
                <a:ext cx="754870" cy="41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𝑎𝑏𝑠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−5: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60C9186-3A6B-4E22-985F-BBA3AA442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18" y="1751837"/>
                <a:ext cx="754870" cy="416396"/>
              </a:xfrm>
              <a:prstGeom prst="rect">
                <a:avLst/>
              </a:prstGeom>
              <a:blipFill>
                <a:blip r:embed="rId3"/>
                <a:stretch>
                  <a:fillRect r="-21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3379D2D-F989-46F9-8290-686C092B5F05}"/>
                  </a:ext>
                </a:extLst>
              </p:cNvPr>
              <p:cNvSpPr txBox="1"/>
              <p:nvPr/>
            </p:nvSpPr>
            <p:spPr>
              <a:xfrm>
                <a:off x="1180452" y="978697"/>
                <a:ext cx="7548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⨯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32]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3379D2D-F989-46F9-8290-686C092B5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52" y="978697"/>
                <a:ext cx="754870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9DC1364A-ECDE-4A81-8E91-EE0FDACCF91B}"/>
                  </a:ext>
                </a:extLst>
              </p:cNvPr>
              <p:cNvSpPr txBox="1"/>
              <p:nvPr/>
            </p:nvSpPr>
            <p:spPr>
              <a:xfrm>
                <a:off x="2601150" y="987044"/>
                <a:ext cx="7548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⨯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32]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9DC1364A-ECDE-4A81-8E91-EE0FDACCF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50" y="987044"/>
                <a:ext cx="754870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C95ADC33-920B-4086-9063-BF1E7A243DD9}"/>
              </a:ext>
            </a:extLst>
          </p:cNvPr>
          <p:cNvSpPr/>
          <p:nvPr/>
        </p:nvSpPr>
        <p:spPr>
          <a:xfrm rot="5400000">
            <a:off x="2127110" y="1479684"/>
            <a:ext cx="205823" cy="1080119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5E7568E-E416-4DB8-A416-7C349984A560}"/>
              </a:ext>
            </a:extLst>
          </p:cNvPr>
          <p:cNvSpPr txBox="1"/>
          <p:nvPr/>
        </p:nvSpPr>
        <p:spPr>
          <a:xfrm>
            <a:off x="1450009" y="2192718"/>
            <a:ext cx="178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Linear </a:t>
            </a:r>
            <a:r>
              <a:rPr lang="de-DE" sz="1400" dirty="0" err="1"/>
              <a:t>extrapolation</a:t>
            </a:r>
            <a:r>
              <a:rPr lang="de-DE" sz="1400" dirty="0"/>
              <a:t>,</a:t>
            </a:r>
            <a:br>
              <a:rPr lang="de-DE" sz="1400" dirty="0"/>
            </a:br>
            <a:r>
              <a:rPr lang="de-DE" sz="1400" dirty="0" err="1"/>
              <a:t>No</a:t>
            </a:r>
            <a:r>
              <a:rPr lang="de-DE" sz="1400" dirty="0"/>
              <a:t> non-</a:t>
            </a:r>
            <a:r>
              <a:rPr lang="de-DE" sz="1400" dirty="0" err="1"/>
              <a:t>linearities</a:t>
            </a:r>
            <a:endParaRPr lang="de-DE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567377A-DB81-45FF-AE73-89DA343F1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47" y="3738892"/>
            <a:ext cx="3913971" cy="19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8028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Bildschirmpräsentation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Monninger</dc:creator>
  <cp:lastModifiedBy>Thomas Monninger</cp:lastModifiedBy>
  <cp:revision>78</cp:revision>
  <dcterms:created xsi:type="dcterms:W3CDTF">2020-11-09T12:33:10Z</dcterms:created>
  <dcterms:modified xsi:type="dcterms:W3CDTF">2021-03-21T11:14:24Z</dcterms:modified>
</cp:coreProperties>
</file>