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81645c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81645c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81645c6b2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81645c6b2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81645c6b2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81645c6b2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81645c6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81645c6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81645c6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81645c6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81645c6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81645c6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81645c6b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81645c6b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81645c6b2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81645c6b2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Therapy Session Co-Pilot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FSI Hack 4 Autism Use Case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04/03/2025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Andrey Fomichev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Alex Snow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Joseph Femia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Rishi Bhatnagar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Rick Kubina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An RBT (Registered Behavioral Technician) implements a session designed by the BCBA and looks to accomplish the goals and targets set by the BCBA. Usually, they carry an IPAD or an IoT device to capture their observations. </a:t>
            </a:r>
            <a:endParaRPr sz="14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This has two challenges:</a:t>
            </a:r>
            <a:endParaRPr b="1" sz="14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It splits the focus of the RBT between the child and capturing the observations</a:t>
            </a:r>
            <a:endParaRPr sz="14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It is a very one-dimensional approach to capture the observations. </a:t>
            </a:r>
            <a:endParaRPr sz="14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This use case attempts to solve these challenges by providing a multi-sensory approach to data capture.</a:t>
            </a:r>
            <a:endParaRPr sz="1400">
              <a:solidFill>
                <a:srgbClr val="0D1117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Focus Areas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</a:t>
            </a:r>
            <a:r>
              <a:rPr lang="en"/>
              <a:t>focused on two main aspects: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 Stimming Analysis: Searching for indicators of specific stimming (self-stimulation) behavior from an uploaded therapy session recording.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Transcript Analysis: Searching for specific auditory indicators within the transcript of an uploaded video.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final project provides an interface for a BCBA to upload a therapy session recording and perform either of the two analyses above, with the aid of a language model.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- Tech Stack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All code was written in python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Front 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Streamlit (for demo purposes)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Backend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Azure Services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ChatGPT 4/4o model deployments, API Version "2024-12-01-preview" (for visual stimming analysis and transcript analysis, respectively)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Azure Cognitive Services STT Fast Transcription, API Version "2024-11-15" (for transcript analysis, STT)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Other </a:t>
            </a:r>
            <a:r>
              <a:rPr lang="en" sz="1400"/>
              <a:t>Notable</a:t>
            </a:r>
            <a:r>
              <a:rPr lang="en" sz="1400"/>
              <a:t> Resources: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MoviePy (for extraction of audio file from uploaded videos)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OpenCV2 (for extraction of frames from uploaded videos)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Visual Stimming Analysis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visual stimming analysis follows the below steps: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OpenCV is used to process the uploaded video to a series of image files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image files are passed in batches to GPT 4o model (due to model context limits), along with a system prompt.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system prompt tells the model to process the series of frames as a video feed and determine if the patient exhibits any common stimming behaviors.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model returns a json output that includes the behaviors observed. The approximate timestamps of these frames in the video is appended to the output.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json output from above is passed to GPT 4 model, which provides a summary of the behaviors observed in the video to an analyst on the front end.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Transcript Analysis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453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transcript analysis follows the below steps:</a:t>
            </a:r>
            <a:endParaRPr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MoviePy is used to extract a .wav file from the uploaded video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.wav file is passed to Azure Cognitive Services STT Transcription model, which provides a transcript of the audio file in json format that includes timestamps for words and phrases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This performs diarization, so speakers can be distinguished in the transcript output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transcript json output above is used to provide a cleaned dialogue for the analyst to review on the frontend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The transcript json output from above is passed to the GPT 4 model as context, along with a system prompt that instructs the model to use the transcript to answer user natural language queries provided by the user in the frontend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Enhancements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Some limitations and potential enhancements are outlined below: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Image and Audio are processed separately, as a video processing model was not accessible in the Azure foundry for our resource group. As a result, some context that relies on the interplay of different modalities is lost.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Use a multi-modal model/service such as the Content Understanding service in AI Foundry to process videos directly.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Data is not persisted from the analyst sessions, as access to blob storage was causing issues that could not be resolved timely.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Persist the model outputs to use for patient trend analysis, etc.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Analyses are retrospective.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Adapt the code to allow for real time data feeds and analytics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GPT 4 struggles with identifying visual stimming cues from a series of images.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 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Further engineer the system prompt used in the current version or test different models such as the Content Understanding Service discussed above.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Transcript analysis does not include acoustics.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Integrate acoustic analysis to allow for refined sentiment analysis on audio files.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: The analyses are not refined for specific patients.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Potentially create derivative model deployments that are patient specific and are updated overtime based on analyst feedback and persisted data.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●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Limitation: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Tracking of body language, posture, emotions, and eye movement 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were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experimented with but not used for further behavioral analysis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940" lvl="1" marL="914400" rtl="0" algn="l">
              <a:spcBef>
                <a:spcPts val="0"/>
              </a:spcBef>
              <a:spcAft>
                <a:spcPts val="0"/>
              </a:spcAft>
              <a:buClr>
                <a:srgbClr val="0D1117"/>
              </a:buClr>
              <a:buSzPct val="100000"/>
              <a:buFont typeface="Arial"/>
              <a:buChar char="○"/>
            </a:pPr>
            <a:r>
              <a:rPr b="1"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Suggested Enhancement: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Potentially utilize a pose estimation model to bring out important key points on a 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patient's</a:t>
            </a:r>
            <a:r>
              <a:rPr lang="en" sz="1200">
                <a:solidFill>
                  <a:srgbClr val="0D1117"/>
                </a:solidFill>
                <a:latin typeface="Arial"/>
                <a:ea typeface="Arial"/>
                <a:cs typeface="Arial"/>
                <a:sym typeface="Arial"/>
              </a:rPr>
              <a:t> face to track where they are looking, their body language, and emotions expressed on their face. Integrate these results with the overall behavioral analysis.</a:t>
            </a:r>
            <a:endParaRPr sz="1200">
              <a:solidFill>
                <a:srgbClr val="0D111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showcase: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Implementation: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Visual Stimming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Transcript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our next steps can look like: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future with Pose Estimation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