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661BC-0CB6-479A-AF33-A6F310C138CB}" v="549" dt="2024-04-04T17:12:26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 Bhatnagar" userId="3479b6f99ae668a9" providerId="Windows Live" clId="Web-{F4C661BC-0CB6-479A-AF33-A6F310C138CB}"/>
    <pc:docChg chg="addSld modSld">
      <pc:chgData name="Rishi Bhatnagar" userId="3479b6f99ae668a9" providerId="Windows Live" clId="Web-{F4C661BC-0CB6-479A-AF33-A6F310C138CB}" dt="2024-04-04T17:12:25.238" v="536" actId="20577"/>
      <pc:docMkLst>
        <pc:docMk/>
      </pc:docMkLst>
      <pc:sldChg chg="modSp">
        <pc:chgData name="Rishi Bhatnagar" userId="3479b6f99ae668a9" providerId="Windows Live" clId="Web-{F4C661BC-0CB6-479A-AF33-A6F310C138CB}" dt="2024-04-04T14:17:45.676" v="74" actId="20577"/>
        <pc:sldMkLst>
          <pc:docMk/>
          <pc:sldMk cId="109857222" sldId="256"/>
        </pc:sldMkLst>
        <pc:spChg chg="mod">
          <ac:chgData name="Rishi Bhatnagar" userId="3479b6f99ae668a9" providerId="Windows Live" clId="Web-{F4C661BC-0CB6-479A-AF33-A6F310C138CB}" dt="2024-04-04T14:12:39.133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ishi Bhatnagar" userId="3479b6f99ae668a9" providerId="Windows Live" clId="Web-{F4C661BC-0CB6-479A-AF33-A6F310C138CB}" dt="2024-04-04T14:17:45.676" v="7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Rishi Bhatnagar" userId="3479b6f99ae668a9" providerId="Windows Live" clId="Web-{F4C661BC-0CB6-479A-AF33-A6F310C138CB}" dt="2024-04-04T14:28:00.932" v="227" actId="20577"/>
        <pc:sldMkLst>
          <pc:docMk/>
          <pc:sldMk cId="1621278825" sldId="257"/>
        </pc:sldMkLst>
        <pc:spChg chg="mod">
          <ac:chgData name="Rishi Bhatnagar" userId="3479b6f99ae668a9" providerId="Windows Live" clId="Web-{F4C661BC-0CB6-479A-AF33-A6F310C138CB}" dt="2024-04-04T14:17:55.957" v="79" actId="20577"/>
          <ac:spMkLst>
            <pc:docMk/>
            <pc:sldMk cId="1621278825" sldId="257"/>
            <ac:spMk id="2" creationId="{63D86274-E049-A179-D37D-6A4FAAF53928}"/>
          </ac:spMkLst>
        </pc:spChg>
        <pc:spChg chg="mod">
          <ac:chgData name="Rishi Bhatnagar" userId="3479b6f99ae668a9" providerId="Windows Live" clId="Web-{F4C661BC-0CB6-479A-AF33-A6F310C138CB}" dt="2024-04-04T14:28:00.932" v="227" actId="20577"/>
          <ac:spMkLst>
            <pc:docMk/>
            <pc:sldMk cId="1621278825" sldId="257"/>
            <ac:spMk id="3" creationId="{DDE802D2-70AC-6AFF-F5F4-B188FD508683}"/>
          </ac:spMkLst>
        </pc:spChg>
      </pc:sldChg>
      <pc:sldChg chg="modSp new">
        <pc:chgData name="Rishi Bhatnagar" userId="3479b6f99ae668a9" providerId="Windows Live" clId="Web-{F4C661BC-0CB6-479A-AF33-A6F310C138CB}" dt="2024-04-04T17:12:25.238" v="536" actId="20577"/>
        <pc:sldMkLst>
          <pc:docMk/>
          <pc:sldMk cId="1030149979" sldId="258"/>
        </pc:sldMkLst>
        <pc:spChg chg="mod">
          <ac:chgData name="Rishi Bhatnagar" userId="3479b6f99ae668a9" providerId="Windows Live" clId="Web-{F4C661BC-0CB6-479A-AF33-A6F310C138CB}" dt="2024-04-04T14:19:25.726" v="95" actId="20577"/>
          <ac:spMkLst>
            <pc:docMk/>
            <pc:sldMk cId="1030149979" sldId="258"/>
            <ac:spMk id="2" creationId="{2BEFE1B0-9B5B-65B6-FC6D-24DB2B84D511}"/>
          </ac:spMkLst>
        </pc:spChg>
        <pc:spChg chg="mod">
          <ac:chgData name="Rishi Bhatnagar" userId="3479b6f99ae668a9" providerId="Windows Live" clId="Web-{F4C661BC-0CB6-479A-AF33-A6F310C138CB}" dt="2024-04-04T17:12:25.238" v="536" actId="20577"/>
          <ac:spMkLst>
            <pc:docMk/>
            <pc:sldMk cId="1030149979" sldId="258"/>
            <ac:spMk id="3" creationId="{BE2EBE84-BBAD-D2CD-E20E-07E4357FEDC9}"/>
          </ac:spMkLst>
        </pc:spChg>
      </pc:sldChg>
      <pc:sldChg chg="modSp add replId">
        <pc:chgData name="Rishi Bhatnagar" userId="3479b6f99ae668a9" providerId="Windows Live" clId="Web-{F4C661BC-0CB6-479A-AF33-A6F310C138CB}" dt="2024-04-04T15:55:02.238" v="466" actId="20577"/>
        <pc:sldMkLst>
          <pc:docMk/>
          <pc:sldMk cId="4046417539" sldId="259"/>
        </pc:sldMkLst>
        <pc:spChg chg="mod">
          <ac:chgData name="Rishi Bhatnagar" userId="3479b6f99ae668a9" providerId="Windows Live" clId="Web-{F4C661BC-0CB6-479A-AF33-A6F310C138CB}" dt="2024-04-04T14:28:25.496" v="231" actId="20577"/>
          <ac:spMkLst>
            <pc:docMk/>
            <pc:sldMk cId="4046417539" sldId="259"/>
            <ac:spMk id="2" creationId="{2BEFE1B0-9B5B-65B6-FC6D-24DB2B84D511}"/>
          </ac:spMkLst>
        </pc:spChg>
        <pc:spChg chg="mod">
          <ac:chgData name="Rishi Bhatnagar" userId="3479b6f99ae668a9" providerId="Windows Live" clId="Web-{F4C661BC-0CB6-479A-AF33-A6F310C138CB}" dt="2024-04-04T15:55:02.238" v="466" actId="20577"/>
          <ac:spMkLst>
            <pc:docMk/>
            <pc:sldMk cId="4046417539" sldId="259"/>
            <ac:spMk id="3" creationId="{BE2EBE84-BBAD-D2CD-E20E-07E4357FED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1: Therapy Session Copilot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names: Adedapo Adeola, Ariana, Ashwini Kale, </a:t>
            </a:r>
            <a:r>
              <a:rPr lang="en-US" dirty="0">
                <a:ea typeface="+mn-lt"/>
                <a:cs typeface="+mn-lt"/>
              </a:rPr>
              <a:t>G, Manny Melendez, Mehak, Rick Kubina Jr, Rishi Bhatnagar, Rob Reese, </a:t>
            </a:r>
            <a:r>
              <a:rPr lang="en-US" dirty="0" err="1"/>
              <a:t>Tamak</a:t>
            </a:r>
            <a:r>
              <a:rPr lang="en-US" dirty="0"/>
              <a:t>, Yash Bhatnagar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6274-E049-A179-D37D-6A4FAAF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02D2-70AC-6AFF-F5F4-B188FD508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 AI Studio</a:t>
            </a:r>
          </a:p>
          <a:p>
            <a:r>
              <a:rPr lang="en-US" dirty="0"/>
              <a:t>Data Factory pipeline</a:t>
            </a:r>
          </a:p>
          <a:p>
            <a:r>
              <a:rPr lang="en-US" dirty="0"/>
              <a:t>Vision services</a:t>
            </a:r>
          </a:p>
        </p:txBody>
      </p:sp>
    </p:spTree>
    <p:extLst>
      <p:ext uri="{BB962C8B-B14F-4D97-AF65-F5344CB8AC3E}">
        <p14:creationId xmlns:p14="http://schemas.microsoft.com/office/powerpoint/2010/main" val="162127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E1B0-9B5B-65B6-FC6D-24DB2B8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AI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BE84-BBAD-D2CD-E20E-07E4357F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Deploy the appropriate model:</a:t>
            </a:r>
            <a:r>
              <a:rPr lang="en-US" dirty="0"/>
              <a:t> </a:t>
            </a:r>
            <a:r>
              <a:rPr lang="en-US" sz="2000" dirty="0">
                <a:latin typeface="Aptos"/>
                <a:cs typeface="Segoe UI"/>
              </a:rPr>
              <a:t>gpt-4-vision Preview (GPT-4 Turbo with vision)</a:t>
            </a:r>
            <a:endParaRPr lang="en-US" sz="2000">
              <a:latin typeface="Aptos"/>
            </a:endParaRPr>
          </a:p>
          <a:p>
            <a:r>
              <a:rPr lang="en-US" sz="2000" dirty="0"/>
              <a:t>Upload the video in playground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Video is ingested and indexed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Add System message: Instructions to GPT-4 vision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Add user prompt: This is the user's question to the GPT-4 vision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Prompt engineering gives better results</a:t>
            </a:r>
          </a:p>
          <a:p>
            <a:r>
              <a:rPr lang="en-US" sz="2000" dirty="0"/>
              <a:t>Audio detection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Audio is not included by default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Transcript will not include vocal sounds that are not words – such as humming, music, groans, etc.</a:t>
            </a:r>
          </a:p>
          <a:p>
            <a:r>
              <a:rPr lang="en-US" sz="2000" dirty="0"/>
              <a:t>Transcription of the video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Transcript was not available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Used speech service to get real-time captioning, and then downloaded that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Provided transcript for the video</a:t>
            </a:r>
          </a:p>
        </p:txBody>
      </p:sp>
    </p:spTree>
    <p:extLst>
      <p:ext uri="{BB962C8B-B14F-4D97-AF65-F5344CB8AC3E}">
        <p14:creationId xmlns:p14="http://schemas.microsoft.com/office/powerpoint/2010/main" val="103014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E1B0-9B5B-65B6-FC6D-24DB2B8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 Factory 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BE84-BBAD-D2CD-E20E-07E4357F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Videos are uploaded into a blob storage container</a:t>
            </a:r>
            <a:endParaRPr lang="en-US" sz="2000" dirty="0">
              <a:latin typeface="Aptos"/>
            </a:endParaRPr>
          </a:p>
          <a:p>
            <a:r>
              <a:rPr lang="en-US" sz="2000" dirty="0"/>
              <a:t>An event grid picks up the event and triggers a data factory pipeline</a:t>
            </a:r>
            <a:endParaRPr lang="en-US" dirty="0"/>
          </a:p>
          <a:p>
            <a:r>
              <a:rPr lang="en-US" sz="2000" dirty="0"/>
              <a:t>The data factory pipeline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Aptos"/>
                <a:cs typeface="Arial"/>
              </a:rPr>
              <a:t>verifies parameters like Temperature and Top 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Aptos"/>
                <a:cs typeface="Arial"/>
              </a:rPr>
              <a:t>indexes and ingests the video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Aptos"/>
                <a:cs typeface="Arial"/>
              </a:rPr>
              <a:t>sends the ingested video to GPT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Aptos"/>
                <a:cs typeface="Arial"/>
              </a:rPr>
              <a:t>copy the GPT response into Cosmos DB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cs typeface="Arial"/>
              </a:rPr>
              <a:t>Passes in the transcript along with the video</a:t>
            </a:r>
          </a:p>
          <a:p>
            <a:r>
              <a:rPr lang="en-US" sz="2000" dirty="0"/>
              <a:t>Use custom UI to pass in user query to Cosmos DB</a:t>
            </a:r>
          </a:p>
        </p:txBody>
      </p:sp>
    </p:spTree>
    <p:extLst>
      <p:ext uri="{BB962C8B-B14F-4D97-AF65-F5344CB8AC3E}">
        <p14:creationId xmlns:p14="http://schemas.microsoft.com/office/powerpoint/2010/main" val="404641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Use Case 1: Therapy Session Copilot</vt:lpstr>
      <vt:lpstr>Approaches</vt:lpstr>
      <vt:lpstr>Azure AI Studio</vt:lpstr>
      <vt:lpstr>Data Factory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155</cp:revision>
  <dcterms:created xsi:type="dcterms:W3CDTF">2024-04-04T13:55:08Z</dcterms:created>
  <dcterms:modified xsi:type="dcterms:W3CDTF">2024-04-04T17:12:31Z</dcterms:modified>
</cp:coreProperties>
</file>