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0" r:id="rId10"/>
    <p:sldId id="275" r:id="rId11"/>
    <p:sldId id="276" r:id="rId12"/>
    <p:sldId id="277" r:id="rId13"/>
    <p:sldId id="278" r:id="rId14"/>
    <p:sldId id="279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37183-B0EE-431D-96E3-BA67E9E45C63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7BCE-A735-4E6E-A1D9-90F4E1BCA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data source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Early English Books Online: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461C-4F9D-43EA-930F-C0BD0CD1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CF1F7-BD90-4869-B514-E3D7E0666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43E3-2A04-4018-8EBA-2CC99C7A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7817-ABF7-4791-939C-0252271C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7A07-5796-44A6-BDD1-B8C384C9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2F02-6A85-42BE-9AA4-E16C228A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AA667-8A79-4262-A961-D00155EA7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5498-8324-46F1-9284-C637920C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E930-E035-427E-815D-2B86F313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580AC-0BA9-411B-BDF8-8B840BCB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F3796-8FBE-4AFD-873F-F85952585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C82BD-8A31-426E-9875-A5BE6452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7122-003A-4C36-8A60-06580EA1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05ED-D49F-4718-BA37-81F31B4B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268B5-0FB7-4A00-93F9-E4EDD85E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A2BC-DD8B-4A1D-A9C6-15B85649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C18E-569C-41C4-B274-A4EE2DAB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1C4D-9198-41AA-9FEC-E4147849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8F8B-5142-45CC-AC34-EB0B6A96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2B99-6B2D-402C-B8FF-DBB9D1E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C520-4534-49B9-8EEC-35FFDC03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7E93-C7F2-462C-98EA-A73F6F74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C499-B6CB-45EA-8C35-971C6A53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1C30-2A2F-4020-99A2-37E325A1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D62B-7F56-4F1D-983E-CF32B86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381D-AE7C-4014-937C-37AAEC44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C7C1-D5A7-4DFA-B5F1-B1F24756F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C099C-8CED-4664-9D2E-9B6E1905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660D6-94DD-4708-9847-C6BAE932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2C344-D027-49CD-A752-0026EFDF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D5CE-1ACB-4240-A475-439A8E7A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90FC-5069-4304-8265-65307A42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05E5F-18F8-4D8C-BD77-0CD27246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E5104-2573-45C5-9548-655E2B92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B8FB0-1D58-433E-A2A9-DA330A61A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2C6FA-C638-4B3B-8274-7B64647E9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989EB-98C1-403C-8D24-48AC3D29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16E7C-B87A-4EA3-9396-DFF22509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53F4B-D991-4E5B-8D94-79506BFA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B8DD-2136-4068-9087-84F05076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8E3BA-DA42-4169-B583-1606E982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57BE4-B67E-42CF-89D4-886CBCCC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28BB6-42CD-4B4B-83EC-A779FA38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B48B6-0974-4BEA-8F0A-87C7BB20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52136-9E07-4C52-A2A7-32E0941C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1371C-5BDE-4823-9E47-F70A0404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645E-7525-468B-BA67-0BA29411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44A4-42C7-4ABE-892E-EE4F6A317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2610D-A82C-4C90-BB01-190C01EF0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6A61E-5A44-4A42-8282-EFD856F3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37DBC-5C33-4F40-9BE1-E2E5D597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DD22C-51AD-43A1-8D42-3026B6AA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6F96-86AC-4C16-96D0-84E113E1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4D69C-1CCB-4F3F-A3F3-32B235604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69054-AE35-4590-9EA3-67137FEBB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AC3B8-EF68-4649-BF1D-C003B69A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291BE-02F2-4620-A450-9FE70F17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A1D7C-09DE-4CD7-A298-51FBF34A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69945-FC01-4831-AC31-9DF53430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6E8F-F4C7-4015-BD87-11210328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59092-6A52-4929-BB4D-B5A8C02C8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9957-05AC-4DE1-98AD-C27D15CCF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23A8-C785-4755-913C-BCFE53F82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7A4-0FEC-4FAF-B8C8-0BC63C26D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1797-623F-4B06-99A8-E3450AC12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32BC36-228B-4564-B311-2D9270DD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72" y="1348473"/>
            <a:ext cx="8414535" cy="39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2933A01-1F87-4AD1-93CF-CB55A8F8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906"/>
            <a:ext cx="12192000" cy="36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1CDF8-2E25-495C-B47F-D56A66D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27" y="928111"/>
            <a:ext cx="8110745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70847E-14AE-4FEC-8B50-A0E6892F7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" y="1691636"/>
            <a:ext cx="11426975" cy="34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40AEB-5A95-4862-8223-ACAECE6DB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1" y="1575812"/>
            <a:ext cx="8763018" cy="37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2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3E80-A15C-4B1D-99B3-19229E4F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CEBB-4A33-4032-8980-D1DB962C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4C49-F78F-447D-AD20-727A489C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734" y="324029"/>
            <a:ext cx="5018066" cy="1325563"/>
          </a:xfrm>
        </p:spPr>
        <p:txBody>
          <a:bodyPr/>
          <a:lstStyle/>
          <a:p>
            <a:r>
              <a:rPr lang="en-US" dirty="0"/>
              <a:t>Prelim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D5178-10BD-4B25-9045-69C5F642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67" y="424807"/>
            <a:ext cx="5293101" cy="60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303F-0125-4B45-8521-6358843B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433A-CC37-459B-957E-23B7B9CF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7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07C8-112F-472F-9851-29780554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3F05-B03D-4F22-AA73-CCD81EAA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64D1-1D62-4824-86DD-78D48EC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3250-190B-46D9-8DCF-EB9DCDC1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arly english books online">
            <a:extLst>
              <a:ext uri="{FF2B5EF4-FFF2-40B4-BE49-F238E27FC236}">
                <a16:creationId xmlns:a16="http://schemas.microsoft.com/office/drawing/2014/main" id="{9D007041-1F17-470B-ACB3-14EA4192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03" y="473595"/>
            <a:ext cx="3622237" cy="11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quest">
            <a:extLst>
              <a:ext uri="{FF2B5EF4-FFF2-40B4-BE49-F238E27FC236}">
                <a16:creationId xmlns:a16="http://schemas.microsoft.com/office/drawing/2014/main" id="{2F99ACB8-0168-491B-9844-EF7FBC80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8" y="2024736"/>
            <a:ext cx="3110726" cy="11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F4CE83-3999-43C4-A736-73D19B1079DC}"/>
              </a:ext>
            </a:extLst>
          </p:cNvPr>
          <p:cNvSpPr txBox="1"/>
          <p:nvPr/>
        </p:nvSpPr>
        <p:spPr>
          <a:xfrm>
            <a:off x="5947297" y="431134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EARLY ENGLISH BOOKS ONLINE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937F2-AA20-42A1-B9F9-E24B95BA3AC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October 3, 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0A9BE0-7856-43F5-8CE8-CB99A6A6CEE2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860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8F712B-C53D-4329-87FB-683FCB42C6FC}"/>
              </a:ext>
            </a:extLst>
          </p:cNvPr>
          <p:cNvSpPr txBox="1"/>
          <p:nvPr/>
        </p:nvSpPr>
        <p:spPr>
          <a:xfrm>
            <a:off x="6045979" y="4181453"/>
            <a:ext cx="5315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37333E-96D7-47C8-B91A-D1E2ABEAF1EC}"/>
              </a:ext>
            </a:extLst>
          </p:cNvPr>
          <p:cNvSpPr txBox="1"/>
          <p:nvPr/>
        </p:nvSpPr>
        <p:spPr>
          <a:xfrm>
            <a:off x="579947" y="4181453"/>
            <a:ext cx="5315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5CCEEC-53B3-455E-BFDE-45C4624122E9}"/>
              </a:ext>
            </a:extLst>
          </p:cNvPr>
          <p:cNvSpPr txBox="1"/>
          <p:nvPr/>
        </p:nvSpPr>
        <p:spPr>
          <a:xfrm>
            <a:off x="973066" y="5237088"/>
            <a:ext cx="45289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1A7040-E2CF-498A-914F-BEA142AD8BE7}"/>
              </a:ext>
            </a:extLst>
          </p:cNvPr>
          <p:cNvSpPr txBox="1"/>
          <p:nvPr/>
        </p:nvSpPr>
        <p:spPr>
          <a:xfrm>
            <a:off x="6477411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B6B28F-55A3-4F36-BA13-7FFE6CE4C8CE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DE31E0-B92E-44B2-9531-7C33535F4284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Image result for hathitrust">
            <a:extLst>
              <a:ext uri="{FF2B5EF4-FFF2-40B4-BE49-F238E27FC236}">
                <a16:creationId xmlns:a16="http://schemas.microsoft.com/office/drawing/2014/main" id="{585F986D-2DDB-42D6-849E-6CD2F726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59" y="368653"/>
            <a:ext cx="3622237" cy="11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English Short Title Catalogue">
            <a:extLst>
              <a:ext uri="{FF2B5EF4-FFF2-40B4-BE49-F238E27FC236}">
                <a16:creationId xmlns:a16="http://schemas.microsoft.com/office/drawing/2014/main" id="{7D33591E-B51B-4264-9FBA-49FF6EBC6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6"/>
          <a:stretch/>
        </p:blipFill>
        <p:spPr bwMode="auto">
          <a:xfrm>
            <a:off x="1694615" y="1821498"/>
            <a:ext cx="3098269" cy="12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31134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ENGLISH SHORT TITLE CATALOGUE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25,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3,137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108AA-2F9A-42AF-8864-E3DB6E223059}"/>
              </a:ext>
            </a:extLst>
          </p:cNvPr>
          <p:cNvSpPr txBox="1"/>
          <p:nvPr/>
        </p:nvSpPr>
        <p:spPr>
          <a:xfrm>
            <a:off x="6045979" y="4181453"/>
            <a:ext cx="5315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800FD-E574-4A6F-A519-6BAD93597AA5}"/>
              </a:ext>
            </a:extLst>
          </p:cNvPr>
          <p:cNvSpPr txBox="1"/>
          <p:nvPr/>
        </p:nvSpPr>
        <p:spPr>
          <a:xfrm>
            <a:off x="579947" y="4181453"/>
            <a:ext cx="5315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3A717-CCFD-40F5-B95F-CFBA1C3FB2AD}"/>
              </a:ext>
            </a:extLst>
          </p:cNvPr>
          <p:cNvSpPr txBox="1"/>
          <p:nvPr/>
        </p:nvSpPr>
        <p:spPr>
          <a:xfrm>
            <a:off x="973066" y="5237088"/>
            <a:ext cx="45289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JSON with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77411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OPEN SYLLABUS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15,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5,000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108AA-2F9A-42AF-8864-E3DB6E223059}"/>
              </a:ext>
            </a:extLst>
          </p:cNvPr>
          <p:cNvSpPr txBox="1"/>
          <p:nvPr/>
        </p:nvSpPr>
        <p:spPr>
          <a:xfrm>
            <a:off x="6045979" y="4181453"/>
            <a:ext cx="5315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800FD-E574-4A6F-A519-6BAD93597AA5}"/>
              </a:ext>
            </a:extLst>
          </p:cNvPr>
          <p:cNvSpPr txBox="1"/>
          <p:nvPr/>
        </p:nvSpPr>
        <p:spPr>
          <a:xfrm>
            <a:off x="579947" y="4181453"/>
            <a:ext cx="5315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77411" y="4976496"/>
            <a:ext cx="4528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545BAD-2B21-4B01-A7B6-DF6C9497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22" y="1103064"/>
            <a:ext cx="3810000" cy="11703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70B6F9-A1E5-462B-B464-9763D3B66E4C}"/>
              </a:ext>
            </a:extLst>
          </p:cNvPr>
          <p:cNvSpPr txBox="1"/>
          <p:nvPr/>
        </p:nvSpPr>
        <p:spPr>
          <a:xfrm>
            <a:off x="590651" y="4976496"/>
            <a:ext cx="5232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</p:spTree>
    <p:extLst>
      <p:ext uri="{BB962C8B-B14F-4D97-AF65-F5344CB8AC3E}">
        <p14:creationId xmlns:p14="http://schemas.microsoft.com/office/powerpoint/2010/main" val="350054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OXFORD TEXT ARCHIVE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15,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600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108AA-2F9A-42AF-8864-E3DB6E223059}"/>
              </a:ext>
            </a:extLst>
          </p:cNvPr>
          <p:cNvSpPr txBox="1"/>
          <p:nvPr/>
        </p:nvSpPr>
        <p:spPr>
          <a:xfrm>
            <a:off x="6045979" y="4181453"/>
            <a:ext cx="5315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800FD-E574-4A6F-A519-6BAD93597AA5}"/>
              </a:ext>
            </a:extLst>
          </p:cNvPr>
          <p:cNvSpPr txBox="1"/>
          <p:nvPr/>
        </p:nvSpPr>
        <p:spPr>
          <a:xfrm>
            <a:off x="579947" y="4181453"/>
            <a:ext cx="5315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70B6F9-A1E5-462B-B464-9763D3B66E4C}"/>
              </a:ext>
            </a:extLst>
          </p:cNvPr>
          <p:cNvSpPr txBox="1"/>
          <p:nvPr/>
        </p:nvSpPr>
        <p:spPr>
          <a:xfrm>
            <a:off x="621258" y="5245800"/>
            <a:ext cx="5232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C80DE5A9-378B-4D81-A685-C649F140D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14" y="323742"/>
            <a:ext cx="2827000" cy="28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3DB567-06C2-4B50-BC63-DB509D47AC69}"/>
              </a:ext>
            </a:extLst>
          </p:cNvPr>
          <p:cNvSpPr txBox="1"/>
          <p:nvPr/>
        </p:nvSpPr>
        <p:spPr>
          <a:xfrm>
            <a:off x="6477411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</p:txBody>
      </p:sp>
    </p:spTree>
    <p:extLst>
      <p:ext uri="{BB962C8B-B14F-4D97-AF65-F5344CB8AC3E}">
        <p14:creationId xmlns:p14="http://schemas.microsoft.com/office/powerpoint/2010/main" val="374928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GUTENBERG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October 8,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20,801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108AA-2F9A-42AF-8864-E3DB6E223059}"/>
              </a:ext>
            </a:extLst>
          </p:cNvPr>
          <p:cNvSpPr txBox="1"/>
          <p:nvPr/>
        </p:nvSpPr>
        <p:spPr>
          <a:xfrm>
            <a:off x="6045979" y="4181453"/>
            <a:ext cx="5315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800FD-E574-4A6F-A519-6BAD93597AA5}"/>
              </a:ext>
            </a:extLst>
          </p:cNvPr>
          <p:cNvSpPr txBox="1"/>
          <p:nvPr/>
        </p:nvSpPr>
        <p:spPr>
          <a:xfrm>
            <a:off x="579947" y="4181453"/>
            <a:ext cx="5315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3DB567-06C2-4B50-BC63-DB509D47AC69}"/>
              </a:ext>
            </a:extLst>
          </p:cNvPr>
          <p:cNvSpPr txBox="1"/>
          <p:nvPr/>
        </p:nvSpPr>
        <p:spPr>
          <a:xfrm>
            <a:off x="6477411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</p:txBody>
      </p:sp>
      <p:pic>
        <p:nvPicPr>
          <p:cNvPr id="13" name="Picture 10" descr="Image result for project gutenberg logo">
            <a:extLst>
              <a:ext uri="{FF2B5EF4-FFF2-40B4-BE49-F238E27FC236}">
                <a16:creationId xmlns:a16="http://schemas.microsoft.com/office/drawing/2014/main" id="{33CAAB0F-17B6-4C75-89D2-B30FA8D09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67" y="608488"/>
            <a:ext cx="2257507" cy="225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0003E-CF16-47AE-958B-BEB3C381C293}"/>
              </a:ext>
            </a:extLst>
          </p:cNvPr>
          <p:cNvSpPr txBox="1"/>
          <p:nvPr/>
        </p:nvSpPr>
        <p:spPr>
          <a:xfrm>
            <a:off x="973066" y="5237088"/>
            <a:ext cx="45289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RDF XML with Python</a:t>
            </a:r>
          </a:p>
        </p:txBody>
      </p:sp>
    </p:spTree>
    <p:extLst>
      <p:ext uri="{BB962C8B-B14F-4D97-AF65-F5344CB8AC3E}">
        <p14:creationId xmlns:p14="http://schemas.microsoft.com/office/powerpoint/2010/main" val="362400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AA67F7-79E6-44AC-A164-5696C587A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89" y="141270"/>
            <a:ext cx="8428821" cy="65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171</Words>
  <Application>Microsoft Office PowerPoint</Application>
  <PresentationFormat>Widescreen</PresentationFormat>
  <Paragraphs>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PowerPoint Presentation</vt:lpstr>
      <vt:lpstr>Intro</vt:lpstr>
      <vt:lpstr>Research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overcome</vt:lpstr>
      <vt:lpstr>Prelim results</vt:lpstr>
      <vt:lpstr>Discussion of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17</cp:revision>
  <dcterms:created xsi:type="dcterms:W3CDTF">2019-12-12T19:09:47Z</dcterms:created>
  <dcterms:modified xsi:type="dcterms:W3CDTF">2019-12-13T01:05:47Z</dcterms:modified>
</cp:coreProperties>
</file>