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60" r:id="rId10"/>
    <p:sldId id="275" r:id="rId11"/>
    <p:sldId id="276" r:id="rId12"/>
    <p:sldId id="277" r:id="rId13"/>
    <p:sldId id="278" r:id="rId14"/>
    <p:sldId id="279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5" d="100"/>
          <a:sy n="45" d="100"/>
        </p:scale>
        <p:origin x="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37183-B0EE-431D-96E3-BA67E9E45C6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7BCE-A735-4E6E-A1D9-90F4E1BCA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data source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Early English Books Online: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7BCE-A735-4E6E-A1D9-90F4E1BCAD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220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0644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8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0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0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20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A7A4-0FEC-4FAF-B8C8-0BC63C26D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  <a:latin typeface="Roboto"/>
              </a:rPr>
              <a:t>PRESENTATION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1797-623F-4B06-99A8-E3450AC12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Jasmine Wong</a:t>
            </a:r>
          </a:p>
          <a:p>
            <a:r>
              <a:rPr lang="en-US" dirty="0">
                <a:solidFill>
                  <a:schemeClr val="tx1"/>
                </a:solidFill>
                <a:latin typeface="Roboto"/>
              </a:rPr>
              <a:t>IS590 </a:t>
            </a:r>
            <a:r>
              <a:rPr lang="en-US" dirty="0" err="1">
                <a:solidFill>
                  <a:schemeClr val="tx1"/>
                </a:solidFill>
                <a:latin typeface="Roboto"/>
              </a:rPr>
              <a:t>ODM</a:t>
            </a:r>
            <a:r>
              <a:rPr lang="en-US" dirty="0">
                <a:solidFill>
                  <a:schemeClr val="tx1"/>
                </a:solidFill>
                <a:latin typeface="Roboto"/>
              </a:rPr>
              <a:t>, Fall 2019</a:t>
            </a:r>
          </a:p>
        </p:txBody>
      </p:sp>
    </p:spTree>
    <p:extLst>
      <p:ext uri="{BB962C8B-B14F-4D97-AF65-F5344CB8AC3E}">
        <p14:creationId xmlns:p14="http://schemas.microsoft.com/office/powerpoint/2010/main" val="112306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2B41BD-3A44-48D1-9B9C-9C42BAD49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9" y="331331"/>
            <a:ext cx="12192000" cy="57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45D49-EB91-44F2-B93E-EFE6D8A1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2" y="1600358"/>
            <a:ext cx="10078948" cy="29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5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C9A74F-B06D-489C-9645-329C6554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27" y="928111"/>
            <a:ext cx="8110745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10B822-134D-4743-A1F3-1C4F46CC1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2" y="1691636"/>
            <a:ext cx="11426975" cy="34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D5509555-3D64-459B-9A39-8C44C7F0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1" y="1575812"/>
            <a:ext cx="8763018" cy="37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2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3E80-A15C-4B1D-99B3-19229E4F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CEBB-4A33-4032-8980-D1DB962C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4C49-F78F-447D-AD20-727A489C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442" y="494763"/>
            <a:ext cx="5018066" cy="1325563"/>
          </a:xfrm>
        </p:spPr>
        <p:txBody>
          <a:bodyPr/>
          <a:lstStyle/>
          <a:p>
            <a:r>
              <a:rPr lang="en-US" dirty="0"/>
              <a:t>Prelim results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E778E-6B47-431C-B514-AC36A46132A1}"/>
              </a:ext>
            </a:extLst>
          </p:cNvPr>
          <p:cNvGrpSpPr/>
          <p:nvPr/>
        </p:nvGrpSpPr>
        <p:grpSpPr>
          <a:xfrm>
            <a:off x="976044" y="409396"/>
            <a:ext cx="5353106" cy="6039208"/>
            <a:chOff x="1119884" y="494763"/>
            <a:chExt cx="5353106" cy="60392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0D5178-10BD-4B25-9045-69C5F642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977" y="494763"/>
              <a:ext cx="5293101" cy="600838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597208-2CB5-47E6-8302-2B2884A9E2BC}"/>
                </a:ext>
              </a:extLst>
            </p:cNvPr>
            <p:cNvSpPr/>
            <p:nvPr/>
          </p:nvSpPr>
          <p:spPr>
            <a:xfrm>
              <a:off x="1119884" y="494763"/>
              <a:ext cx="5353106" cy="6039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5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303F-0125-4B45-8521-6358843B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433A-CC37-459B-957E-23B7B9CF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limited by scope – I would need to mash up significantly more datasets to use the corpus in the way I was hoping for my future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7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07C8-112F-472F-9851-29780554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3F05-B03D-4F22-AA73-CCD81EAA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64D1-1D62-4824-86DD-78D48EC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3250-190B-46D9-8DCF-EB9DCDC1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arly english books online">
            <a:extLst>
              <a:ext uri="{FF2B5EF4-FFF2-40B4-BE49-F238E27FC236}">
                <a16:creationId xmlns:a16="http://schemas.microsoft.com/office/drawing/2014/main" id="{9D007041-1F17-470B-ACB3-14EA4192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03" y="473595"/>
            <a:ext cx="3622237" cy="11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quest">
            <a:extLst>
              <a:ext uri="{FF2B5EF4-FFF2-40B4-BE49-F238E27FC236}">
                <a16:creationId xmlns:a16="http://schemas.microsoft.com/office/drawing/2014/main" id="{2F99ACB8-0168-491B-9844-EF7FBC80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8" y="2024736"/>
            <a:ext cx="3110726" cy="11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F4CE83-3999-43C4-A736-73D19B1079DC}"/>
              </a:ext>
            </a:extLst>
          </p:cNvPr>
          <p:cNvSpPr txBox="1"/>
          <p:nvPr/>
        </p:nvSpPr>
        <p:spPr>
          <a:xfrm>
            <a:off x="5947297" y="431134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EARLY ENGLISH BOOKS ONLINE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937F2-AA20-42A1-B9F9-E24B95BA3AC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October 3, 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0A9BE0-7856-43F5-8CE8-CB99A6A6CEE2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860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1A7040-E2CF-498A-914F-BEA142AD8BE7}"/>
              </a:ext>
            </a:extLst>
          </p:cNvPr>
          <p:cNvSpPr txBox="1"/>
          <p:nvPr/>
        </p:nvSpPr>
        <p:spPr>
          <a:xfrm>
            <a:off x="6477411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B6B28F-55A3-4F36-BA13-7FFE6CE4C8CE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DE31E0-B92E-44B2-9531-7C33535F4284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546B40-7165-41A3-8571-FD9BBE66A6EA}"/>
              </a:ext>
            </a:extLst>
          </p:cNvPr>
          <p:cNvSpPr txBox="1"/>
          <p:nvPr/>
        </p:nvSpPr>
        <p:spPr>
          <a:xfrm>
            <a:off x="1056775" y="4976496"/>
            <a:ext cx="4361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EFCE8-45ED-4F82-B7DE-EE3B136BE62A}"/>
              </a:ext>
            </a:extLst>
          </p:cNvPr>
          <p:cNvSpPr txBox="1"/>
          <p:nvPr/>
        </p:nvSpPr>
        <p:spPr>
          <a:xfrm>
            <a:off x="6045979" y="4047891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D3D84-B0E6-4318-82D6-D0C7259096AB}"/>
              </a:ext>
            </a:extLst>
          </p:cNvPr>
          <p:cNvSpPr txBox="1"/>
          <p:nvPr/>
        </p:nvSpPr>
        <p:spPr>
          <a:xfrm>
            <a:off x="579947" y="4047891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2911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Image result for hathitrust">
            <a:extLst>
              <a:ext uri="{FF2B5EF4-FFF2-40B4-BE49-F238E27FC236}">
                <a16:creationId xmlns:a16="http://schemas.microsoft.com/office/drawing/2014/main" id="{585F986D-2DDB-42D6-849E-6CD2F726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59" y="368653"/>
            <a:ext cx="3622237" cy="11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English Short Title Catalogue">
            <a:extLst>
              <a:ext uri="{FF2B5EF4-FFF2-40B4-BE49-F238E27FC236}">
                <a16:creationId xmlns:a16="http://schemas.microsoft.com/office/drawing/2014/main" id="{7D33591E-B51B-4264-9FBA-49FF6EBC6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6"/>
          <a:stretch/>
        </p:blipFill>
        <p:spPr bwMode="auto">
          <a:xfrm>
            <a:off x="1694615" y="1821498"/>
            <a:ext cx="3098269" cy="12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31134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ENGLISH SHORT TITLE CATALOGUE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25,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3,137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108AA-2F9A-42AF-8864-E3DB6E223059}"/>
              </a:ext>
            </a:extLst>
          </p:cNvPr>
          <p:cNvSpPr txBox="1"/>
          <p:nvPr/>
        </p:nvSpPr>
        <p:spPr>
          <a:xfrm>
            <a:off x="6045979" y="4047891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800FD-E574-4A6F-A519-6BAD93597AA5}"/>
              </a:ext>
            </a:extLst>
          </p:cNvPr>
          <p:cNvSpPr txBox="1"/>
          <p:nvPr/>
        </p:nvSpPr>
        <p:spPr>
          <a:xfrm>
            <a:off x="579947" y="4047891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B56F-1A55-4DE8-8C46-21BC2E129463}"/>
              </a:ext>
            </a:extLst>
          </p:cNvPr>
          <p:cNvSpPr txBox="1"/>
          <p:nvPr/>
        </p:nvSpPr>
        <p:spPr>
          <a:xfrm>
            <a:off x="6477411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4CFE1B-A8A7-40A1-A61F-1806B083815D}"/>
              </a:ext>
            </a:extLst>
          </p:cNvPr>
          <p:cNvSpPr txBox="1"/>
          <p:nvPr/>
        </p:nvSpPr>
        <p:spPr>
          <a:xfrm>
            <a:off x="590651" y="4976496"/>
            <a:ext cx="5232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Parsing JSON with Python</a:t>
            </a:r>
          </a:p>
        </p:txBody>
      </p:sp>
    </p:spTree>
    <p:extLst>
      <p:ext uri="{BB962C8B-B14F-4D97-AF65-F5344CB8AC3E}">
        <p14:creationId xmlns:p14="http://schemas.microsoft.com/office/powerpoint/2010/main" val="23115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OPEN SYLLABUS</a:t>
            </a:r>
          </a:p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15,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5,000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B56F-1A55-4DE8-8C46-21BC2E129463}"/>
              </a:ext>
            </a:extLst>
          </p:cNvPr>
          <p:cNvSpPr txBox="1"/>
          <p:nvPr/>
        </p:nvSpPr>
        <p:spPr>
          <a:xfrm>
            <a:off x="6477411" y="4976496"/>
            <a:ext cx="4528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545BAD-2B21-4B01-A7B6-DF6C9497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22" y="1103064"/>
            <a:ext cx="3810000" cy="11703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70B6F9-A1E5-462B-B464-9763D3B66E4C}"/>
              </a:ext>
            </a:extLst>
          </p:cNvPr>
          <p:cNvSpPr txBox="1"/>
          <p:nvPr/>
        </p:nvSpPr>
        <p:spPr>
          <a:xfrm>
            <a:off x="1056775" y="4976496"/>
            <a:ext cx="436149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XPATH Helper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6A971-D960-493B-8154-E3037D1FC7BC}"/>
              </a:ext>
            </a:extLst>
          </p:cNvPr>
          <p:cNvSpPr txBox="1"/>
          <p:nvPr/>
        </p:nvSpPr>
        <p:spPr>
          <a:xfrm>
            <a:off x="6045979" y="4047891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CFE4E-FD6F-4EF5-A35E-4B2382773903}"/>
              </a:ext>
            </a:extLst>
          </p:cNvPr>
          <p:cNvSpPr txBox="1"/>
          <p:nvPr/>
        </p:nvSpPr>
        <p:spPr>
          <a:xfrm>
            <a:off x="579947" y="4047891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50054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versity of oxford logo">
            <a:extLst>
              <a:ext uri="{FF2B5EF4-FFF2-40B4-BE49-F238E27FC236}">
                <a16:creationId xmlns:a16="http://schemas.microsoft.com/office/drawing/2014/main" id="{CCB850C1-3C29-456A-857E-F8259E9B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14" y="327987"/>
            <a:ext cx="2822755" cy="28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OXFORD TEXT ARCHIVE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15,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600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3DB567-06C2-4B50-BC63-DB509D47AC69}"/>
              </a:ext>
            </a:extLst>
          </p:cNvPr>
          <p:cNvSpPr txBox="1"/>
          <p:nvPr/>
        </p:nvSpPr>
        <p:spPr>
          <a:xfrm>
            <a:off x="6477411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9D907-5B4D-4252-9B6A-D75DAE115DD6}"/>
              </a:ext>
            </a:extLst>
          </p:cNvPr>
          <p:cNvSpPr txBox="1"/>
          <p:nvPr/>
        </p:nvSpPr>
        <p:spPr>
          <a:xfrm>
            <a:off x="1056775" y="4976496"/>
            <a:ext cx="436149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XPATH Helper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658B41-5DD2-475D-A457-BD467F6EEEBC}"/>
              </a:ext>
            </a:extLst>
          </p:cNvPr>
          <p:cNvSpPr txBox="1"/>
          <p:nvPr/>
        </p:nvSpPr>
        <p:spPr>
          <a:xfrm>
            <a:off x="6045979" y="4047891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0C7DC-95A6-4862-9CA3-249DCC528D93}"/>
              </a:ext>
            </a:extLst>
          </p:cNvPr>
          <p:cNvSpPr txBox="1"/>
          <p:nvPr/>
        </p:nvSpPr>
        <p:spPr>
          <a:xfrm>
            <a:off x="579947" y="4047891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74928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PROJECT</a:t>
            </a:r>
          </a:p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GUTENBERG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October 8,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20,801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3DB567-06C2-4B50-BC63-DB509D47AC69}"/>
              </a:ext>
            </a:extLst>
          </p:cNvPr>
          <p:cNvSpPr txBox="1"/>
          <p:nvPr/>
        </p:nvSpPr>
        <p:spPr>
          <a:xfrm>
            <a:off x="6477411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</p:txBody>
      </p:sp>
      <p:pic>
        <p:nvPicPr>
          <p:cNvPr id="13" name="Picture 10" descr="Image result for project gutenberg logo">
            <a:extLst>
              <a:ext uri="{FF2B5EF4-FFF2-40B4-BE49-F238E27FC236}">
                <a16:creationId xmlns:a16="http://schemas.microsoft.com/office/drawing/2014/main" id="{33CAAB0F-17B6-4C75-89D2-B30FA8D09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67" y="608488"/>
            <a:ext cx="2257507" cy="225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895496-F5C1-41C6-8374-0F0AB851F0FA}"/>
              </a:ext>
            </a:extLst>
          </p:cNvPr>
          <p:cNvSpPr txBox="1"/>
          <p:nvPr/>
        </p:nvSpPr>
        <p:spPr>
          <a:xfrm>
            <a:off x="590651" y="4976496"/>
            <a:ext cx="5232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Parsing RDF XML with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D1067-9E73-4684-8965-90B6FCD0D95C}"/>
              </a:ext>
            </a:extLst>
          </p:cNvPr>
          <p:cNvSpPr txBox="1"/>
          <p:nvPr/>
        </p:nvSpPr>
        <p:spPr>
          <a:xfrm>
            <a:off x="6045979" y="4047891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FAB244-7CE7-4579-A137-7BD8FD4AA1FD}"/>
              </a:ext>
            </a:extLst>
          </p:cNvPr>
          <p:cNvSpPr txBox="1"/>
          <p:nvPr/>
        </p:nvSpPr>
        <p:spPr>
          <a:xfrm>
            <a:off x="579947" y="4047891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62400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471C93-F208-41C5-86F8-09D2A75C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5" y="154113"/>
            <a:ext cx="8430320" cy="65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3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ysClr val="window" lastClr="FFFFFF"/>
      </a:lt1>
      <a:dk2>
        <a:srgbClr val="58005A"/>
      </a:dk2>
      <a:lt2>
        <a:srgbClr val="F6F5E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553</TotalTime>
  <Words>208</Words>
  <Application>Microsoft Office PowerPoint</Application>
  <PresentationFormat>Widescreen</PresentationFormat>
  <Paragraphs>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Franklin Gothic Book</vt:lpstr>
      <vt:lpstr>Roboto</vt:lpstr>
      <vt:lpstr>Crop</vt:lpstr>
      <vt:lpstr>PRESENTATION TIME</vt:lpstr>
      <vt:lpstr>Intro</vt:lpstr>
      <vt:lpstr>Research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overcome</vt:lpstr>
      <vt:lpstr>Prelim results</vt:lpstr>
      <vt:lpstr>Discussion of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24</cp:revision>
  <dcterms:created xsi:type="dcterms:W3CDTF">2019-12-12T19:09:47Z</dcterms:created>
  <dcterms:modified xsi:type="dcterms:W3CDTF">2019-12-16T00:56:20Z</dcterms:modified>
</cp:coreProperties>
</file>