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243"/>
  </p:normalViewPr>
  <p:slideViewPr>
    <p:cSldViewPr snapToGrid="0" snapToObjects="1">
      <p:cViewPr>
        <p:scale>
          <a:sx n="138" d="100"/>
          <a:sy n="138" d="100"/>
        </p:scale>
        <p:origin x="800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FABB-9976-E34A-B89B-8B885C2A873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D953A-A9DC-224E-8563-EB71155C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2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D953A-A9DC-224E-8563-EB71155C2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663B29-EC7A-5040-AA3D-592DA9A606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C122F-9EFD-D448-AA59-2A48140243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Final data design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THE TIME HAS COME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talk about your final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So, aren’t you glad you have 16 weeks for this?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OK, at this point you’ve got: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Data files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Some documentation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Some plans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need to put it all together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Remember our goal:  You want to do some analysis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some time to engage with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I know I spent all semester telling you to stop thinking about that question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Now is the moment to dive in and be in that world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Close your eyes and remember your question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can ask one question of your data at this point (presuming you can figure out how to do it technically), what would it be?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Write it down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Then let’s go through the class and talk about them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 we do, I want you to start having some critical thoughts because we’re going to have project </a:t>
            </a:r>
            <a:r>
              <a:rPr lang="en-US" dirty="0" err="1" smtClean="0"/>
              <a:t>checkins</a:t>
            </a:r>
            <a:r>
              <a:rPr lang="en-US" dirty="0" smtClean="0"/>
              <a:t>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here’s how I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Maybe it’ll work for you?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programmers, you are constantly moving data between structures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is an every day task.  We transform data into a variety of structures to access or measure new information.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Let’s take a look at a </a:t>
            </a:r>
            <a:r>
              <a:rPr lang="en-US" dirty="0" err="1" smtClean="0"/>
              <a:t>json</a:t>
            </a:r>
            <a:r>
              <a:rPr lang="en-US" dirty="0" smtClean="0"/>
              <a:t> file.  This is a great data structure, but not great for analysis.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 might be transform this for analysis?  What questions might you have about this?  How would you need to transform it? 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Let’s take a look at three different </a:t>
            </a:r>
            <a:r>
              <a:rPr lang="en-US" dirty="0" err="1" smtClean="0"/>
              <a:t>json</a:t>
            </a:r>
            <a:r>
              <a:rPr lang="en-US" dirty="0" smtClean="0"/>
              <a:t> files and try to understand how we might </a:t>
            </a:r>
            <a:r>
              <a:rPr lang="en-US" dirty="0" err="1" smtClean="0"/>
              <a:t>trasform</a:t>
            </a:r>
            <a:r>
              <a:rPr lang="en-US" dirty="0" smtClean="0"/>
              <a:t>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the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You don’t need to use this structure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I wanted you to look at is the broader implication that the tools you use for analysis have certain presumptions for how data are organized. 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When you are approaching a tool, you need this question answered.  But they won’t directly answer it.  (we can’t have nice things)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 you’ll need to infer this from the examples and canned datasets that they are using. How are the example data stored?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have to think from several angles.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wants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Your analysis tools want data in a specific arrangement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Your data wants to maintain context, correctness, and completeness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want to go to bed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need to make all three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think about your data now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Let’s get out the large paper and start mocking things up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the most part, I expect that you will need to be making something rectangular.  That’s what most things expect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are your entities here? These are the things that will become your rows in your data.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are your properties about that data?  These are the columns here.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are the top level things you know about the entities that you have.</a:t>
            </a:r>
          </a:p>
        </p:txBody>
      </p:sp>
    </p:spTree>
    <p:extLst>
      <p:ext uri="{BB962C8B-B14F-4D97-AF65-F5344CB8AC3E}">
        <p14:creationId xmlns:p14="http://schemas.microsoft.com/office/powerpoint/2010/main" val="3860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Answer these questions: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What will be demanded of </a:t>
            </a:r>
            <a:r>
              <a:rPr lang="en-US" dirty="0" smtClean="0"/>
              <a:t>you</a:t>
            </a:r>
            <a:r>
              <a:rPr lang="en-US" dirty="0"/>
              <a:t> </a:t>
            </a:r>
            <a:r>
              <a:rPr lang="en-US" dirty="0" smtClean="0"/>
              <a:t>from your analysis application?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What will be important to retain?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Classify your data into three groups: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Easy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Annoying but doable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Gross and/or I have no idea how to slot this in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Start mocking things up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Start with the easy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Add in the annoying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Thinking about the hardest, document the specific questions you have about how to get it in your file</a:t>
            </a:r>
          </a:p>
        </p:txBody>
      </p:sp>
    </p:spTree>
    <p:extLst>
      <p:ext uri="{BB962C8B-B14F-4D97-AF65-F5344CB8AC3E}">
        <p14:creationId xmlns:p14="http://schemas.microsoft.com/office/powerpoint/2010/main" val="19796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17598</TotalTime>
  <Words>610</Words>
  <Application>Microsoft Macintosh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Retrospect</vt:lpstr>
      <vt:lpstr>Final data design</vt:lpstr>
      <vt:lpstr>THE TIME HAS COME</vt:lpstr>
      <vt:lpstr>We need to talk about your final data file</vt:lpstr>
      <vt:lpstr>Let’s take some time to engage with that</vt:lpstr>
      <vt:lpstr>So here’s how I do this</vt:lpstr>
      <vt:lpstr>Let’s talk about the tidy data</vt:lpstr>
      <vt:lpstr>Who wants what?</vt:lpstr>
      <vt:lpstr>And now your data</vt:lpstr>
      <vt:lpstr>Start from the end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IS590ODM: Open Data Mashups</dc:title>
  <dc:creator>Wickes, Elizabeth</dc:creator>
  <cp:lastModifiedBy>Wickes, Elizabeth</cp:lastModifiedBy>
  <cp:revision>169</cp:revision>
  <dcterms:created xsi:type="dcterms:W3CDTF">2018-08-27T20:48:52Z</dcterms:created>
  <dcterms:modified xsi:type="dcterms:W3CDTF">2018-11-07T00:51:54Z</dcterms:modified>
</cp:coreProperties>
</file>