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4"/>
    <p:sldMasterId id="2147483872" r:id="rId5"/>
  </p:sldMasterIdLst>
  <p:notesMasterIdLst>
    <p:notesMasterId r:id="rId28"/>
  </p:notesMasterIdLst>
  <p:handoutMasterIdLst>
    <p:handoutMasterId r:id="rId29"/>
  </p:handoutMasterIdLst>
  <p:sldIdLst>
    <p:sldId id="403" r:id="rId6"/>
    <p:sldId id="464" r:id="rId7"/>
    <p:sldId id="465" r:id="rId8"/>
    <p:sldId id="467" r:id="rId9"/>
    <p:sldId id="468" r:id="rId10"/>
    <p:sldId id="469" r:id="rId11"/>
    <p:sldId id="466" r:id="rId12"/>
    <p:sldId id="470" r:id="rId13"/>
    <p:sldId id="471" r:id="rId14"/>
    <p:sldId id="472" r:id="rId15"/>
    <p:sldId id="473" r:id="rId16"/>
    <p:sldId id="474" r:id="rId17"/>
    <p:sldId id="479" r:id="rId18"/>
    <p:sldId id="475" r:id="rId19"/>
    <p:sldId id="476" r:id="rId20"/>
    <p:sldId id="477" r:id="rId21"/>
    <p:sldId id="481" r:id="rId22"/>
    <p:sldId id="478" r:id="rId23"/>
    <p:sldId id="480" r:id="rId24"/>
    <p:sldId id="482" r:id="rId25"/>
    <p:sldId id="463" r:id="rId26"/>
    <p:sldId id="402"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Flores" initials="SF" lastIdx="11" clrIdx="0">
    <p:extLst>
      <p:ext uri="{19B8F6BF-5375-455C-9EA6-DF929625EA0E}">
        <p15:presenceInfo xmlns:p15="http://schemas.microsoft.com/office/powerpoint/2012/main" userId="S::sebastian.flores@u-planner.com::c5e5ac8a-63f5-45b7-8557-620b3f38f2c0" providerId="AD"/>
      </p:ext>
    </p:extLst>
  </p:cmAuthor>
  <p:cmAuthor id="2" name="Enrique Diaz" initials="ED" lastIdx="1" clrIdx="1">
    <p:extLst>
      <p:ext uri="{19B8F6BF-5375-455C-9EA6-DF929625EA0E}">
        <p15:presenceInfo xmlns:p15="http://schemas.microsoft.com/office/powerpoint/2012/main" userId="Enrique Dia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654"/>
    <a:srgbClr val="0070C0"/>
    <a:srgbClr val="A8C329"/>
    <a:srgbClr val="22303A"/>
    <a:srgbClr val="007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87C60-9325-423C-9F05-193C6C8B531A}" v="4775" dt="2020-02-13T19:38:14.084"/>
    <p1510:client id="{678BD476-4A4A-4F41-9377-D1EE6009D738}" v="817" dt="2020-02-14T19:43:47.772"/>
    <p1510:client id="{BBA92E7C-2A5F-0E48-9288-1F66E1888B30}" v="1" dt="2020-02-20T18:30:59.581"/>
    <p1510:client id="{C6ED7D51-E906-4E0B-9E96-190074C58351}" v="834" dt="2020-02-13T20:21:18.885"/>
    <p1510:client id="{FDB20E0E-A682-458F-AC8E-2DC2C7C2B085}" v="117" dt="2020-02-03T13:54:13.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39C235-9E5E-6B4F-AE63-25CD0B20D9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7C05218A-9D50-8248-AD22-08A90D9C9B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93F42B-0227-0D4F-9C4E-96EED28D6A18}" type="datetimeFigureOut">
              <a:rPr lang="es-CL" smtClean="0"/>
              <a:t>20-02-20</a:t>
            </a:fld>
            <a:endParaRPr lang="es-CL"/>
          </a:p>
        </p:txBody>
      </p:sp>
      <p:sp>
        <p:nvSpPr>
          <p:cNvPr id="4" name="Marcador de pie de página 3">
            <a:extLst>
              <a:ext uri="{FF2B5EF4-FFF2-40B4-BE49-F238E27FC236}">
                <a16:creationId xmlns:a16="http://schemas.microsoft.com/office/drawing/2014/main" id="{75DB8416-1867-DE44-A064-0D9A393E6B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D8AA6ECD-41FA-9B44-BD6E-8400B92353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AE571-5E5E-8C48-B6C4-B75214F1FD10}" type="slidenum">
              <a:rPr lang="es-CL" smtClean="0"/>
              <a:t>‹#›</a:t>
            </a:fld>
            <a:endParaRPr lang="es-CL"/>
          </a:p>
        </p:txBody>
      </p:sp>
    </p:spTree>
    <p:extLst>
      <p:ext uri="{BB962C8B-B14F-4D97-AF65-F5344CB8AC3E}">
        <p14:creationId xmlns:p14="http://schemas.microsoft.com/office/powerpoint/2010/main" val="8585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1C5CD-2EA1-2847-9A4F-4425247BBD9C}"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739BE-BAFA-F649-B6C8-F7A7DBFA6B9F}" type="slidenum">
              <a:rPr lang="en-US" smtClean="0"/>
              <a:t>‹#›</a:t>
            </a:fld>
            <a:endParaRPr lang="en-US"/>
          </a:p>
        </p:txBody>
      </p:sp>
    </p:spTree>
    <p:extLst>
      <p:ext uri="{BB962C8B-B14F-4D97-AF65-F5344CB8AC3E}">
        <p14:creationId xmlns:p14="http://schemas.microsoft.com/office/powerpoint/2010/main" val="87951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planner.sharepoint.com/sites/DiagnosticoPA/_layouts/15/Doc.aspx?OR=teams&amp;action=edit&amp;sourcedoc=%7B7B5908FA-0B13-4ACF-8F51-8AB0D48C67D7%7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CL"/>
              <a:t>PORTADA</a:t>
            </a:r>
          </a:p>
          <a:p>
            <a:r>
              <a:rPr lang="es-CL">
                <a:cs typeface="Calibri"/>
              </a:rPr>
              <a:t>Presentación hecha en base a documento: </a:t>
            </a:r>
            <a:r>
              <a:rPr lang="es-CL">
                <a:hlinkClick r:id="rId3"/>
              </a:rPr>
              <a:t>https://uplanner.sharepoint.com/sites/DiagnosticoPA/_layouts/15/Doc.aspx?OR=teams&amp;action=edit&amp;sourcedoc=%7B7B5908FA-0B13-4ACF-8F51-8AB0D48C67D7%7D</a:t>
            </a:r>
            <a:endParaRPr lang="es-CL">
              <a:cs typeface="Calibri"/>
            </a:endParaRPr>
          </a:p>
          <a:p>
            <a:endParaRPr lang="es-CL">
              <a:cs typeface="Calibri"/>
            </a:endParaRPr>
          </a:p>
        </p:txBody>
      </p:sp>
      <p:sp>
        <p:nvSpPr>
          <p:cNvPr id="4" name="Marcador de número de diapositiva 3"/>
          <p:cNvSpPr>
            <a:spLocks noGrp="1"/>
          </p:cNvSpPr>
          <p:nvPr>
            <p:ph type="sldNum" sz="quarter" idx="5"/>
          </p:nvPr>
        </p:nvSpPr>
        <p:spPr/>
        <p:txBody>
          <a:bodyPr/>
          <a:lstStyle/>
          <a:p>
            <a:fld id="{6DD739BE-BAFA-F649-B6C8-F7A7DBFA6B9F}" type="slidenum">
              <a:rPr lang="en-US" smtClean="0"/>
              <a:t>1</a:t>
            </a:fld>
            <a:endParaRPr lang="en-US"/>
          </a:p>
        </p:txBody>
      </p:sp>
    </p:spTree>
    <p:extLst>
      <p:ext uri="{BB962C8B-B14F-4D97-AF65-F5344CB8AC3E}">
        <p14:creationId xmlns:p14="http://schemas.microsoft.com/office/powerpoint/2010/main" val="20651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 el ejemplo, serán excluidos registros que no tienen información sobre su periodo académico; registros que tienen 0 inscritos o no indican información sobre la cantidad de inscripciones; etc.</a:t>
            </a:r>
          </a:p>
        </p:txBody>
      </p:sp>
      <p:sp>
        <p:nvSpPr>
          <p:cNvPr id="4" name="Slide Number Placeholder 3"/>
          <p:cNvSpPr>
            <a:spLocks noGrp="1"/>
          </p:cNvSpPr>
          <p:nvPr>
            <p:ph type="sldNum" sz="quarter" idx="5"/>
          </p:nvPr>
        </p:nvSpPr>
        <p:spPr/>
        <p:txBody>
          <a:bodyPr/>
          <a:lstStyle/>
          <a:p>
            <a:fld id="{6DD739BE-BAFA-F649-B6C8-F7A7DBFA6B9F}" type="slidenum">
              <a:rPr lang="en-US" smtClean="0"/>
              <a:t>15</a:t>
            </a:fld>
            <a:endParaRPr lang="en-US"/>
          </a:p>
        </p:txBody>
      </p:sp>
    </p:spTree>
    <p:extLst>
      <p:ext uri="{BB962C8B-B14F-4D97-AF65-F5344CB8AC3E}">
        <p14:creationId xmlns:p14="http://schemas.microsoft.com/office/powerpoint/2010/main" val="371397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 el ejemplo, el código de sección temporal (tmp_id_seccion) para cada registro será una concatenación de guiones que incluye el código de curso, el tipo de actividad, la subsección y el semestre; el tipo de actividad será el valor de la columna institucional Tipo clase pasado por un diccionario; el tipo de recurso dependerá de la descripción de la sala.</a:t>
            </a:r>
          </a:p>
        </p:txBody>
      </p:sp>
      <p:sp>
        <p:nvSpPr>
          <p:cNvPr id="4" name="Slide Number Placeholder 3"/>
          <p:cNvSpPr>
            <a:spLocks noGrp="1"/>
          </p:cNvSpPr>
          <p:nvPr>
            <p:ph type="sldNum" sz="quarter" idx="5"/>
          </p:nvPr>
        </p:nvSpPr>
        <p:spPr/>
        <p:txBody>
          <a:bodyPr/>
          <a:lstStyle/>
          <a:p>
            <a:fld id="{6DD739BE-BAFA-F649-B6C8-F7A7DBFA6B9F}" type="slidenum">
              <a:rPr lang="en-US" smtClean="0"/>
              <a:t>16</a:t>
            </a:fld>
            <a:endParaRPr lang="en-US"/>
          </a:p>
        </p:txBody>
      </p:sp>
    </p:spTree>
    <p:extLst>
      <p:ext uri="{BB962C8B-B14F-4D97-AF65-F5344CB8AC3E}">
        <p14:creationId xmlns:p14="http://schemas.microsoft.com/office/powerpoint/2010/main" val="2941068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 el ejemplo, el código de sección temporal (tmp_id_seccion) para cada registro será una concatenación de guiones que incluye el código de curso, el tipo de actividad, la subsección y el semestre; el tipo de actividad será el valor de la columna institucional Tipo clase pasado por un diccionario; el tipo de recurso dependerá de la descripción de la sala.</a:t>
            </a:r>
          </a:p>
        </p:txBody>
      </p:sp>
      <p:sp>
        <p:nvSpPr>
          <p:cNvPr id="4" name="Slide Number Placeholder 3"/>
          <p:cNvSpPr>
            <a:spLocks noGrp="1"/>
          </p:cNvSpPr>
          <p:nvPr>
            <p:ph type="sldNum" sz="quarter" idx="5"/>
          </p:nvPr>
        </p:nvSpPr>
        <p:spPr/>
        <p:txBody>
          <a:bodyPr/>
          <a:lstStyle/>
          <a:p>
            <a:fld id="{6DD739BE-BAFA-F649-B6C8-F7A7DBFA6B9F}" type="slidenum">
              <a:rPr lang="en-US" smtClean="0"/>
              <a:t>17</a:t>
            </a:fld>
            <a:endParaRPr lang="en-US"/>
          </a:p>
        </p:txBody>
      </p:sp>
    </p:spTree>
    <p:extLst>
      <p:ext uri="{BB962C8B-B14F-4D97-AF65-F5344CB8AC3E}">
        <p14:creationId xmlns:p14="http://schemas.microsoft.com/office/powerpoint/2010/main" val="337265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DD739BE-BAFA-F649-B6C8-F7A7DBFA6B9F}" type="slidenum">
              <a:rPr lang="en-US" smtClean="0"/>
              <a:t>18</a:t>
            </a:fld>
            <a:endParaRPr lang="en-US"/>
          </a:p>
        </p:txBody>
      </p:sp>
    </p:spTree>
    <p:extLst>
      <p:ext uri="{BB962C8B-B14F-4D97-AF65-F5344CB8AC3E}">
        <p14:creationId xmlns:p14="http://schemas.microsoft.com/office/powerpoint/2010/main" val="283573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DD739BE-BAFA-F649-B6C8-F7A7DBFA6B9F}" type="slidenum">
              <a:rPr lang="en-US" smtClean="0"/>
              <a:t>19</a:t>
            </a:fld>
            <a:endParaRPr lang="en-US"/>
          </a:p>
        </p:txBody>
      </p:sp>
    </p:spTree>
    <p:extLst>
      <p:ext uri="{BB962C8B-B14F-4D97-AF65-F5344CB8AC3E}">
        <p14:creationId xmlns:p14="http://schemas.microsoft.com/office/powerpoint/2010/main" val="408176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 </a:t>
            </a:r>
            <a:r>
              <a:rPr lang="en-US" err="1">
                <a:cs typeface="Calibri"/>
              </a:rPr>
              <a:t>carpeta_inst</a:t>
            </a:r>
            <a:r>
              <a:rPr lang="en-US">
                <a:cs typeface="Calibri"/>
              </a:rPr>
              <a:t> es el </a:t>
            </a:r>
            <a:r>
              <a:rPr lang="en-US" err="1">
                <a:cs typeface="Calibri"/>
              </a:rPr>
              <a:t>directorio</a:t>
            </a:r>
            <a:r>
              <a:rPr lang="en-US">
                <a:cs typeface="Calibri"/>
              </a:rPr>
              <a:t> que </a:t>
            </a:r>
            <a:r>
              <a:rPr lang="en-US" err="1">
                <a:cs typeface="Calibri"/>
              </a:rPr>
              <a:t>contiene</a:t>
            </a:r>
            <a:r>
              <a:rPr lang="en-US">
                <a:cs typeface="Calibri"/>
              </a:rPr>
              <a:t> el </a:t>
            </a:r>
            <a:r>
              <a:rPr lang="en-US" err="1">
                <a:cs typeface="Calibri"/>
              </a:rPr>
              <a:t>archivo</a:t>
            </a:r>
            <a:r>
              <a:rPr lang="en-US">
                <a:cs typeface="Calibri"/>
              </a:rPr>
              <a:t> setup.py </a:t>
            </a:r>
            <a:r>
              <a:rPr lang="en-US" err="1">
                <a:cs typeface="Calibri"/>
              </a:rPr>
              <a:t>respectivo</a:t>
            </a:r>
            <a:r>
              <a:rPr lang="en-US">
                <a:cs typeface="Calibri"/>
              </a:rPr>
              <a:t>, </a:t>
            </a:r>
            <a:r>
              <a:rPr lang="en-US" err="1">
                <a:cs typeface="Calibri"/>
              </a:rPr>
              <a:t>así</a:t>
            </a:r>
            <a:r>
              <a:rPr lang="en-US">
                <a:cs typeface="Calibri"/>
              </a:rPr>
              <a:t> </a:t>
            </a:r>
            <a:r>
              <a:rPr lang="en-US" err="1">
                <a:cs typeface="Calibri"/>
              </a:rPr>
              <a:t>como</a:t>
            </a:r>
            <a:r>
              <a:rPr lang="en-US">
                <a:cs typeface="Calibri"/>
              </a:rPr>
              <a:t> la </a:t>
            </a:r>
            <a:r>
              <a:rPr lang="en-US" err="1">
                <a:cs typeface="Calibri"/>
              </a:rPr>
              <a:t>carpeta</a:t>
            </a:r>
            <a:r>
              <a:rPr lang="en-US">
                <a:cs typeface="Calibri"/>
              </a:rPr>
              <a:t> input que contiene el/los archivo(s) excel que </a:t>
            </a:r>
            <a:r>
              <a:rPr lang="en-US" err="1">
                <a:cs typeface="Calibri"/>
              </a:rPr>
              <a:t>mandó</a:t>
            </a:r>
            <a:r>
              <a:rPr lang="en-US">
                <a:cs typeface="Calibri"/>
              </a:rPr>
              <a:t> la </a:t>
            </a:r>
            <a:r>
              <a:rPr lang="en-US" err="1">
                <a:cs typeface="Calibri"/>
              </a:rPr>
              <a:t>institución</a:t>
            </a:r>
            <a:r>
              <a:rPr lang="en-US">
                <a:cs typeface="Calibri"/>
              </a:rPr>
              <a:t> con sus </a:t>
            </a:r>
            <a:r>
              <a:rPr lang="en-US" err="1">
                <a:cs typeface="Calibri"/>
              </a:rPr>
              <a:t>datos</a:t>
            </a:r>
            <a:r>
              <a:rPr lang="en-US">
                <a:cs typeface="Calibri"/>
              </a:rPr>
              <a:t> en </a:t>
            </a:r>
            <a:r>
              <a:rPr lang="en-US" err="1">
                <a:cs typeface="Calibri"/>
              </a:rPr>
              <a:t>su</a:t>
            </a:r>
            <a:r>
              <a:rPr lang="en-US">
                <a:cs typeface="Calibri"/>
              </a:rPr>
              <a:t> </a:t>
            </a:r>
            <a:r>
              <a:rPr lang="en-US" err="1">
                <a:cs typeface="Calibri"/>
              </a:rPr>
              <a:t>propio</a:t>
            </a:r>
            <a:r>
              <a:rPr lang="en-US">
                <a:cs typeface="Calibri"/>
              </a:rPr>
              <a:t> </a:t>
            </a:r>
            <a:r>
              <a:rPr lang="en-US" err="1">
                <a:cs typeface="Calibri"/>
              </a:rPr>
              <a:t>formato</a:t>
            </a:r>
            <a:r>
              <a:rPr lang="en-US">
                <a:cs typeface="Calibri"/>
              </a:rPr>
              <a:t>.</a:t>
            </a:r>
          </a:p>
        </p:txBody>
      </p:sp>
      <p:sp>
        <p:nvSpPr>
          <p:cNvPr id="4" name="Slide Number Placeholder 3"/>
          <p:cNvSpPr>
            <a:spLocks noGrp="1"/>
          </p:cNvSpPr>
          <p:nvPr>
            <p:ph type="sldNum" sz="quarter" idx="5"/>
          </p:nvPr>
        </p:nvSpPr>
        <p:spPr/>
        <p:txBody>
          <a:bodyPr/>
          <a:lstStyle/>
          <a:p>
            <a:fld id="{6DD739BE-BAFA-F649-B6C8-F7A7DBFA6B9F}" type="slidenum">
              <a:rPr lang="en-US" smtClean="0"/>
              <a:t>20</a:t>
            </a:fld>
            <a:endParaRPr lang="en-US"/>
          </a:p>
        </p:txBody>
      </p:sp>
    </p:spTree>
    <p:extLst>
      <p:ext uri="{BB962C8B-B14F-4D97-AF65-F5344CB8AC3E}">
        <p14:creationId xmlns:p14="http://schemas.microsoft.com/office/powerpoint/2010/main" val="172489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CL"/>
              <a:t>CONTRAPORTADA</a:t>
            </a:r>
          </a:p>
        </p:txBody>
      </p:sp>
      <p:sp>
        <p:nvSpPr>
          <p:cNvPr id="4" name="Marcador de número de diapositiva 3"/>
          <p:cNvSpPr>
            <a:spLocks noGrp="1"/>
          </p:cNvSpPr>
          <p:nvPr>
            <p:ph type="sldNum" sz="quarter" idx="5"/>
          </p:nvPr>
        </p:nvSpPr>
        <p:spPr/>
        <p:txBody>
          <a:bodyPr/>
          <a:lstStyle/>
          <a:p>
            <a:fld id="{6DD739BE-BAFA-F649-B6C8-F7A7DBFA6B9F}" type="slidenum">
              <a:rPr lang="en-US" smtClean="0"/>
              <a:t>22</a:t>
            </a:fld>
            <a:endParaRPr lang="en-US"/>
          </a:p>
        </p:txBody>
      </p:sp>
    </p:spTree>
    <p:extLst>
      <p:ext uri="{BB962C8B-B14F-4D97-AF65-F5344CB8AC3E}">
        <p14:creationId xmlns:p14="http://schemas.microsoft.com/office/powerpoint/2010/main" val="66046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Todos estos análisis se hacen en base al reporte PowerBI resultante del DPA. Explicación de cómo llenar estos análisis en cada PPT del DPA, en base al reporte PBI, serán agregados en un apéndice del documento de creación de DPAs.</a:t>
            </a:r>
          </a:p>
        </p:txBody>
      </p:sp>
      <p:sp>
        <p:nvSpPr>
          <p:cNvPr id="4" name="Slide Number Placeholder 3"/>
          <p:cNvSpPr>
            <a:spLocks noGrp="1"/>
          </p:cNvSpPr>
          <p:nvPr>
            <p:ph type="sldNum" sz="quarter" idx="5"/>
          </p:nvPr>
        </p:nvSpPr>
        <p:spPr/>
        <p:txBody>
          <a:bodyPr/>
          <a:lstStyle/>
          <a:p>
            <a:fld id="{6DD739BE-BAFA-F649-B6C8-F7A7DBFA6B9F}" type="slidenum">
              <a:rPr lang="en-US" smtClean="0"/>
              <a:t>5</a:t>
            </a:fld>
            <a:endParaRPr lang="en-US"/>
          </a:p>
        </p:txBody>
      </p:sp>
    </p:spTree>
    <p:extLst>
      <p:ext uri="{BB962C8B-B14F-4D97-AF65-F5344CB8AC3E}">
        <p14:creationId xmlns:p14="http://schemas.microsoft.com/office/powerpoint/2010/main" val="294902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Es un orden sugerido. El orden es estricto dentro de cada parte, pero se puede también por ejemplo hacer primera parte 1-4, segunda parte 1-2, primera parte 5-6 y segunda parte 3-4. Como al usuario le convenga más.</a:t>
            </a:r>
          </a:p>
        </p:txBody>
      </p:sp>
      <p:sp>
        <p:nvSpPr>
          <p:cNvPr id="4" name="Slide Number Placeholder 3"/>
          <p:cNvSpPr>
            <a:spLocks noGrp="1"/>
          </p:cNvSpPr>
          <p:nvPr>
            <p:ph type="sldNum" sz="quarter" idx="5"/>
          </p:nvPr>
        </p:nvSpPr>
        <p:spPr/>
        <p:txBody>
          <a:bodyPr/>
          <a:lstStyle/>
          <a:p>
            <a:fld id="{6DD739BE-BAFA-F649-B6C8-F7A7DBFA6B9F}" type="slidenum">
              <a:rPr lang="en-US" smtClean="0"/>
              <a:t>7</a:t>
            </a:fld>
            <a:endParaRPr lang="en-US"/>
          </a:p>
        </p:txBody>
      </p:sp>
    </p:spTree>
    <p:extLst>
      <p:ext uri="{BB962C8B-B14F-4D97-AF65-F5344CB8AC3E}">
        <p14:creationId xmlns:p14="http://schemas.microsoft.com/office/powerpoint/2010/main" val="399792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D739BE-BAFA-F649-B6C8-F7A7DBFA6B9F}" type="slidenum">
              <a:rPr lang="en-US" smtClean="0"/>
              <a:t>8</a:t>
            </a:fld>
            <a:endParaRPr lang="en-US"/>
          </a:p>
        </p:txBody>
      </p:sp>
    </p:spTree>
    <p:extLst>
      <p:ext uri="{BB962C8B-B14F-4D97-AF65-F5344CB8AC3E}">
        <p14:creationId xmlns:p14="http://schemas.microsoft.com/office/powerpoint/2010/main" val="336701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 </a:t>
            </a:r>
            <a:r>
              <a:rPr lang="en-US" err="1">
                <a:cs typeface="Calibri"/>
              </a:rPr>
              <a:t>carpeta_inst</a:t>
            </a:r>
            <a:r>
              <a:rPr lang="en-US">
                <a:cs typeface="Calibri"/>
              </a:rPr>
              <a:t> es el </a:t>
            </a:r>
            <a:r>
              <a:rPr lang="en-US" err="1">
                <a:cs typeface="Calibri"/>
              </a:rPr>
              <a:t>directorio</a:t>
            </a:r>
            <a:r>
              <a:rPr lang="en-US">
                <a:cs typeface="Calibri"/>
              </a:rPr>
              <a:t> que </a:t>
            </a:r>
            <a:r>
              <a:rPr lang="en-US" err="1">
                <a:cs typeface="Calibri"/>
              </a:rPr>
              <a:t>contiene</a:t>
            </a:r>
            <a:r>
              <a:rPr lang="en-US">
                <a:cs typeface="Calibri"/>
              </a:rPr>
              <a:t> el </a:t>
            </a:r>
            <a:r>
              <a:rPr lang="en-US" err="1">
                <a:cs typeface="Calibri"/>
              </a:rPr>
              <a:t>archivo</a:t>
            </a:r>
            <a:r>
              <a:rPr lang="en-US">
                <a:cs typeface="Calibri"/>
              </a:rPr>
              <a:t> setup.py </a:t>
            </a:r>
            <a:r>
              <a:rPr lang="en-US" err="1">
                <a:cs typeface="Calibri"/>
              </a:rPr>
              <a:t>respectivo</a:t>
            </a:r>
            <a:r>
              <a:rPr lang="en-US">
                <a:cs typeface="Calibri"/>
              </a:rPr>
              <a:t>, </a:t>
            </a:r>
            <a:r>
              <a:rPr lang="en-US" err="1">
                <a:cs typeface="Calibri"/>
              </a:rPr>
              <a:t>así</a:t>
            </a:r>
            <a:r>
              <a:rPr lang="en-US">
                <a:cs typeface="Calibri"/>
              </a:rPr>
              <a:t> </a:t>
            </a:r>
            <a:r>
              <a:rPr lang="en-US" err="1">
                <a:cs typeface="Calibri"/>
              </a:rPr>
              <a:t>como</a:t>
            </a:r>
            <a:r>
              <a:rPr lang="en-US">
                <a:cs typeface="Calibri"/>
              </a:rPr>
              <a:t> la </a:t>
            </a:r>
            <a:r>
              <a:rPr lang="en-US" err="1">
                <a:cs typeface="Calibri"/>
              </a:rPr>
              <a:t>carpeta</a:t>
            </a:r>
            <a:r>
              <a:rPr lang="en-US">
                <a:cs typeface="Calibri"/>
              </a:rPr>
              <a:t> input que contiene el/los archivo(s) excel que </a:t>
            </a:r>
            <a:r>
              <a:rPr lang="en-US" err="1">
                <a:cs typeface="Calibri"/>
              </a:rPr>
              <a:t>mandó</a:t>
            </a:r>
            <a:r>
              <a:rPr lang="en-US">
                <a:cs typeface="Calibri"/>
              </a:rPr>
              <a:t> la </a:t>
            </a:r>
            <a:r>
              <a:rPr lang="en-US" err="1">
                <a:cs typeface="Calibri"/>
              </a:rPr>
              <a:t>institución</a:t>
            </a:r>
            <a:r>
              <a:rPr lang="en-US">
                <a:cs typeface="Calibri"/>
              </a:rPr>
              <a:t> con sus </a:t>
            </a:r>
            <a:r>
              <a:rPr lang="en-US" err="1">
                <a:cs typeface="Calibri"/>
              </a:rPr>
              <a:t>datos</a:t>
            </a:r>
            <a:r>
              <a:rPr lang="en-US">
                <a:cs typeface="Calibri"/>
              </a:rPr>
              <a:t> en </a:t>
            </a:r>
            <a:r>
              <a:rPr lang="en-US" err="1">
                <a:cs typeface="Calibri"/>
              </a:rPr>
              <a:t>su</a:t>
            </a:r>
            <a:r>
              <a:rPr lang="en-US">
                <a:cs typeface="Calibri"/>
              </a:rPr>
              <a:t> </a:t>
            </a:r>
            <a:r>
              <a:rPr lang="en-US" err="1">
                <a:cs typeface="Calibri"/>
              </a:rPr>
              <a:t>propio</a:t>
            </a:r>
            <a:r>
              <a:rPr lang="en-US">
                <a:cs typeface="Calibri"/>
              </a:rPr>
              <a:t> </a:t>
            </a:r>
            <a:r>
              <a:rPr lang="en-US" err="1">
                <a:cs typeface="Calibri"/>
              </a:rPr>
              <a:t>formato</a:t>
            </a:r>
            <a:r>
              <a:rPr lang="en-US">
                <a:cs typeface="Calibri"/>
              </a:rPr>
              <a:t>.</a:t>
            </a:r>
          </a:p>
        </p:txBody>
      </p:sp>
      <p:sp>
        <p:nvSpPr>
          <p:cNvPr id="4" name="Slide Number Placeholder 3"/>
          <p:cNvSpPr>
            <a:spLocks noGrp="1"/>
          </p:cNvSpPr>
          <p:nvPr>
            <p:ph type="sldNum" sz="quarter" idx="5"/>
          </p:nvPr>
        </p:nvSpPr>
        <p:spPr/>
        <p:txBody>
          <a:bodyPr/>
          <a:lstStyle/>
          <a:p>
            <a:fld id="{6DD739BE-BAFA-F649-B6C8-F7A7DBFA6B9F}" type="slidenum">
              <a:rPr lang="en-US" smtClean="0"/>
              <a:t>10</a:t>
            </a:fld>
            <a:endParaRPr lang="en-US"/>
          </a:p>
        </p:txBody>
      </p:sp>
    </p:spTree>
    <p:extLst>
      <p:ext uri="{BB962C8B-B14F-4D97-AF65-F5344CB8AC3E}">
        <p14:creationId xmlns:p14="http://schemas.microsoft.com/office/powerpoint/2010/main" val="422813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D739BE-BAFA-F649-B6C8-F7A7DBFA6B9F}" type="slidenum">
              <a:rPr lang="en-US" smtClean="0"/>
              <a:t>11</a:t>
            </a:fld>
            <a:endParaRPr lang="en-US"/>
          </a:p>
        </p:txBody>
      </p:sp>
    </p:spTree>
    <p:extLst>
      <p:ext uri="{BB962C8B-B14F-4D97-AF65-F5344CB8AC3E}">
        <p14:creationId xmlns:p14="http://schemas.microsoft.com/office/powerpoint/2010/main" val="81813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DD739BE-BAFA-F649-B6C8-F7A7DBFA6B9F}" type="slidenum">
              <a:rPr lang="en-US" smtClean="0"/>
              <a:t>12</a:t>
            </a:fld>
            <a:endParaRPr lang="en-US"/>
          </a:p>
        </p:txBody>
      </p:sp>
    </p:spTree>
    <p:extLst>
      <p:ext uri="{BB962C8B-B14F-4D97-AF65-F5344CB8AC3E}">
        <p14:creationId xmlns:p14="http://schemas.microsoft.com/office/powerpoint/2010/main" val="318105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 dejan valores de relleno por defecto en variables, por si se necesitan cambiar (FILLNA_VALUE y NOINFO_VALUE).</a:t>
            </a:r>
          </a:p>
          <a:p>
            <a:r>
              <a:rPr lang="en-US">
                <a:cs typeface="Calibri"/>
              </a:rPr>
              <a:t>En el ejemplo, la columna tmp_nota_clase será llenada solo con el valor "SIN_DEFINIR", tmp_cohorte será llenado con 1's, tmp_id_carrera se llenará con "SIN_INFO", etc.</a:t>
            </a:r>
          </a:p>
        </p:txBody>
      </p:sp>
      <p:sp>
        <p:nvSpPr>
          <p:cNvPr id="4" name="Slide Number Placeholder 3"/>
          <p:cNvSpPr>
            <a:spLocks noGrp="1"/>
          </p:cNvSpPr>
          <p:nvPr>
            <p:ph type="sldNum" sz="quarter" idx="5"/>
          </p:nvPr>
        </p:nvSpPr>
        <p:spPr/>
        <p:txBody>
          <a:bodyPr/>
          <a:lstStyle/>
          <a:p>
            <a:fld id="{6DD739BE-BAFA-F649-B6C8-F7A7DBFA6B9F}" type="slidenum">
              <a:rPr lang="en-US" smtClean="0"/>
              <a:t>13</a:t>
            </a:fld>
            <a:endParaRPr lang="en-US"/>
          </a:p>
        </p:txBody>
      </p:sp>
    </p:spTree>
    <p:extLst>
      <p:ext uri="{BB962C8B-B14F-4D97-AF65-F5344CB8AC3E}">
        <p14:creationId xmlns:p14="http://schemas.microsoft.com/office/powerpoint/2010/main" val="365329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 el ejemplo, la columna tmp_id_periodo_academico será una copia idéntica de la columna institucional Periodo; la columna tmp_nombre_campus será una copia idéntica de la columna institucional Sede; etc.</a:t>
            </a:r>
          </a:p>
        </p:txBody>
      </p:sp>
      <p:sp>
        <p:nvSpPr>
          <p:cNvPr id="4" name="Slide Number Placeholder 3"/>
          <p:cNvSpPr>
            <a:spLocks noGrp="1"/>
          </p:cNvSpPr>
          <p:nvPr>
            <p:ph type="sldNum" sz="quarter" idx="5"/>
          </p:nvPr>
        </p:nvSpPr>
        <p:spPr/>
        <p:txBody>
          <a:bodyPr/>
          <a:lstStyle/>
          <a:p>
            <a:fld id="{6DD739BE-BAFA-F649-B6C8-F7A7DBFA6B9F}" type="slidenum">
              <a:rPr lang="en-US" smtClean="0"/>
              <a:t>14</a:t>
            </a:fld>
            <a:endParaRPr lang="en-US"/>
          </a:p>
        </p:txBody>
      </p:sp>
    </p:spTree>
    <p:extLst>
      <p:ext uri="{BB962C8B-B14F-4D97-AF65-F5344CB8AC3E}">
        <p14:creationId xmlns:p14="http://schemas.microsoft.com/office/powerpoint/2010/main" val="118501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22303A"/>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FAA31E2-443C-CF40-9000-529A2A023A82}"/>
              </a:ext>
            </a:extLst>
          </p:cNvPr>
          <p:cNvPicPr>
            <a:picLocks noChangeAspect="1"/>
          </p:cNvPicPr>
          <p:nvPr/>
        </p:nvPicPr>
        <p:blipFill>
          <a:blip r:embed="rId2">
            <a:alphaModFix/>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7C422319-95DD-1F49-8206-703E0321DEB2}"/>
              </a:ext>
            </a:extLst>
          </p:cNvPr>
          <p:cNvSpPr>
            <a:spLocks noGrp="1"/>
          </p:cNvSpPr>
          <p:nvPr>
            <p:ph type="ctrTitle" hasCustomPrompt="1"/>
          </p:nvPr>
        </p:nvSpPr>
        <p:spPr>
          <a:xfrm>
            <a:off x="1524000" y="3784005"/>
            <a:ext cx="9144000" cy="1709738"/>
          </a:xfrm>
        </p:spPr>
        <p:txBody>
          <a:bodyPr anchor="b">
            <a:normAutofit/>
          </a:bodyPr>
          <a:lstStyle>
            <a:lvl1pPr algn="ctr">
              <a:defRPr sz="4000" b="0">
                <a:solidFill>
                  <a:schemeClr val="bg1"/>
                </a:solidFill>
                <a:latin typeface="PT Sans" panose="020B0503020203020204" pitchFamily="34" charset="77"/>
                <a:ea typeface="Lato" panose="020F0502020204030203" pitchFamily="34" charset="0"/>
                <a:cs typeface="Lato" panose="020F0502020204030203" pitchFamily="34" charset="0"/>
              </a:defRPr>
            </a:lvl1pPr>
          </a:lstStyle>
          <a:p>
            <a:r>
              <a:rPr lang="es-ES"/>
              <a:t>HAGA CLIC PARA MODIFICAR </a:t>
            </a:r>
            <a:br>
              <a:rPr lang="es-ES"/>
            </a:br>
            <a:r>
              <a:rPr lang="es-ES"/>
              <a:t>EL ESTILO</a:t>
            </a:r>
            <a:endParaRPr lang="es-CL"/>
          </a:p>
        </p:txBody>
      </p:sp>
      <p:sp>
        <p:nvSpPr>
          <p:cNvPr id="3" name="Subtítulo 2">
            <a:extLst>
              <a:ext uri="{FF2B5EF4-FFF2-40B4-BE49-F238E27FC236}">
                <a16:creationId xmlns:a16="http://schemas.microsoft.com/office/drawing/2014/main" id="{1133D242-9933-6E41-B47C-050B5F800B7B}"/>
              </a:ext>
            </a:extLst>
          </p:cNvPr>
          <p:cNvSpPr>
            <a:spLocks noGrp="1"/>
          </p:cNvSpPr>
          <p:nvPr>
            <p:ph type="subTitle" idx="1"/>
          </p:nvPr>
        </p:nvSpPr>
        <p:spPr>
          <a:xfrm>
            <a:off x="1524000" y="5493480"/>
            <a:ext cx="9144000" cy="625474"/>
          </a:xfrm>
        </p:spPr>
        <p:txBody>
          <a:bodyPr>
            <a:normAutofit/>
          </a:bodyPr>
          <a:lstStyle>
            <a:lvl1pPr marL="0" indent="0" algn="ctr">
              <a:buNone/>
              <a:defRPr sz="200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s-CL"/>
          </a:p>
        </p:txBody>
      </p:sp>
      <p:pic>
        <p:nvPicPr>
          <p:cNvPr id="9" name="Imagen 8">
            <a:extLst>
              <a:ext uri="{FF2B5EF4-FFF2-40B4-BE49-F238E27FC236}">
                <a16:creationId xmlns:a16="http://schemas.microsoft.com/office/drawing/2014/main" id="{D52C637B-5FAE-4A4E-960D-FD7D8A83F128}"/>
              </a:ext>
            </a:extLst>
          </p:cNvPr>
          <p:cNvPicPr>
            <a:picLocks noChangeAspect="1"/>
          </p:cNvPicPr>
          <p:nvPr userDrawn="1"/>
        </p:nvPicPr>
        <p:blipFill>
          <a:blip r:embed="rId3"/>
          <a:stretch>
            <a:fillRect/>
          </a:stretch>
        </p:blipFill>
        <p:spPr>
          <a:xfrm>
            <a:off x="4432085" y="859148"/>
            <a:ext cx="3327829" cy="2569852"/>
          </a:xfrm>
          <a:prstGeom prst="rect">
            <a:avLst/>
          </a:prstGeom>
        </p:spPr>
      </p:pic>
    </p:spTree>
    <p:extLst>
      <p:ext uri="{BB962C8B-B14F-4D97-AF65-F5344CB8AC3E}">
        <p14:creationId xmlns:p14="http://schemas.microsoft.com/office/powerpoint/2010/main" val="13176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49857 0.5 L -0.02552 0 " pathEditMode="relative" rAng="0" ptsTypes="AA">
                                      <p:cBhvr>
                                        <p:cTn id="6" dur="2000" fill="hold"/>
                                        <p:tgtEl>
                                          <p:spTgt spid="7"/>
                                        </p:tgtEl>
                                        <p:attrNameLst>
                                          <p:attrName>ppt_x</p:attrName>
                                          <p:attrName>ppt_y</p:attrName>
                                        </p:attrNameLst>
                                      </p:cBhvr>
                                      <p:rCtr x="23646" y="-25000"/>
                                    </p:animMotion>
                                  </p:childTnLst>
                                </p:cTn>
                              </p:par>
                              <p:par>
                                <p:cTn id="7" presetID="2" presetClass="entr" presetSubtype="1"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1000" fill="hold"/>
                                        <p:tgtEl>
                                          <p:spTgt spid="9"/>
                                        </p:tgtEl>
                                        <p:attrNameLst>
                                          <p:attrName>ppt_x</p:attrName>
                                        </p:attrNameLst>
                                      </p:cBhvr>
                                      <p:tavLst>
                                        <p:tav tm="0">
                                          <p:val>
                                            <p:strVal val="#ppt_x"/>
                                          </p:val>
                                        </p:tav>
                                        <p:tav tm="100000">
                                          <p:val>
                                            <p:strVal val="#ppt_x"/>
                                          </p:val>
                                        </p:tav>
                                      </p:tavLst>
                                    </p:anim>
                                    <p:anim calcmode="lin" valueType="num">
                                      <p:cBhvr additive="base">
                                        <p:cTn id="10" dur="1000" fill="hold"/>
                                        <p:tgtEl>
                                          <p:spTgt spid="9"/>
                                        </p:tgtEl>
                                        <p:attrNameLst>
                                          <p:attrName>ppt_y</p:attrName>
                                        </p:attrNameLst>
                                      </p:cBhvr>
                                      <p:tavLst>
                                        <p:tav tm="0">
                                          <p:val>
                                            <p:strVal val="0-#ppt_h/2"/>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0-#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ppt_x"/>
                                          </p:val>
                                        </p:tav>
                                        <p:tav tm="100000">
                                          <p:val>
                                            <p:strVal val="#ppt_x"/>
                                          </p:val>
                                        </p:tav>
                                      </p:tavLst>
                                    </p:anim>
                                    <p:anim calcmode="lin" valueType="num">
                                      <p:cBhvr additive="base">
                                        <p:cTn id="18" dur="10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rgbClr val="22303A"/>
        </a:solidFill>
        <a:effectLst/>
      </p:bgPr>
    </p:bg>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924E1E0-0CA7-6342-B7E9-C4624D9593DE}"/>
              </a:ext>
            </a:extLst>
          </p:cNvPr>
          <p:cNvPicPr>
            <a:picLocks noChangeAspect="1"/>
          </p:cNvPicPr>
          <p:nvPr userDrawn="1"/>
        </p:nvPicPr>
        <p:blipFill>
          <a:blip r:embed="rId2">
            <a:alphaModFix/>
          </a:blip>
          <a:stretch>
            <a:fillRect/>
          </a:stretch>
        </p:blipFill>
        <p:spPr>
          <a:xfrm>
            <a:off x="0" y="0"/>
            <a:ext cx="12158227"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31851" y="2915207"/>
            <a:ext cx="10515600" cy="1775288"/>
          </a:xfrm>
        </p:spPr>
        <p:txBody>
          <a:bodyPr anchor="b">
            <a:noAutofit/>
          </a:bodyPr>
          <a:lstStyle>
            <a:lvl1pPr>
              <a:defRPr sz="4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4790636"/>
            <a:ext cx="10515600"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cxnSp>
        <p:nvCxnSpPr>
          <p:cNvPr id="8" name="Conector recto 7">
            <a:extLst>
              <a:ext uri="{FF2B5EF4-FFF2-40B4-BE49-F238E27FC236}">
                <a16:creationId xmlns:a16="http://schemas.microsoft.com/office/drawing/2014/main" id="{2F1D31B7-A4D5-2B4C-BFE0-72E0FE969F0D}"/>
              </a:ext>
            </a:extLst>
          </p:cNvPr>
          <p:cNvCxnSpPr/>
          <p:nvPr userDrawn="1"/>
        </p:nvCxnSpPr>
        <p:spPr>
          <a:xfrm>
            <a:off x="819912" y="4699196"/>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n 8">
            <a:extLst>
              <a:ext uri="{FF2B5EF4-FFF2-40B4-BE49-F238E27FC236}">
                <a16:creationId xmlns:a16="http://schemas.microsoft.com/office/drawing/2014/main" id="{7198F06B-26B7-604F-B16A-9BC50697CABB}"/>
              </a:ext>
            </a:extLst>
          </p:cNvPr>
          <p:cNvPicPr>
            <a:picLocks noChangeAspect="1"/>
          </p:cNvPicPr>
          <p:nvPr userDrawn="1"/>
        </p:nvPicPr>
        <p:blipFill>
          <a:blip r:embed="rId3"/>
          <a:stretch>
            <a:fillRect/>
          </a:stretch>
        </p:blipFill>
        <p:spPr>
          <a:xfrm>
            <a:off x="9270123" y="756404"/>
            <a:ext cx="2044199" cy="1578593"/>
          </a:xfrm>
          <a:prstGeom prst="rect">
            <a:avLst/>
          </a:prstGeom>
        </p:spPr>
      </p:pic>
    </p:spTree>
    <p:extLst>
      <p:ext uri="{BB962C8B-B14F-4D97-AF65-F5344CB8AC3E}">
        <p14:creationId xmlns:p14="http://schemas.microsoft.com/office/powerpoint/2010/main" val="6666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454C003-8C52-3145-B46B-90EF1E8A64A9}"/>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5" name="Imagen 4">
            <a:extLst>
              <a:ext uri="{FF2B5EF4-FFF2-40B4-BE49-F238E27FC236}">
                <a16:creationId xmlns:a16="http://schemas.microsoft.com/office/drawing/2014/main" id="{AEBCA51F-1F0D-4D46-AA83-9FCFFCB8B42C}"/>
              </a:ext>
            </a:extLst>
          </p:cNvPr>
          <p:cNvPicPr>
            <a:picLocks noChangeAspect="1"/>
          </p:cNvPicPr>
          <p:nvPr userDrawn="1"/>
        </p:nvPicPr>
        <p:blipFill>
          <a:blip r:embed="rId3"/>
          <a:stretch>
            <a:fillRect/>
          </a:stretch>
        </p:blipFill>
        <p:spPr>
          <a:xfrm>
            <a:off x="865917" y="3495906"/>
            <a:ext cx="5575887" cy="1156363"/>
          </a:xfrm>
          <a:prstGeom prst="rect">
            <a:avLst/>
          </a:prstGeom>
        </p:spPr>
      </p:pic>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4"/>
          <a:stretch>
            <a:fillRect/>
          </a:stretch>
        </p:blipFill>
        <p:spPr>
          <a:xfrm>
            <a:off x="9270123" y="756404"/>
            <a:ext cx="2044199" cy="1578593"/>
          </a:xfrm>
          <a:prstGeom prst="rect">
            <a:avLst/>
          </a:prstGeom>
        </p:spPr>
      </p:pic>
    </p:spTree>
    <p:extLst>
      <p:ext uri="{BB962C8B-B14F-4D97-AF65-F5344CB8AC3E}">
        <p14:creationId xmlns:p14="http://schemas.microsoft.com/office/powerpoint/2010/main" val="1078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4F4743D-161D-FC4E-BD65-1BE6684A976E}"/>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4" name="Imagen 3">
            <a:extLst>
              <a:ext uri="{FF2B5EF4-FFF2-40B4-BE49-F238E27FC236}">
                <a16:creationId xmlns:a16="http://schemas.microsoft.com/office/drawing/2014/main" id="{48E30E58-0FBC-A842-8897-5C8669BEE26B}"/>
              </a:ext>
            </a:extLst>
          </p:cNvPr>
          <p:cNvPicPr>
            <a:picLocks noChangeAspect="1"/>
          </p:cNvPicPr>
          <p:nvPr userDrawn="1"/>
        </p:nvPicPr>
        <p:blipFill>
          <a:blip r:embed="rId4"/>
          <a:stretch>
            <a:fillRect/>
          </a:stretch>
        </p:blipFill>
        <p:spPr>
          <a:xfrm>
            <a:off x="864516" y="3509462"/>
            <a:ext cx="3520805" cy="1162981"/>
          </a:xfrm>
          <a:prstGeom prst="rect">
            <a:avLst/>
          </a:prstGeom>
        </p:spPr>
      </p:pic>
    </p:spTree>
    <p:extLst>
      <p:ext uri="{BB962C8B-B14F-4D97-AF65-F5344CB8AC3E}">
        <p14:creationId xmlns:p14="http://schemas.microsoft.com/office/powerpoint/2010/main" val="378010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8"/>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C378C27-37F5-9B4A-B053-EFDBFE3E4EF2}"/>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5" name="Imagen 4">
            <a:extLst>
              <a:ext uri="{FF2B5EF4-FFF2-40B4-BE49-F238E27FC236}">
                <a16:creationId xmlns:a16="http://schemas.microsoft.com/office/drawing/2014/main" id="{E4759B03-6202-E744-B286-78A35962BC4A}"/>
              </a:ext>
            </a:extLst>
          </p:cNvPr>
          <p:cNvPicPr>
            <a:picLocks noChangeAspect="1"/>
          </p:cNvPicPr>
          <p:nvPr userDrawn="1"/>
        </p:nvPicPr>
        <p:blipFill>
          <a:blip r:embed="rId4"/>
          <a:stretch>
            <a:fillRect/>
          </a:stretch>
        </p:blipFill>
        <p:spPr>
          <a:xfrm>
            <a:off x="848750" y="3524088"/>
            <a:ext cx="5082068" cy="1162981"/>
          </a:xfrm>
          <a:prstGeom prst="rect">
            <a:avLst/>
          </a:prstGeom>
        </p:spPr>
      </p:pic>
    </p:spTree>
    <p:extLst>
      <p:ext uri="{BB962C8B-B14F-4D97-AF65-F5344CB8AC3E}">
        <p14:creationId xmlns:p14="http://schemas.microsoft.com/office/powerpoint/2010/main" val="374198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EAA6488-288B-D441-909A-8C65D56E36F1}"/>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4" name="Imagen 3" descr="Imagen que contiene imágenes prediseñadas&#10;&#10;Descripción generada automáticamente">
            <a:extLst>
              <a:ext uri="{FF2B5EF4-FFF2-40B4-BE49-F238E27FC236}">
                <a16:creationId xmlns:a16="http://schemas.microsoft.com/office/drawing/2014/main" id="{7FD5D575-271C-604C-A97F-15C4C887A9B3}"/>
              </a:ext>
            </a:extLst>
          </p:cNvPr>
          <p:cNvPicPr>
            <a:picLocks noChangeAspect="1"/>
          </p:cNvPicPr>
          <p:nvPr userDrawn="1"/>
        </p:nvPicPr>
        <p:blipFill>
          <a:blip r:embed="rId4"/>
          <a:stretch>
            <a:fillRect/>
          </a:stretch>
        </p:blipFill>
        <p:spPr>
          <a:xfrm>
            <a:off x="864516" y="3516542"/>
            <a:ext cx="4986476" cy="1162980"/>
          </a:xfrm>
          <a:prstGeom prst="rect">
            <a:avLst/>
          </a:prstGeom>
        </p:spPr>
      </p:pic>
    </p:spTree>
    <p:extLst>
      <p:ext uri="{BB962C8B-B14F-4D97-AF65-F5344CB8AC3E}">
        <p14:creationId xmlns:p14="http://schemas.microsoft.com/office/powerpoint/2010/main" val="403287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59B8A5F-A7A5-1642-A197-11481E92F11F}"/>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5" name="Imagen 4">
            <a:extLst>
              <a:ext uri="{FF2B5EF4-FFF2-40B4-BE49-F238E27FC236}">
                <a16:creationId xmlns:a16="http://schemas.microsoft.com/office/drawing/2014/main" id="{0C93829F-F5E4-FF4C-9C18-55E9B4095D5A}"/>
              </a:ext>
            </a:extLst>
          </p:cNvPr>
          <p:cNvPicPr>
            <a:picLocks noChangeAspect="1"/>
          </p:cNvPicPr>
          <p:nvPr userDrawn="1"/>
        </p:nvPicPr>
        <p:blipFill>
          <a:blip r:embed="rId4"/>
          <a:stretch>
            <a:fillRect/>
          </a:stretch>
        </p:blipFill>
        <p:spPr>
          <a:xfrm>
            <a:off x="864516" y="3513795"/>
            <a:ext cx="4485503" cy="1182100"/>
          </a:xfrm>
          <a:prstGeom prst="rect">
            <a:avLst/>
          </a:prstGeom>
        </p:spPr>
      </p:pic>
    </p:spTree>
    <p:extLst>
      <p:ext uri="{BB962C8B-B14F-4D97-AF65-F5344CB8AC3E}">
        <p14:creationId xmlns:p14="http://schemas.microsoft.com/office/powerpoint/2010/main" val="372836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3970CD0-61EE-1E40-9312-3A5A99FBB94F}"/>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4" name="Imagen 3" descr="Imagen que contiene imágenes prediseñadas&#10;&#10;Descripción generada automáticamente">
            <a:extLst>
              <a:ext uri="{FF2B5EF4-FFF2-40B4-BE49-F238E27FC236}">
                <a16:creationId xmlns:a16="http://schemas.microsoft.com/office/drawing/2014/main" id="{D372B4BD-CB48-D747-AAC1-C1DA9A6DE0E7}"/>
              </a:ext>
            </a:extLst>
          </p:cNvPr>
          <p:cNvPicPr>
            <a:picLocks noChangeAspect="1"/>
          </p:cNvPicPr>
          <p:nvPr userDrawn="1"/>
        </p:nvPicPr>
        <p:blipFill>
          <a:blip r:embed="rId4"/>
          <a:stretch>
            <a:fillRect/>
          </a:stretch>
        </p:blipFill>
        <p:spPr>
          <a:xfrm>
            <a:off x="872745" y="3506530"/>
            <a:ext cx="5359933" cy="1182100"/>
          </a:xfrm>
          <a:prstGeom prst="rect">
            <a:avLst/>
          </a:prstGeom>
        </p:spPr>
      </p:pic>
    </p:spTree>
    <p:extLst>
      <p:ext uri="{BB962C8B-B14F-4D97-AF65-F5344CB8AC3E}">
        <p14:creationId xmlns:p14="http://schemas.microsoft.com/office/powerpoint/2010/main" val="36450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40C06FF-6198-A447-A818-253C8F41E8BC}"/>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10" name="Imagen 9">
            <a:extLst>
              <a:ext uri="{FF2B5EF4-FFF2-40B4-BE49-F238E27FC236}">
                <a16:creationId xmlns:a16="http://schemas.microsoft.com/office/drawing/2014/main" id="{54E98388-FB8F-CD48-9A0B-821B049185A6}"/>
              </a:ext>
            </a:extLst>
          </p:cNvPr>
          <p:cNvPicPr>
            <a:picLocks noChangeAspect="1"/>
          </p:cNvPicPr>
          <p:nvPr userDrawn="1"/>
        </p:nvPicPr>
        <p:blipFill>
          <a:blip r:embed="rId4"/>
          <a:stretch>
            <a:fillRect/>
          </a:stretch>
        </p:blipFill>
        <p:spPr>
          <a:xfrm>
            <a:off x="856979" y="3539433"/>
            <a:ext cx="5006082" cy="1149195"/>
          </a:xfrm>
          <a:prstGeom prst="rect">
            <a:avLst/>
          </a:prstGeom>
        </p:spPr>
      </p:pic>
    </p:spTree>
    <p:extLst>
      <p:ext uri="{BB962C8B-B14F-4D97-AF65-F5344CB8AC3E}">
        <p14:creationId xmlns:p14="http://schemas.microsoft.com/office/powerpoint/2010/main" val="9513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090A281-6E0E-B149-BA8E-E1A912137563}"/>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pic>
        <p:nvPicPr>
          <p:cNvPr id="4" name="Imagen 3">
            <a:extLst>
              <a:ext uri="{FF2B5EF4-FFF2-40B4-BE49-F238E27FC236}">
                <a16:creationId xmlns:a16="http://schemas.microsoft.com/office/drawing/2014/main" id="{B1CCAC12-4CF3-B74B-8E10-D5ED7CD09C91}"/>
              </a:ext>
            </a:extLst>
          </p:cNvPr>
          <p:cNvPicPr>
            <a:picLocks noChangeAspect="1"/>
          </p:cNvPicPr>
          <p:nvPr userDrawn="1"/>
        </p:nvPicPr>
        <p:blipFill>
          <a:blip r:embed="rId3"/>
          <a:stretch>
            <a:fillRect/>
          </a:stretch>
        </p:blipFill>
        <p:spPr>
          <a:xfrm>
            <a:off x="880282" y="3567516"/>
            <a:ext cx="5053222" cy="1149175"/>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4"/>
          <a:stretch>
            <a:fillRect/>
          </a:stretch>
        </p:blipFill>
        <p:spPr>
          <a:xfrm>
            <a:off x="9270123" y="756404"/>
            <a:ext cx="2044199" cy="1578593"/>
          </a:xfrm>
          <a:prstGeom prst="rect">
            <a:avLst/>
          </a:prstGeom>
        </p:spPr>
      </p:pic>
    </p:spTree>
    <p:extLst>
      <p:ext uri="{BB962C8B-B14F-4D97-AF65-F5344CB8AC3E}">
        <p14:creationId xmlns:p14="http://schemas.microsoft.com/office/powerpoint/2010/main" val="404823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618B29E-47DB-0B43-A516-D81A535E4562}"/>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4699196"/>
            <a:ext cx="10515600" cy="699432"/>
          </a:xfrm>
        </p:spPr>
        <p:txBody>
          <a:bodyPr>
            <a:normAutofit/>
          </a:bodyPr>
          <a:lstStyle>
            <a:lvl1pPr marL="0" indent="0" algn="l">
              <a:buNone/>
              <a:defRPr sz="2800">
                <a:solidFill>
                  <a:schemeClr val="bg1"/>
                </a:solidFill>
                <a:latin typeface="PT Sans" panose="020B0503020203020204" pitchFamily="34" charset="77"/>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pic>
        <p:nvPicPr>
          <p:cNvPr id="9" name="Imagen 8">
            <a:extLst>
              <a:ext uri="{FF2B5EF4-FFF2-40B4-BE49-F238E27FC236}">
                <a16:creationId xmlns:a16="http://schemas.microsoft.com/office/drawing/2014/main" id="{43812B59-A9B8-6149-840A-304F8D52526D}"/>
              </a:ext>
            </a:extLst>
          </p:cNvPr>
          <p:cNvPicPr>
            <a:picLocks noChangeAspect="1"/>
          </p:cNvPicPr>
          <p:nvPr userDrawn="1"/>
        </p:nvPicPr>
        <p:blipFill>
          <a:blip r:embed="rId3"/>
          <a:stretch>
            <a:fillRect/>
          </a:stretch>
        </p:blipFill>
        <p:spPr>
          <a:xfrm>
            <a:off x="9270123" y="756404"/>
            <a:ext cx="2044199" cy="1578593"/>
          </a:xfrm>
          <a:prstGeom prst="rect">
            <a:avLst/>
          </a:prstGeom>
        </p:spPr>
      </p:pic>
      <p:pic>
        <p:nvPicPr>
          <p:cNvPr id="5" name="Imagen 4">
            <a:extLst>
              <a:ext uri="{FF2B5EF4-FFF2-40B4-BE49-F238E27FC236}">
                <a16:creationId xmlns:a16="http://schemas.microsoft.com/office/drawing/2014/main" id="{4C9855BC-0DA5-254C-80E2-BE3E8D01CA31}"/>
              </a:ext>
            </a:extLst>
          </p:cNvPr>
          <p:cNvPicPr>
            <a:picLocks noChangeAspect="1"/>
          </p:cNvPicPr>
          <p:nvPr userDrawn="1"/>
        </p:nvPicPr>
        <p:blipFill>
          <a:blip r:embed="rId4"/>
          <a:stretch>
            <a:fillRect/>
          </a:stretch>
        </p:blipFill>
        <p:spPr>
          <a:xfrm>
            <a:off x="864515" y="3542885"/>
            <a:ext cx="3683657" cy="1149175"/>
          </a:xfrm>
          <a:prstGeom prst="rect">
            <a:avLst/>
          </a:prstGeom>
        </p:spPr>
      </p:pic>
    </p:spTree>
    <p:extLst>
      <p:ext uri="{BB962C8B-B14F-4D97-AF65-F5344CB8AC3E}">
        <p14:creationId xmlns:p14="http://schemas.microsoft.com/office/powerpoint/2010/main" val="28072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0" presetClass="path" presetSubtype="0" accel="50000" decel="50000" fill="hold" nodeType="withEffect">
                                  <p:stCondLst>
                                    <p:cond delay="0"/>
                                  </p:stCondLst>
                                  <p:childTnLst>
                                    <p:animMotion origin="layout" path="M -0.49857 0.5 L -0.02552 0 " pathEditMode="relative" rAng="0" ptsTypes="AA">
                                      <p:cBhvr>
                                        <p:cTn id="22" dur="2000" fill="hold"/>
                                        <p:tgtEl>
                                          <p:spTgt spid="6"/>
                                        </p:tgtEl>
                                        <p:attrNameLst>
                                          <p:attrName>ppt_x</p:attrName>
                                          <p:attrName>ppt_y</p:attrName>
                                        </p:attrNameLst>
                                      </p:cBhvr>
                                      <p:rCtr x="23646" y="-2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3_Encabezado de sección">
    <p:bg>
      <p:bgPr>
        <a:solidFill>
          <a:srgbClr val="22303A"/>
        </a:solidFill>
        <a:effectLst/>
      </p:bgPr>
    </p:bg>
    <p:spTree>
      <p:nvGrpSpPr>
        <p:cNvPr id="1" name=""/>
        <p:cNvGrpSpPr/>
        <p:nvPr/>
      </p:nvGrpSpPr>
      <p:grpSpPr>
        <a:xfrm>
          <a:off x="0" y="0"/>
          <a:ext cx="0" cy="0"/>
          <a:chOff x="0" y="0"/>
          <a:chExt cx="0" cy="0"/>
        </a:xfrm>
      </p:grpSpPr>
      <p:pic>
        <p:nvPicPr>
          <p:cNvPr id="5" name="Imagen 4" descr="Imagen que contiene exterior, persona, objeto, vela&#10;&#10;Descripción generada automáticamente">
            <a:extLst>
              <a:ext uri="{FF2B5EF4-FFF2-40B4-BE49-F238E27FC236}">
                <a16:creationId xmlns:a16="http://schemas.microsoft.com/office/drawing/2014/main" id="{5E41F0FA-109E-8B41-A5DB-5CD40816AA49}"/>
              </a:ext>
            </a:extLst>
          </p:cNvPr>
          <p:cNvPicPr>
            <a:picLocks noChangeAspect="1"/>
          </p:cNvPicPr>
          <p:nvPr userDrawn="1"/>
        </p:nvPicPr>
        <p:blipFill>
          <a:blip r:embed="rId2">
            <a:alphaModFix amt="75000"/>
          </a:blip>
          <a:stretch>
            <a:fillRect/>
          </a:stretch>
        </p:blipFill>
        <p:spPr>
          <a:xfrm>
            <a:off x="0" y="0"/>
            <a:ext cx="12218400" cy="6858561"/>
          </a:xfrm>
          <a:prstGeom prst="rect">
            <a:avLst/>
          </a:prstGeom>
        </p:spPr>
      </p:pic>
      <p:pic>
        <p:nvPicPr>
          <p:cNvPr id="6" name="Picture 5" descr="A close up of a light&#10;&#10;Description automatically generated">
            <a:extLst>
              <a:ext uri="{FF2B5EF4-FFF2-40B4-BE49-F238E27FC236}">
                <a16:creationId xmlns:a16="http://schemas.microsoft.com/office/drawing/2014/main" id="{C13E6B78-7EDE-1541-BBA0-4E6A98871CDD}"/>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699"/>
            <a:ext cx="4739197"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16"/>
            <a:ext cx="4739197"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54217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ítulo y objetos">
    <p:bg>
      <p:bgPr>
        <a:solidFill>
          <a:srgbClr val="22303A"/>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6592865-AC54-4A45-BC8E-931B4393F05A}"/>
              </a:ext>
            </a:extLst>
          </p:cNvPr>
          <p:cNvPicPr>
            <a:picLocks noChangeAspect="1"/>
          </p:cNvPicPr>
          <p:nvPr/>
        </p:nvPicPr>
        <p:blipFill>
          <a:blip r:embed="rId2">
            <a:alphaModFix amt="60000"/>
          </a:blip>
          <a:stretch>
            <a:fillRect/>
          </a:stretch>
        </p:blipFill>
        <p:spPr>
          <a:xfrm>
            <a:off x="0" y="0"/>
            <a:ext cx="12158227" cy="6858000"/>
          </a:xfrm>
          <a:prstGeom prst="rect">
            <a:avLst/>
          </a:prstGeom>
        </p:spPr>
      </p:pic>
      <p:sp>
        <p:nvSpPr>
          <p:cNvPr id="3" name="Marcador de contenido 2">
            <a:extLst>
              <a:ext uri="{FF2B5EF4-FFF2-40B4-BE49-F238E27FC236}">
                <a16:creationId xmlns:a16="http://schemas.microsoft.com/office/drawing/2014/main" id="{3CFEF736-46D6-4C4F-82CE-012CFF3308CA}"/>
              </a:ext>
            </a:extLst>
          </p:cNvPr>
          <p:cNvSpPr>
            <a:spLocks noGrp="1"/>
          </p:cNvSpPr>
          <p:nvPr>
            <p:ph idx="1"/>
          </p:nvPr>
        </p:nvSpPr>
        <p:spPr>
          <a:xfrm>
            <a:off x="838200" y="1508129"/>
            <a:ext cx="10515600" cy="4541168"/>
          </a:xfrm>
        </p:spPr>
        <p:txBody>
          <a:bodyPr>
            <a:noAutofit/>
          </a:bodyPr>
          <a:lstStyle>
            <a:lvl1pPr>
              <a:lnSpc>
                <a:spcPct val="120000"/>
              </a:lnSpc>
              <a:defRPr sz="2400" b="0" i="0">
                <a:solidFill>
                  <a:schemeClr val="bg1"/>
                </a:solidFill>
                <a:latin typeface="Lato" panose="020F0502020204030203" pitchFamily="34" charset="0"/>
                <a:ea typeface="Lato" panose="020F0502020204030203" pitchFamily="34" charset="0"/>
                <a:cs typeface="Lato" panose="020F0502020204030203" pitchFamily="34" charset="0"/>
              </a:defRPr>
            </a:lvl1pPr>
            <a:lvl2pPr>
              <a:lnSpc>
                <a:spcPct val="120000"/>
              </a:lnSpc>
              <a:defRPr sz="2400" b="0" i="0">
                <a:solidFill>
                  <a:schemeClr val="bg1"/>
                </a:solidFill>
                <a:latin typeface="Lato" panose="020F0502020204030203" pitchFamily="34" charset="0"/>
                <a:ea typeface="Lato" panose="020F0502020204030203" pitchFamily="34" charset="0"/>
                <a:cs typeface="Lato" panose="020F0502020204030203" pitchFamily="34" charset="0"/>
              </a:defRPr>
            </a:lvl2pPr>
            <a:lvl3pPr>
              <a:lnSpc>
                <a:spcPct val="120000"/>
              </a:lnSpc>
              <a:defRPr sz="2400" b="0" i="0">
                <a:solidFill>
                  <a:schemeClr val="bg1"/>
                </a:solidFill>
                <a:latin typeface="Lato" panose="020F0502020204030203" pitchFamily="34" charset="0"/>
                <a:ea typeface="Lato" panose="020F0502020204030203" pitchFamily="34" charset="0"/>
                <a:cs typeface="Lato" panose="020F0502020204030203" pitchFamily="34" charset="0"/>
              </a:defRPr>
            </a:lvl3pPr>
            <a:lvl4pPr>
              <a:lnSpc>
                <a:spcPct val="120000"/>
              </a:lnSpc>
              <a:defRPr sz="2400" b="0" i="0">
                <a:solidFill>
                  <a:schemeClr val="bg1"/>
                </a:solidFill>
                <a:latin typeface="Lato" panose="020F0502020204030203" pitchFamily="34" charset="0"/>
                <a:ea typeface="Lato" panose="020F0502020204030203" pitchFamily="34" charset="0"/>
                <a:cs typeface="Lato" panose="020F0502020204030203" pitchFamily="34" charset="0"/>
              </a:defRPr>
            </a:lvl4pPr>
            <a:lvl5pPr>
              <a:lnSpc>
                <a:spcPct val="120000"/>
              </a:lnSpc>
              <a:defRPr sz="2400" b="0" i="0">
                <a:solidFill>
                  <a:schemeClr val="bg1"/>
                </a:solidFill>
                <a:latin typeface="Lato" panose="020F0502020204030203" pitchFamily="34" charset="0"/>
                <a:ea typeface="Lato" panose="020F0502020204030203" pitchFamily="34" charset="0"/>
                <a:cs typeface="Lato" panose="020F050202020403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9" name="Título 8">
            <a:extLst>
              <a:ext uri="{FF2B5EF4-FFF2-40B4-BE49-F238E27FC236}">
                <a16:creationId xmlns:a16="http://schemas.microsoft.com/office/drawing/2014/main" id="{D9C9ED62-76DF-A940-AC3B-6802B6FBC663}"/>
              </a:ext>
            </a:extLst>
          </p:cNvPr>
          <p:cNvSpPr>
            <a:spLocks noGrp="1"/>
          </p:cNvSpPr>
          <p:nvPr>
            <p:ph type="title"/>
          </p:nvPr>
        </p:nvSpPr>
        <p:spPr>
          <a:xfrm>
            <a:off x="838200" y="365129"/>
            <a:ext cx="10515600" cy="777871"/>
          </a:xfrm>
        </p:spPr>
        <p:txBody>
          <a:bodyPr>
            <a:noAutofit/>
          </a:bodyPr>
          <a:lstStyle>
            <a:lvl1pPr algn="ctr">
              <a:defRPr sz="3600" b="0">
                <a:solidFill>
                  <a:schemeClr val="bg1"/>
                </a:solidFill>
                <a:latin typeface="PT Sans" panose="020B0503020203020204" pitchFamily="34" charset="77"/>
              </a:defRPr>
            </a:lvl1pPr>
          </a:lstStyle>
          <a:p>
            <a:r>
              <a:rPr lang="es-ES"/>
              <a:t>Haga clic para modificar el estilo</a:t>
            </a:r>
            <a:endParaRPr lang="es-CL"/>
          </a:p>
        </p:txBody>
      </p:sp>
      <p:pic>
        <p:nvPicPr>
          <p:cNvPr id="13" name="Imagen 12">
            <a:extLst>
              <a:ext uri="{FF2B5EF4-FFF2-40B4-BE49-F238E27FC236}">
                <a16:creationId xmlns:a16="http://schemas.microsoft.com/office/drawing/2014/main" id="{0C22857C-929C-EE4A-B17D-58F72817872F}"/>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8" name="Conector recto 7">
            <a:extLst>
              <a:ext uri="{FF2B5EF4-FFF2-40B4-BE49-F238E27FC236}">
                <a16:creationId xmlns:a16="http://schemas.microsoft.com/office/drawing/2014/main" id="{DBFBF821-0A81-3046-A7BF-BC24E2B50CE4}"/>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73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6B8FE65-1621-5048-8879-3F16290400EB}"/>
              </a:ext>
            </a:extLst>
          </p:cNvPr>
          <p:cNvPicPr>
            <a:picLocks noChangeAspect="1"/>
          </p:cNvPicPr>
          <p:nvPr/>
        </p:nvPicPr>
        <p:blipFill>
          <a:blip r:embed="rId2">
            <a:alphaModFix amt="60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B0C2BE12-3460-D442-BAF5-011ECE62B667}"/>
              </a:ext>
            </a:extLst>
          </p:cNvPr>
          <p:cNvSpPr>
            <a:spLocks noGrp="1"/>
          </p:cNvSpPr>
          <p:nvPr>
            <p:ph type="title"/>
          </p:nvPr>
        </p:nvSpPr>
        <p:spPr>
          <a:xfrm>
            <a:off x="838200" y="365129"/>
            <a:ext cx="10515600" cy="777871"/>
          </a:xfrm>
        </p:spPr>
        <p:txBody>
          <a:bodyPr>
            <a:normAutofit/>
          </a:bodyPr>
          <a:lstStyle>
            <a:lvl1pPr algn="ctr">
              <a:defRPr sz="36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contenido 2">
            <a:extLst>
              <a:ext uri="{FF2B5EF4-FFF2-40B4-BE49-F238E27FC236}">
                <a16:creationId xmlns:a16="http://schemas.microsoft.com/office/drawing/2014/main" id="{CFFD0E71-0998-BD42-9F3C-2F2C8A0A001B}"/>
              </a:ext>
            </a:extLst>
          </p:cNvPr>
          <p:cNvSpPr>
            <a:spLocks noGrp="1"/>
          </p:cNvSpPr>
          <p:nvPr>
            <p:ph sz="half" idx="1"/>
          </p:nvPr>
        </p:nvSpPr>
        <p:spPr>
          <a:xfrm>
            <a:off x="838200" y="1508128"/>
            <a:ext cx="4922520" cy="4511671"/>
          </a:xfrm>
        </p:spPr>
        <p:txBody>
          <a:bodyPr>
            <a:normAutofit/>
          </a:bodyPr>
          <a:lstStyle>
            <a:lvl1pPr>
              <a:lnSpc>
                <a:spcPct val="120000"/>
              </a:lnSpc>
              <a:defRPr sz="2000">
                <a:solidFill>
                  <a:schemeClr val="bg1"/>
                </a:solidFill>
              </a:defRPr>
            </a:lvl1pPr>
            <a:lvl2pPr>
              <a:lnSpc>
                <a:spcPct val="120000"/>
              </a:lnSpc>
              <a:defRPr sz="2000">
                <a:solidFill>
                  <a:schemeClr val="bg1"/>
                </a:solidFill>
              </a:defRPr>
            </a:lvl2pPr>
            <a:lvl3pPr>
              <a:lnSpc>
                <a:spcPct val="120000"/>
              </a:lnSpc>
              <a:defRPr sz="2000">
                <a:solidFill>
                  <a:schemeClr val="bg1"/>
                </a:solidFill>
              </a:defRPr>
            </a:lvl3pPr>
            <a:lvl4pPr>
              <a:lnSpc>
                <a:spcPct val="120000"/>
              </a:lnSpc>
              <a:defRPr sz="2000">
                <a:solidFill>
                  <a:schemeClr val="bg1"/>
                </a:solidFill>
              </a:defRPr>
            </a:lvl4pPr>
            <a:lvl5pPr>
              <a:lnSpc>
                <a:spcPct val="120000"/>
              </a:lnSpc>
              <a:defRPr sz="20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C63565FF-5CCB-CC4B-BD42-7EBCF0DC0C44}"/>
              </a:ext>
            </a:extLst>
          </p:cNvPr>
          <p:cNvSpPr>
            <a:spLocks noGrp="1"/>
          </p:cNvSpPr>
          <p:nvPr>
            <p:ph sz="half" idx="2"/>
          </p:nvPr>
        </p:nvSpPr>
        <p:spPr>
          <a:xfrm>
            <a:off x="6452616" y="1508128"/>
            <a:ext cx="4901184" cy="4511671"/>
          </a:xfrm>
        </p:spPr>
        <p:txBody>
          <a:bodyPr>
            <a:normAutofit/>
          </a:bodyPr>
          <a:lstStyle>
            <a:lvl1pPr>
              <a:lnSpc>
                <a:spcPct val="120000"/>
              </a:lnSpc>
              <a:defRPr sz="2000">
                <a:solidFill>
                  <a:schemeClr val="bg1"/>
                </a:solidFill>
              </a:defRPr>
            </a:lvl1pPr>
            <a:lvl2pPr>
              <a:lnSpc>
                <a:spcPct val="120000"/>
              </a:lnSpc>
              <a:defRPr sz="2000">
                <a:solidFill>
                  <a:schemeClr val="bg1"/>
                </a:solidFill>
              </a:defRPr>
            </a:lvl2pPr>
            <a:lvl3pPr>
              <a:lnSpc>
                <a:spcPct val="120000"/>
              </a:lnSpc>
              <a:defRPr sz="2000">
                <a:solidFill>
                  <a:schemeClr val="bg1"/>
                </a:solidFill>
              </a:defRPr>
            </a:lvl3pPr>
            <a:lvl4pPr>
              <a:lnSpc>
                <a:spcPct val="120000"/>
              </a:lnSpc>
              <a:defRPr sz="2000">
                <a:solidFill>
                  <a:schemeClr val="bg1"/>
                </a:solidFill>
              </a:defRPr>
            </a:lvl4pPr>
            <a:lvl5pPr>
              <a:lnSpc>
                <a:spcPct val="120000"/>
              </a:lnSpc>
              <a:defRPr sz="20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cxnSp>
        <p:nvCxnSpPr>
          <p:cNvPr id="13" name="Conector recto 12">
            <a:extLst>
              <a:ext uri="{FF2B5EF4-FFF2-40B4-BE49-F238E27FC236}">
                <a16:creationId xmlns:a16="http://schemas.microsoft.com/office/drawing/2014/main" id="{70AED628-0F6A-0548-AF6C-4655B5FE07E0}"/>
              </a:ext>
            </a:extLst>
          </p:cNvPr>
          <p:cNvCxnSpPr>
            <a:cxnSpLocks/>
          </p:cNvCxnSpPr>
          <p:nvPr userDrawn="1"/>
        </p:nvCxnSpPr>
        <p:spPr>
          <a:xfrm flipV="1">
            <a:off x="6092235" y="1389692"/>
            <a:ext cx="22053" cy="4626766"/>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9A4CCE4F-8427-504E-938C-9D7DD60B661F}"/>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11" name="Conector recto 10">
            <a:extLst>
              <a:ext uri="{FF2B5EF4-FFF2-40B4-BE49-F238E27FC236}">
                <a16:creationId xmlns:a16="http://schemas.microsoft.com/office/drawing/2014/main" id="{80F8BFE9-FA9A-3C40-91E6-FA236BFCD287}"/>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9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6B8FE65-1621-5048-8879-3F16290400EB}"/>
              </a:ext>
            </a:extLst>
          </p:cNvPr>
          <p:cNvPicPr>
            <a:picLocks noChangeAspect="1"/>
          </p:cNvPicPr>
          <p:nvPr/>
        </p:nvPicPr>
        <p:blipFill>
          <a:blip r:embed="rId2">
            <a:alphaModFix amt="60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B0C2BE12-3460-D442-BAF5-011ECE62B667}"/>
              </a:ext>
            </a:extLst>
          </p:cNvPr>
          <p:cNvSpPr>
            <a:spLocks noGrp="1"/>
          </p:cNvSpPr>
          <p:nvPr>
            <p:ph type="title"/>
          </p:nvPr>
        </p:nvSpPr>
        <p:spPr>
          <a:xfrm>
            <a:off x="838200" y="365129"/>
            <a:ext cx="10515600" cy="777871"/>
          </a:xfrm>
        </p:spPr>
        <p:txBody>
          <a:bodyPr>
            <a:normAutofit/>
          </a:bodyPr>
          <a:lstStyle>
            <a:lvl1pPr algn="ctr">
              <a:defRPr sz="36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contenido 2">
            <a:extLst>
              <a:ext uri="{FF2B5EF4-FFF2-40B4-BE49-F238E27FC236}">
                <a16:creationId xmlns:a16="http://schemas.microsoft.com/office/drawing/2014/main" id="{CFFD0E71-0998-BD42-9F3C-2F2C8A0A001B}"/>
              </a:ext>
            </a:extLst>
          </p:cNvPr>
          <p:cNvSpPr>
            <a:spLocks noGrp="1"/>
          </p:cNvSpPr>
          <p:nvPr>
            <p:ph sz="half" idx="1"/>
          </p:nvPr>
        </p:nvSpPr>
        <p:spPr>
          <a:xfrm>
            <a:off x="838200" y="1508128"/>
            <a:ext cx="4922520" cy="4511671"/>
          </a:xfrm>
        </p:spPr>
        <p:txBody>
          <a:bodyPr>
            <a:normAutofit/>
          </a:bodyPr>
          <a:lstStyle>
            <a:lvl1pPr>
              <a:lnSpc>
                <a:spcPct val="120000"/>
              </a:lnSpc>
              <a:defRPr sz="2000">
                <a:solidFill>
                  <a:schemeClr val="bg1"/>
                </a:solidFill>
              </a:defRPr>
            </a:lvl1pPr>
            <a:lvl2pPr>
              <a:lnSpc>
                <a:spcPct val="120000"/>
              </a:lnSpc>
              <a:defRPr sz="2000">
                <a:solidFill>
                  <a:schemeClr val="bg1"/>
                </a:solidFill>
              </a:defRPr>
            </a:lvl2pPr>
            <a:lvl3pPr>
              <a:lnSpc>
                <a:spcPct val="120000"/>
              </a:lnSpc>
              <a:defRPr sz="2000">
                <a:solidFill>
                  <a:schemeClr val="bg1"/>
                </a:solidFill>
              </a:defRPr>
            </a:lvl3pPr>
            <a:lvl4pPr>
              <a:lnSpc>
                <a:spcPct val="120000"/>
              </a:lnSpc>
              <a:defRPr sz="2000">
                <a:solidFill>
                  <a:schemeClr val="bg1"/>
                </a:solidFill>
              </a:defRPr>
            </a:lvl4pPr>
            <a:lvl5pPr>
              <a:lnSpc>
                <a:spcPct val="120000"/>
              </a:lnSpc>
              <a:defRPr sz="20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4" name="Imagen 13">
            <a:extLst>
              <a:ext uri="{FF2B5EF4-FFF2-40B4-BE49-F238E27FC236}">
                <a16:creationId xmlns:a16="http://schemas.microsoft.com/office/drawing/2014/main" id="{9A4CCE4F-8427-504E-938C-9D7DD60B661F}"/>
              </a:ext>
            </a:extLst>
          </p:cNvPr>
          <p:cNvPicPr>
            <a:picLocks noChangeAspect="1"/>
          </p:cNvPicPr>
          <p:nvPr userDrawn="1"/>
        </p:nvPicPr>
        <p:blipFill>
          <a:blip r:embed="rId3"/>
          <a:stretch>
            <a:fillRect/>
          </a:stretch>
        </p:blipFill>
        <p:spPr>
          <a:xfrm>
            <a:off x="10027920" y="6143514"/>
            <a:ext cx="1325880" cy="447340"/>
          </a:xfrm>
          <a:prstGeom prst="rect">
            <a:avLst/>
          </a:prstGeom>
        </p:spPr>
      </p:pic>
      <p:sp>
        <p:nvSpPr>
          <p:cNvPr id="9" name="Marcador de posición de imagen 2">
            <a:extLst>
              <a:ext uri="{FF2B5EF4-FFF2-40B4-BE49-F238E27FC236}">
                <a16:creationId xmlns:a16="http://schemas.microsoft.com/office/drawing/2014/main" id="{176CCEF7-0BB9-F54D-A921-E1E86C3C3564}"/>
              </a:ext>
            </a:extLst>
          </p:cNvPr>
          <p:cNvSpPr>
            <a:spLocks noGrp="1"/>
          </p:cNvSpPr>
          <p:nvPr>
            <p:ph type="pic" idx="10" hasCustomPrompt="1"/>
          </p:nvPr>
        </p:nvSpPr>
        <p:spPr>
          <a:xfrm>
            <a:off x="6095999" y="1508127"/>
            <a:ext cx="5140037" cy="4511670"/>
          </a:xfrm>
        </p:spPr>
        <p:txBody>
          <a:bodyPr/>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imagen</a:t>
            </a:r>
            <a:endParaRPr lang="es-CL"/>
          </a:p>
        </p:txBody>
      </p:sp>
      <p:cxnSp>
        <p:nvCxnSpPr>
          <p:cNvPr id="10" name="Conector recto 9">
            <a:extLst>
              <a:ext uri="{FF2B5EF4-FFF2-40B4-BE49-F238E27FC236}">
                <a16:creationId xmlns:a16="http://schemas.microsoft.com/office/drawing/2014/main" id="{0A3988FB-37F0-4F4B-99D9-89F11B0DC71A}"/>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0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rgbClr val="22303A"/>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FAC9B31C-2575-CC47-B475-3E205B49FD4B}"/>
              </a:ext>
            </a:extLst>
          </p:cNvPr>
          <p:cNvPicPr>
            <a:picLocks noChangeAspect="1"/>
          </p:cNvPicPr>
          <p:nvPr/>
        </p:nvPicPr>
        <p:blipFill>
          <a:blip r:embed="rId2">
            <a:alphaModFix amt="80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97491DA9-66DC-1842-BCEA-4F95834EEB8B}"/>
              </a:ext>
            </a:extLst>
          </p:cNvPr>
          <p:cNvSpPr>
            <a:spLocks noGrp="1"/>
          </p:cNvSpPr>
          <p:nvPr>
            <p:ph type="title"/>
          </p:nvPr>
        </p:nvSpPr>
        <p:spPr>
          <a:xfrm>
            <a:off x="839788" y="365129"/>
            <a:ext cx="10515600" cy="777871"/>
          </a:xfrm>
        </p:spPr>
        <p:txBody>
          <a:bodyPr>
            <a:noAutofit/>
          </a:bodyPr>
          <a:lstStyle>
            <a:lvl1pPr algn="ctr">
              <a:defRPr sz="36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F0E31CFE-22E8-5046-AAE3-4F27A3DB8667}"/>
              </a:ext>
            </a:extLst>
          </p:cNvPr>
          <p:cNvSpPr>
            <a:spLocks noGrp="1"/>
          </p:cNvSpPr>
          <p:nvPr>
            <p:ph type="body" idx="1"/>
          </p:nvPr>
        </p:nvSpPr>
        <p:spPr>
          <a:xfrm>
            <a:off x="839790" y="1496855"/>
            <a:ext cx="4920930" cy="823912"/>
          </a:xfrm>
        </p:spPr>
        <p:txBody>
          <a:bodyPr anchor="b">
            <a:noAutofit/>
          </a:bodyPr>
          <a:lstStyle>
            <a:lvl1pPr marL="0" indent="0">
              <a:lnSpc>
                <a:spcPct val="90000"/>
              </a:lnSpc>
              <a:buNone/>
              <a:defRPr sz="20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411BD6-AE85-AD4D-8B95-7C1958A086E9}"/>
              </a:ext>
            </a:extLst>
          </p:cNvPr>
          <p:cNvSpPr>
            <a:spLocks noGrp="1"/>
          </p:cNvSpPr>
          <p:nvPr>
            <p:ph sz="half" idx="2"/>
          </p:nvPr>
        </p:nvSpPr>
        <p:spPr>
          <a:xfrm>
            <a:off x="839790" y="2569243"/>
            <a:ext cx="4920930" cy="3514725"/>
          </a:xfrm>
        </p:spPr>
        <p:txBody>
          <a:bodyPr>
            <a:noAutofit/>
          </a:bodyPr>
          <a:lstStyle>
            <a:lvl1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2pPr>
            <a:lvl3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3pPr>
            <a:lvl4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4pPr>
            <a:lvl5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1367385-F8DF-FF4D-BA94-7CEB757403CF}"/>
              </a:ext>
            </a:extLst>
          </p:cNvPr>
          <p:cNvSpPr>
            <a:spLocks noGrp="1"/>
          </p:cNvSpPr>
          <p:nvPr>
            <p:ph type="body" sz="quarter" idx="3"/>
          </p:nvPr>
        </p:nvSpPr>
        <p:spPr>
          <a:xfrm>
            <a:off x="6452616" y="1496855"/>
            <a:ext cx="4902774" cy="823912"/>
          </a:xfrm>
        </p:spPr>
        <p:txBody>
          <a:bodyPr anchor="b">
            <a:noAutofit/>
          </a:bodyPr>
          <a:lstStyle>
            <a:lvl1pPr marL="0" indent="0">
              <a:lnSpc>
                <a:spcPct val="90000"/>
              </a:lnSpc>
              <a:buNone/>
              <a:defRPr sz="20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49C399D-2919-4244-8739-72B2A2B306C2}"/>
              </a:ext>
            </a:extLst>
          </p:cNvPr>
          <p:cNvSpPr>
            <a:spLocks noGrp="1"/>
          </p:cNvSpPr>
          <p:nvPr>
            <p:ph sz="quarter" idx="4"/>
          </p:nvPr>
        </p:nvSpPr>
        <p:spPr>
          <a:xfrm>
            <a:off x="6452616" y="2569243"/>
            <a:ext cx="4902774" cy="3514725"/>
          </a:xfrm>
        </p:spPr>
        <p:txBody>
          <a:bodyPr>
            <a:noAutofit/>
          </a:bodyPr>
          <a:lstStyle>
            <a:lvl1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2pPr>
            <a:lvl3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3pPr>
            <a:lvl4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4pPr>
            <a:lvl5pPr>
              <a:lnSpc>
                <a:spcPct val="120000"/>
              </a:lnSpc>
              <a:defRPr sz="2000" b="0" i="0">
                <a:solidFill>
                  <a:schemeClr val="bg1"/>
                </a:solidFill>
                <a:latin typeface="Lato" panose="020F0502020204030203" pitchFamily="34" charset="0"/>
                <a:ea typeface="Lato" panose="020F0502020204030203" pitchFamily="34" charset="0"/>
                <a:cs typeface="Lato" panose="020F050202020403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8" name="Imagen 17">
            <a:extLst>
              <a:ext uri="{FF2B5EF4-FFF2-40B4-BE49-F238E27FC236}">
                <a16:creationId xmlns:a16="http://schemas.microsoft.com/office/drawing/2014/main" id="{C6F8CA10-96CB-7643-BDC0-DE45BA92EAFF}"/>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12" name="Conector recto 11">
            <a:extLst>
              <a:ext uri="{FF2B5EF4-FFF2-40B4-BE49-F238E27FC236}">
                <a16:creationId xmlns:a16="http://schemas.microsoft.com/office/drawing/2014/main" id="{08FDABE7-38D7-2D40-B8BD-9B9D07F2B628}"/>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90C6BCB-A3ED-2241-B48E-3F52ADF06957}"/>
              </a:ext>
            </a:extLst>
          </p:cNvPr>
          <p:cNvCxnSpPr>
            <a:cxnSpLocks/>
          </p:cNvCxnSpPr>
          <p:nvPr userDrawn="1"/>
        </p:nvCxnSpPr>
        <p:spPr>
          <a:xfrm flipV="1">
            <a:off x="6092235" y="1389692"/>
            <a:ext cx="22053" cy="4626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85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p:tmplLst>
          <p:tmpl lvl="1">
            <p:tnLst>
              <p:par>
                <p:cTn presetID="2" presetClass="entr" presetSubtype="2"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1+#ppt_w/2"/>
                          </p:val>
                        </p:tav>
                        <p:tav tm="100000">
                          <p:val>
                            <p:strVal val="#ppt_x"/>
                          </p:val>
                        </p:tav>
                      </p:tavLst>
                    </p:anim>
                    <p:anim calcmode="lin" valueType="num">
                      <p:cBhvr additive="base">
                        <p:cTn dur="10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ación">
    <p:bg>
      <p:bgPr>
        <a:solidFill>
          <a:srgbClr val="22303A"/>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FAC9B31C-2575-CC47-B475-3E205B49FD4B}"/>
              </a:ext>
            </a:extLst>
          </p:cNvPr>
          <p:cNvPicPr>
            <a:picLocks noChangeAspect="1"/>
          </p:cNvPicPr>
          <p:nvPr userDrawn="1"/>
        </p:nvPicPr>
        <p:blipFill>
          <a:blip r:embed="rId2">
            <a:alphaModFix amt="80000"/>
          </a:blip>
          <a:stretch>
            <a:fillRect/>
          </a:stretch>
        </p:blipFill>
        <p:spPr>
          <a:xfrm>
            <a:off x="1" y="0"/>
            <a:ext cx="12158227" cy="6858000"/>
          </a:xfrm>
          <a:prstGeom prst="rect">
            <a:avLst/>
          </a:prstGeom>
        </p:spPr>
      </p:pic>
      <p:sp>
        <p:nvSpPr>
          <p:cNvPr id="4" name="Marcador de contenido 3">
            <a:extLst>
              <a:ext uri="{FF2B5EF4-FFF2-40B4-BE49-F238E27FC236}">
                <a16:creationId xmlns:a16="http://schemas.microsoft.com/office/drawing/2014/main" id="{1A411BD6-AE85-AD4D-8B95-7C1958A086E9}"/>
              </a:ext>
            </a:extLst>
          </p:cNvPr>
          <p:cNvSpPr>
            <a:spLocks noGrp="1"/>
          </p:cNvSpPr>
          <p:nvPr>
            <p:ph sz="half" idx="2"/>
          </p:nvPr>
        </p:nvSpPr>
        <p:spPr>
          <a:xfrm>
            <a:off x="839790" y="828675"/>
            <a:ext cx="3995681" cy="5191125"/>
          </a:xfrm>
        </p:spPr>
        <p:txBody>
          <a:bodyPr>
            <a:noAutofit/>
          </a:bodyPr>
          <a:lstStyle>
            <a:lvl1pPr marL="0" indent="0">
              <a:lnSpc>
                <a:spcPct val="120000"/>
              </a:lnSpc>
              <a:buNone/>
              <a:defRPr sz="24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lnSpc>
                <a:spcPct val="120000"/>
              </a:lnSpc>
              <a:buNone/>
              <a:defRPr sz="2400" b="0" i="0">
                <a:solidFill>
                  <a:schemeClr val="bg1"/>
                </a:solidFill>
                <a:latin typeface="Lato" panose="020F0502020204030203" pitchFamily="34" charset="0"/>
                <a:ea typeface="Lato" panose="020F0502020204030203" pitchFamily="34" charset="0"/>
                <a:cs typeface="Lato" panose="020F0502020204030203" pitchFamily="34" charset="0"/>
              </a:defRPr>
            </a:lvl2pPr>
            <a:lvl3pPr marL="914377" indent="0">
              <a:lnSpc>
                <a:spcPct val="120000"/>
              </a:lnSpc>
              <a:buNone/>
              <a:defRPr sz="2400" b="0" i="0">
                <a:solidFill>
                  <a:schemeClr val="bg1"/>
                </a:solidFill>
                <a:latin typeface="Lato" panose="020F0502020204030203" pitchFamily="34" charset="0"/>
                <a:ea typeface="Lato" panose="020F0502020204030203" pitchFamily="34" charset="0"/>
                <a:cs typeface="Lato" panose="020F0502020204030203" pitchFamily="34" charset="0"/>
              </a:defRPr>
            </a:lvl3pPr>
            <a:lvl4pPr marL="1371566" indent="0">
              <a:lnSpc>
                <a:spcPct val="120000"/>
              </a:lnSpc>
              <a:buNone/>
              <a:defRPr sz="2400" b="0" i="0">
                <a:solidFill>
                  <a:schemeClr val="bg1"/>
                </a:solidFill>
                <a:latin typeface="Lato" panose="020F0502020204030203" pitchFamily="34" charset="0"/>
                <a:ea typeface="Lato" panose="020F0502020204030203" pitchFamily="34" charset="0"/>
                <a:cs typeface="Lato" panose="020F0502020204030203" pitchFamily="34" charset="0"/>
              </a:defRPr>
            </a:lvl4pPr>
            <a:lvl5pPr marL="1828755" indent="0">
              <a:lnSpc>
                <a:spcPct val="120000"/>
              </a:lnSpc>
              <a:buNone/>
              <a:defRPr sz="2400" b="0" i="0">
                <a:solidFill>
                  <a:schemeClr val="bg1"/>
                </a:solidFill>
                <a:latin typeface="Lato" panose="020F0502020204030203" pitchFamily="34" charset="0"/>
                <a:ea typeface="Lato" panose="020F0502020204030203" pitchFamily="34" charset="0"/>
                <a:cs typeface="Lato" panose="020F050202020403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8" name="Imagen 17">
            <a:extLst>
              <a:ext uri="{FF2B5EF4-FFF2-40B4-BE49-F238E27FC236}">
                <a16:creationId xmlns:a16="http://schemas.microsoft.com/office/drawing/2014/main" id="{C6F8CA10-96CB-7643-BDC0-DE45BA92EAFF}"/>
              </a:ext>
            </a:extLst>
          </p:cNvPr>
          <p:cNvPicPr>
            <a:picLocks noChangeAspect="1"/>
          </p:cNvPicPr>
          <p:nvPr userDrawn="1"/>
        </p:nvPicPr>
        <p:blipFill>
          <a:blip r:embed="rId3"/>
          <a:stretch>
            <a:fillRect/>
          </a:stretch>
        </p:blipFill>
        <p:spPr>
          <a:xfrm>
            <a:off x="10027920" y="6143514"/>
            <a:ext cx="1325880" cy="447340"/>
          </a:xfrm>
          <a:prstGeom prst="rect">
            <a:avLst/>
          </a:prstGeom>
        </p:spPr>
      </p:pic>
    </p:spTree>
    <p:extLst>
      <p:ext uri="{BB962C8B-B14F-4D97-AF65-F5344CB8AC3E}">
        <p14:creationId xmlns:p14="http://schemas.microsoft.com/office/powerpoint/2010/main" val="261177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1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0-#ppt_w/2"/>
                          </p:val>
                        </p:tav>
                        <p:tav tm="100000">
                          <p:val>
                            <p:strVal val="#ppt_x"/>
                          </p:val>
                        </p:tav>
                      </p:tavLst>
                    </p:anim>
                    <p:anim calcmode="lin" valueType="num">
                      <p:cBhvr additive="base">
                        <p:cTn dur="10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solidFill>
          <a:srgbClr val="22303A"/>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9BDB37F-479B-DD4E-9753-B298497B06CE}"/>
              </a:ext>
            </a:extLst>
          </p:cNvPr>
          <p:cNvPicPr>
            <a:picLocks noChangeAspect="1"/>
          </p:cNvPicPr>
          <p:nvPr userDrawn="1"/>
        </p:nvPicPr>
        <p:blipFill>
          <a:blip r:embed="rId2">
            <a:alphaModFix/>
          </a:blip>
          <a:stretch>
            <a:fillRect/>
          </a:stretch>
        </p:blipFill>
        <p:spPr>
          <a:xfrm>
            <a:off x="0" y="0"/>
            <a:ext cx="12158227"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p:nvPr>
        </p:nvSpPr>
        <p:spPr>
          <a:xfrm>
            <a:off x="821314" y="2671105"/>
            <a:ext cx="10515600" cy="943871"/>
          </a:xfrm>
        </p:spPr>
        <p:txBody>
          <a:bodyPr anchor="b">
            <a:noAutofit/>
          </a:bodyPr>
          <a:lstStyle>
            <a:lvl1pPr algn="ctr">
              <a:defRPr sz="4000" b="0" i="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hasCustomPrompt="1"/>
          </p:nvPr>
        </p:nvSpPr>
        <p:spPr>
          <a:xfrm>
            <a:off x="821314" y="3725125"/>
            <a:ext cx="10515600" cy="699432"/>
          </a:xfrm>
        </p:spPr>
        <p:txBody>
          <a:bodyPr>
            <a:normAutofit/>
          </a:bodyPr>
          <a:lstStyle>
            <a:lvl1pPr marL="0" indent="0" algn="ctr">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spTree>
    <p:extLst>
      <p:ext uri="{BB962C8B-B14F-4D97-AF65-F5344CB8AC3E}">
        <p14:creationId xmlns:p14="http://schemas.microsoft.com/office/powerpoint/2010/main" val="20747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olo el título">
    <p:bg>
      <p:bgPr>
        <a:solidFill>
          <a:srgbClr val="22303A"/>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9823456-254F-6C41-867E-1E8E37449F57}"/>
              </a:ext>
            </a:extLst>
          </p:cNvPr>
          <p:cNvPicPr>
            <a:picLocks noChangeAspect="1"/>
          </p:cNvPicPr>
          <p:nvPr/>
        </p:nvPicPr>
        <p:blipFill>
          <a:blip r:embed="rId2">
            <a:alphaModFix amt="55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CDDE262A-E513-604F-98E3-62DC3803DA9E}"/>
              </a:ext>
            </a:extLst>
          </p:cNvPr>
          <p:cNvSpPr>
            <a:spLocks noGrp="1"/>
          </p:cNvSpPr>
          <p:nvPr>
            <p:ph type="title"/>
          </p:nvPr>
        </p:nvSpPr>
        <p:spPr>
          <a:xfrm>
            <a:off x="838200" y="365129"/>
            <a:ext cx="10515600" cy="777871"/>
          </a:xfrm>
        </p:spPr>
        <p:txBody>
          <a:bodyPr>
            <a:normAutofit/>
          </a:bodyPr>
          <a:lstStyle>
            <a:lvl1pPr algn="ctr">
              <a:defRPr sz="3600" b="0" i="0">
                <a:solidFill>
                  <a:schemeClr val="bg1"/>
                </a:solidFill>
                <a:latin typeface="PT Sans" panose="020B0503020203020204" pitchFamily="34" charset="77"/>
              </a:defRPr>
            </a:lvl1pPr>
          </a:lstStyle>
          <a:p>
            <a:r>
              <a:rPr lang="es-ES"/>
              <a:t>Haga clic para modificar el estilo</a:t>
            </a:r>
            <a:endParaRPr lang="es-CL"/>
          </a:p>
        </p:txBody>
      </p:sp>
      <p:pic>
        <p:nvPicPr>
          <p:cNvPr id="7" name="Imagen 6">
            <a:extLst>
              <a:ext uri="{FF2B5EF4-FFF2-40B4-BE49-F238E27FC236}">
                <a16:creationId xmlns:a16="http://schemas.microsoft.com/office/drawing/2014/main" id="{769DC4E7-6AE8-D542-9C0C-C150771C894C}"/>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8" name="Conector recto 7">
            <a:extLst>
              <a:ext uri="{FF2B5EF4-FFF2-40B4-BE49-F238E27FC236}">
                <a16:creationId xmlns:a16="http://schemas.microsoft.com/office/drawing/2014/main" id="{2000AE79-836C-8348-AEF0-EAD95715098B}"/>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22303A"/>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9E85B3-73CD-D549-84DE-38E7535E18B7}"/>
              </a:ext>
            </a:extLst>
          </p:cNvPr>
          <p:cNvPicPr>
            <a:picLocks noChangeAspect="1"/>
          </p:cNvPicPr>
          <p:nvPr/>
        </p:nvPicPr>
        <p:blipFill>
          <a:blip r:embed="rId2">
            <a:alphaModFix amt="55000"/>
          </a:blip>
          <a:stretch>
            <a:fillRect/>
          </a:stretch>
        </p:blipFill>
        <p:spPr>
          <a:xfrm>
            <a:off x="1" y="0"/>
            <a:ext cx="12158227" cy="6858000"/>
          </a:xfrm>
          <a:prstGeom prst="rect">
            <a:avLst/>
          </a:prstGeom>
        </p:spPr>
      </p:pic>
      <p:pic>
        <p:nvPicPr>
          <p:cNvPr id="4" name="Imagen 3">
            <a:extLst>
              <a:ext uri="{FF2B5EF4-FFF2-40B4-BE49-F238E27FC236}">
                <a16:creationId xmlns:a16="http://schemas.microsoft.com/office/drawing/2014/main" id="{D532DB33-79BE-E148-83EE-F98CFE0ADBDD}"/>
              </a:ext>
            </a:extLst>
          </p:cNvPr>
          <p:cNvPicPr>
            <a:picLocks noChangeAspect="1"/>
          </p:cNvPicPr>
          <p:nvPr userDrawn="1"/>
        </p:nvPicPr>
        <p:blipFill>
          <a:blip r:embed="rId3"/>
          <a:stretch>
            <a:fillRect/>
          </a:stretch>
        </p:blipFill>
        <p:spPr>
          <a:xfrm>
            <a:off x="10027920" y="6143514"/>
            <a:ext cx="1325880" cy="447340"/>
          </a:xfrm>
          <a:prstGeom prst="rect">
            <a:avLst/>
          </a:prstGeom>
        </p:spPr>
      </p:pic>
    </p:spTree>
    <p:extLst>
      <p:ext uri="{BB962C8B-B14F-4D97-AF65-F5344CB8AC3E}">
        <p14:creationId xmlns:p14="http://schemas.microsoft.com/office/powerpoint/2010/main" val="2312929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En blanco">
    <p:bg>
      <p:bgPr>
        <a:solidFill>
          <a:srgbClr val="22303A"/>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9E85B3-73CD-D549-84DE-38E7535E18B7}"/>
              </a:ext>
            </a:extLst>
          </p:cNvPr>
          <p:cNvPicPr>
            <a:picLocks noChangeAspect="1"/>
          </p:cNvPicPr>
          <p:nvPr/>
        </p:nvPicPr>
        <p:blipFill>
          <a:blip r:embed="rId2">
            <a:alphaModFix amt="55000"/>
          </a:blip>
          <a:stretch>
            <a:fillRect/>
          </a:stretch>
        </p:blipFill>
        <p:spPr>
          <a:xfrm>
            <a:off x="1" y="0"/>
            <a:ext cx="12158227" cy="6858000"/>
          </a:xfrm>
          <a:prstGeom prst="rect">
            <a:avLst/>
          </a:prstGeom>
        </p:spPr>
      </p:pic>
    </p:spTree>
    <p:extLst>
      <p:ext uri="{BB962C8B-B14F-4D97-AF65-F5344CB8AC3E}">
        <p14:creationId xmlns:p14="http://schemas.microsoft.com/office/powerpoint/2010/main" val="3057545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B23B1E9D-53E0-4E41-9378-B2485F53B928}"/>
              </a:ext>
            </a:extLst>
          </p:cNvPr>
          <p:cNvPicPr>
            <a:picLocks noChangeAspect="1"/>
          </p:cNvPicPr>
          <p:nvPr userDrawn="1"/>
        </p:nvPicPr>
        <p:blipFill>
          <a:blip r:embed="rId2">
            <a:alphaModFix/>
          </a:blip>
          <a:stretch>
            <a:fillRect/>
          </a:stretch>
        </p:blipFill>
        <p:spPr>
          <a:xfrm>
            <a:off x="0" y="457200"/>
            <a:ext cx="12158227" cy="6858000"/>
          </a:xfrm>
          <a:prstGeom prst="rect">
            <a:avLst/>
          </a:prstGeom>
        </p:spPr>
      </p:pic>
      <p:sp>
        <p:nvSpPr>
          <p:cNvPr id="2" name="Título 1">
            <a:extLst>
              <a:ext uri="{FF2B5EF4-FFF2-40B4-BE49-F238E27FC236}">
                <a16:creationId xmlns:a16="http://schemas.microsoft.com/office/drawing/2014/main" id="{FB10895D-E9C0-CC46-95C1-3E56BCFF784A}"/>
              </a:ext>
            </a:extLst>
          </p:cNvPr>
          <p:cNvSpPr>
            <a:spLocks noGrp="1"/>
          </p:cNvSpPr>
          <p:nvPr>
            <p:ph type="title"/>
          </p:nvPr>
        </p:nvSpPr>
        <p:spPr>
          <a:xfrm>
            <a:off x="839788" y="457200"/>
            <a:ext cx="3932237" cy="1600200"/>
          </a:xfrm>
        </p:spPr>
        <p:txBody>
          <a:bodyPr anchor="b"/>
          <a:lstStyle>
            <a:lvl1pPr>
              <a:defRPr sz="3200" b="0">
                <a:solidFill>
                  <a:schemeClr val="bg1"/>
                </a:solidFill>
                <a:latin typeface="PT Sans" panose="020B0503020203020204" pitchFamily="34" charset="77"/>
              </a:defRPr>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84C6249-3621-CF4B-B8C6-48CEAC0C56AD}"/>
              </a:ext>
            </a:extLst>
          </p:cNvPr>
          <p:cNvSpPr>
            <a:spLocks noGrp="1"/>
          </p:cNvSpPr>
          <p:nvPr>
            <p:ph idx="1"/>
          </p:nvPr>
        </p:nvSpPr>
        <p:spPr>
          <a:xfrm>
            <a:off x="5413251" y="457201"/>
            <a:ext cx="5942136" cy="5403854"/>
          </a:xfrm>
        </p:spPr>
        <p:txBody>
          <a:bodyPr>
            <a:noAutofit/>
          </a:bodyPr>
          <a:lstStyle>
            <a:lvl1pPr>
              <a:lnSpc>
                <a:spcPct val="120000"/>
              </a:lnSpc>
              <a:defRPr sz="2400">
                <a:solidFill>
                  <a:schemeClr val="bg1"/>
                </a:solidFill>
              </a:defRPr>
            </a:lvl1pPr>
            <a:lvl2pPr>
              <a:lnSpc>
                <a:spcPct val="120000"/>
              </a:lnSpc>
              <a:defRPr sz="2400">
                <a:solidFill>
                  <a:schemeClr val="bg1"/>
                </a:solidFill>
              </a:defRPr>
            </a:lvl2pPr>
            <a:lvl3pPr>
              <a:lnSpc>
                <a:spcPct val="120000"/>
              </a:lnSpc>
              <a:defRPr sz="2400">
                <a:solidFill>
                  <a:schemeClr val="bg1"/>
                </a:solidFill>
              </a:defRPr>
            </a:lvl3pPr>
            <a:lvl4pPr>
              <a:lnSpc>
                <a:spcPct val="120000"/>
              </a:lnSpc>
              <a:defRPr sz="2400">
                <a:solidFill>
                  <a:schemeClr val="bg1"/>
                </a:solidFill>
              </a:defRPr>
            </a:lvl4pPr>
            <a:lvl5pPr>
              <a:lnSpc>
                <a:spcPct val="120000"/>
              </a:lnSpc>
              <a:defRPr sz="2400">
                <a:solidFill>
                  <a:schemeClr val="bg1"/>
                </a:solidFill>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42A2036-819F-EB4E-9D8A-AFAD9782A833}"/>
              </a:ext>
            </a:extLst>
          </p:cNvPr>
          <p:cNvSpPr>
            <a:spLocks noGrp="1"/>
          </p:cNvSpPr>
          <p:nvPr>
            <p:ph type="body" sz="half" idx="2"/>
          </p:nvPr>
        </p:nvSpPr>
        <p:spPr>
          <a:xfrm>
            <a:off x="839788" y="2390279"/>
            <a:ext cx="3932237" cy="3478708"/>
          </a:xfrm>
        </p:spPr>
        <p:txBody>
          <a:bodyPr>
            <a:noAutofit/>
          </a:bodyPr>
          <a:lstStyle>
            <a:lvl1pPr marL="0" indent="0">
              <a:lnSpc>
                <a:spcPct val="120000"/>
              </a:lnSpc>
              <a:buNone/>
              <a:defRPr sz="1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pic>
        <p:nvPicPr>
          <p:cNvPr id="14" name="Imagen 13">
            <a:extLst>
              <a:ext uri="{FF2B5EF4-FFF2-40B4-BE49-F238E27FC236}">
                <a16:creationId xmlns:a16="http://schemas.microsoft.com/office/drawing/2014/main" id="{9182AD57-EB61-9E43-BC5E-8FF784BDA990}"/>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9" name="Conector recto 8">
            <a:extLst>
              <a:ext uri="{FF2B5EF4-FFF2-40B4-BE49-F238E27FC236}">
                <a16:creationId xmlns:a16="http://schemas.microsoft.com/office/drawing/2014/main" id="{8571E618-3A60-A44B-8589-4173F8A77B05}"/>
              </a:ext>
            </a:extLst>
          </p:cNvPr>
          <p:cNvCxnSpPr>
            <a:cxnSpLocks/>
          </p:cNvCxnSpPr>
          <p:nvPr userDrawn="1"/>
        </p:nvCxnSpPr>
        <p:spPr>
          <a:xfrm>
            <a:off x="819912" y="2224099"/>
            <a:ext cx="3952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4DD163B-8544-BE43-9AAC-E4D2B4C75504}"/>
              </a:ext>
            </a:extLst>
          </p:cNvPr>
          <p:cNvCxnSpPr>
            <a:cxnSpLocks/>
          </p:cNvCxnSpPr>
          <p:nvPr userDrawn="1"/>
        </p:nvCxnSpPr>
        <p:spPr>
          <a:xfrm flipV="1">
            <a:off x="5081611" y="457199"/>
            <a:ext cx="11026" cy="54117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1"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descr="Imagen que contiene texto, exterior, de pie, hombre&#10;&#10;Descripción generada automáticamente">
            <a:extLst>
              <a:ext uri="{FF2B5EF4-FFF2-40B4-BE49-F238E27FC236}">
                <a16:creationId xmlns:a16="http://schemas.microsoft.com/office/drawing/2014/main" id="{089D110A-15A9-2140-A462-39EEFFF107EE}"/>
              </a:ext>
            </a:extLst>
          </p:cNvPr>
          <p:cNvPicPr>
            <a:picLocks noChangeAspect="1"/>
          </p:cNvPicPr>
          <p:nvPr userDrawn="1"/>
        </p:nvPicPr>
        <p:blipFill>
          <a:blip r:embed="rId2">
            <a:alphaModFix amt="54000"/>
          </a:blip>
          <a:stretch>
            <a:fillRect/>
          </a:stretch>
        </p:blipFill>
        <p:spPr>
          <a:xfrm>
            <a:off x="0" y="0"/>
            <a:ext cx="12192000" cy="6843742"/>
          </a:xfrm>
          <a:prstGeom prst="rect">
            <a:avLst/>
          </a:prstGeom>
        </p:spPr>
      </p:pic>
      <p:pic>
        <p:nvPicPr>
          <p:cNvPr id="8" name="Picture 5" descr="A close up of a light&#10;&#10;Description automatically generated">
            <a:extLst>
              <a:ext uri="{FF2B5EF4-FFF2-40B4-BE49-F238E27FC236}">
                <a16:creationId xmlns:a16="http://schemas.microsoft.com/office/drawing/2014/main" id="{0F7615CA-FB6D-A04D-8350-454DAA24D24C}"/>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699"/>
            <a:ext cx="4718416"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16"/>
            <a:ext cx="4696113"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5136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n con título">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B33D43B-7286-2842-818C-CCA7A8720A8F}"/>
              </a:ext>
            </a:extLst>
          </p:cNvPr>
          <p:cNvPicPr>
            <a:picLocks noChangeAspect="1"/>
          </p:cNvPicPr>
          <p:nvPr/>
        </p:nvPicPr>
        <p:blipFill>
          <a:blip r:embed="rId2">
            <a:alphaModFix amt="80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E79C9D12-EBB6-654D-B397-6A72ADE68682}"/>
              </a:ext>
            </a:extLst>
          </p:cNvPr>
          <p:cNvSpPr>
            <a:spLocks noGrp="1"/>
          </p:cNvSpPr>
          <p:nvPr>
            <p:ph type="title"/>
          </p:nvPr>
        </p:nvSpPr>
        <p:spPr>
          <a:xfrm>
            <a:off x="839788" y="457200"/>
            <a:ext cx="3932237" cy="1600200"/>
          </a:xfrm>
        </p:spPr>
        <p:txBody>
          <a:bodyPr anchor="b"/>
          <a:lstStyle>
            <a:lvl1pPr>
              <a:defRPr sz="3200" b="0">
                <a:solidFill>
                  <a:schemeClr val="bg1"/>
                </a:solidFill>
                <a:latin typeface="PT Sans" panose="020B0503020203020204" pitchFamily="34" charset="77"/>
              </a:defRPr>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5FFFF31-079E-8A43-A49A-73DD8F1194B0}"/>
              </a:ext>
            </a:extLst>
          </p:cNvPr>
          <p:cNvSpPr>
            <a:spLocks noGrp="1"/>
          </p:cNvSpPr>
          <p:nvPr>
            <p:ph type="pic" idx="1"/>
          </p:nvPr>
        </p:nvSpPr>
        <p:spPr>
          <a:xfrm>
            <a:off x="5481719" y="497273"/>
            <a:ext cx="5966814" cy="5403854"/>
          </a:xfrm>
        </p:spPr>
        <p:txBody>
          <a:bodyPr/>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CL"/>
          </a:p>
        </p:txBody>
      </p:sp>
      <p:sp>
        <p:nvSpPr>
          <p:cNvPr id="4" name="Marcador de texto 3">
            <a:extLst>
              <a:ext uri="{FF2B5EF4-FFF2-40B4-BE49-F238E27FC236}">
                <a16:creationId xmlns:a16="http://schemas.microsoft.com/office/drawing/2014/main" id="{7B1EDBBB-FFCC-484A-9B85-5FC6F0D26659}"/>
              </a:ext>
            </a:extLst>
          </p:cNvPr>
          <p:cNvSpPr>
            <a:spLocks noGrp="1"/>
          </p:cNvSpPr>
          <p:nvPr>
            <p:ph type="body" sz="half" idx="2"/>
          </p:nvPr>
        </p:nvSpPr>
        <p:spPr>
          <a:xfrm>
            <a:off x="839788" y="2390274"/>
            <a:ext cx="3932237" cy="3496999"/>
          </a:xfrm>
        </p:spPr>
        <p:txBody>
          <a:bodyPr>
            <a:normAutofit/>
          </a:bodyPr>
          <a:lstStyle>
            <a:lvl1pPr marL="0" indent="0">
              <a:lnSpc>
                <a:spcPct val="120000"/>
              </a:lnSpc>
              <a:buNone/>
              <a:defRPr sz="1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pic>
        <p:nvPicPr>
          <p:cNvPr id="13" name="Imagen 12">
            <a:extLst>
              <a:ext uri="{FF2B5EF4-FFF2-40B4-BE49-F238E27FC236}">
                <a16:creationId xmlns:a16="http://schemas.microsoft.com/office/drawing/2014/main" id="{5173656F-EBE1-4C4C-B405-844628DD6DAE}"/>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10" name="Conector recto 9">
            <a:extLst>
              <a:ext uri="{FF2B5EF4-FFF2-40B4-BE49-F238E27FC236}">
                <a16:creationId xmlns:a16="http://schemas.microsoft.com/office/drawing/2014/main" id="{1CC108E3-ECBF-7844-B721-481E43F551A1}"/>
              </a:ext>
            </a:extLst>
          </p:cNvPr>
          <p:cNvCxnSpPr>
            <a:cxnSpLocks/>
          </p:cNvCxnSpPr>
          <p:nvPr userDrawn="1"/>
        </p:nvCxnSpPr>
        <p:spPr>
          <a:xfrm>
            <a:off x="819912" y="2224099"/>
            <a:ext cx="3952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2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agen con título">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B33D43B-7286-2842-818C-CCA7A8720A8F}"/>
              </a:ext>
            </a:extLst>
          </p:cNvPr>
          <p:cNvPicPr>
            <a:picLocks noChangeAspect="1"/>
          </p:cNvPicPr>
          <p:nvPr/>
        </p:nvPicPr>
        <p:blipFill>
          <a:blip r:embed="rId2">
            <a:alphaModFix amt="80000"/>
          </a:blip>
          <a:stretch>
            <a:fillRect/>
          </a:stretch>
        </p:blipFill>
        <p:spPr>
          <a:xfrm>
            <a:off x="1" y="0"/>
            <a:ext cx="12158227" cy="6858000"/>
          </a:xfrm>
          <a:prstGeom prst="rect">
            <a:avLst/>
          </a:prstGeom>
        </p:spPr>
      </p:pic>
      <p:sp>
        <p:nvSpPr>
          <p:cNvPr id="2" name="Título 1">
            <a:extLst>
              <a:ext uri="{FF2B5EF4-FFF2-40B4-BE49-F238E27FC236}">
                <a16:creationId xmlns:a16="http://schemas.microsoft.com/office/drawing/2014/main" id="{E79C9D12-EBB6-654D-B397-6A72ADE68682}"/>
              </a:ext>
            </a:extLst>
          </p:cNvPr>
          <p:cNvSpPr>
            <a:spLocks noGrp="1"/>
          </p:cNvSpPr>
          <p:nvPr>
            <p:ph type="title"/>
          </p:nvPr>
        </p:nvSpPr>
        <p:spPr>
          <a:xfrm>
            <a:off x="7278273" y="457200"/>
            <a:ext cx="3932237" cy="1600200"/>
          </a:xfrm>
        </p:spPr>
        <p:txBody>
          <a:bodyPr anchor="b"/>
          <a:lstStyle>
            <a:lvl1pPr>
              <a:defRPr sz="3200" b="0">
                <a:solidFill>
                  <a:schemeClr val="bg1"/>
                </a:solidFill>
                <a:latin typeface="PT Sans" panose="020B0503020203020204" pitchFamily="34" charset="77"/>
              </a:defRPr>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5FFFF31-079E-8A43-A49A-73DD8F1194B0}"/>
              </a:ext>
            </a:extLst>
          </p:cNvPr>
          <p:cNvSpPr>
            <a:spLocks noGrp="1"/>
          </p:cNvSpPr>
          <p:nvPr>
            <p:ph type="pic" idx="1"/>
          </p:nvPr>
        </p:nvSpPr>
        <p:spPr>
          <a:xfrm>
            <a:off x="838200" y="457201"/>
            <a:ext cx="5966814" cy="5403854"/>
          </a:xfrm>
        </p:spPr>
        <p:txBody>
          <a:bodyPr/>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CL"/>
          </a:p>
        </p:txBody>
      </p:sp>
      <p:sp>
        <p:nvSpPr>
          <p:cNvPr id="4" name="Marcador de texto 3">
            <a:extLst>
              <a:ext uri="{FF2B5EF4-FFF2-40B4-BE49-F238E27FC236}">
                <a16:creationId xmlns:a16="http://schemas.microsoft.com/office/drawing/2014/main" id="{7B1EDBBB-FFCC-484A-9B85-5FC6F0D26659}"/>
              </a:ext>
            </a:extLst>
          </p:cNvPr>
          <p:cNvSpPr>
            <a:spLocks noGrp="1"/>
          </p:cNvSpPr>
          <p:nvPr>
            <p:ph type="body" sz="half" idx="2"/>
          </p:nvPr>
        </p:nvSpPr>
        <p:spPr>
          <a:xfrm>
            <a:off x="7278273" y="2438400"/>
            <a:ext cx="3932237" cy="3448873"/>
          </a:xfrm>
        </p:spPr>
        <p:txBody>
          <a:bodyPr>
            <a:normAutofit/>
          </a:bodyPr>
          <a:lstStyle>
            <a:lvl1pPr marL="0" indent="0">
              <a:lnSpc>
                <a:spcPct val="120000"/>
              </a:lnSpc>
              <a:buNone/>
              <a:defRPr sz="1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pic>
        <p:nvPicPr>
          <p:cNvPr id="13" name="Imagen 12">
            <a:extLst>
              <a:ext uri="{FF2B5EF4-FFF2-40B4-BE49-F238E27FC236}">
                <a16:creationId xmlns:a16="http://schemas.microsoft.com/office/drawing/2014/main" id="{5173656F-EBE1-4C4C-B405-844628DD6DAE}"/>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9" name="Conector recto 8">
            <a:extLst>
              <a:ext uri="{FF2B5EF4-FFF2-40B4-BE49-F238E27FC236}">
                <a16:creationId xmlns:a16="http://schemas.microsoft.com/office/drawing/2014/main" id="{2222361F-BF2E-5C46-B407-DCE4E54AD6CB}"/>
              </a:ext>
            </a:extLst>
          </p:cNvPr>
          <p:cNvCxnSpPr>
            <a:cxnSpLocks/>
          </p:cNvCxnSpPr>
          <p:nvPr userDrawn="1"/>
        </p:nvCxnSpPr>
        <p:spPr>
          <a:xfrm>
            <a:off x="7258397" y="2224099"/>
            <a:ext cx="3952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92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2" presetClass="entr" presetSubtype="8"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p:tgtEl>
                                          <p:spTgt spid="3"/>
                                        </p:tgtEl>
                                        <p:attrNameLst>
                                          <p:attrName>ppt_x</p:attrName>
                                        </p:attrNameLst>
                                      </p:cBhvr>
                                      <p:tavLst>
                                        <p:tav tm="0">
                                          <p:val>
                                            <p:strVal val="#ppt_x-#ppt_w*1.125000"/>
                                          </p:val>
                                        </p:tav>
                                        <p:tav tm="100000">
                                          <p:val>
                                            <p:strVal val="#ppt_x"/>
                                          </p:val>
                                        </p:tav>
                                      </p:tavLst>
                                    </p:anim>
                                    <p:animEffect transition="in" filter="wipe(right)">
                                      <p:cBhvr>
                                        <p:cTn id="12" dur="10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1_Imagen con título">
    <p:bg>
      <p:bgPr>
        <a:solidFill>
          <a:srgbClr val="22303A"/>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1B33D43B-7286-2842-818C-CCA7A8720A8F}"/>
              </a:ext>
            </a:extLst>
          </p:cNvPr>
          <p:cNvPicPr>
            <a:picLocks noChangeAspect="1"/>
          </p:cNvPicPr>
          <p:nvPr/>
        </p:nvPicPr>
        <p:blipFill>
          <a:blip r:embed="rId2">
            <a:alphaModFix amt="80000"/>
          </a:blip>
          <a:stretch>
            <a:fillRect/>
          </a:stretch>
        </p:blipFill>
        <p:spPr>
          <a:xfrm>
            <a:off x="0" y="0"/>
            <a:ext cx="12158227" cy="6858000"/>
          </a:xfrm>
          <a:prstGeom prst="rect">
            <a:avLst/>
          </a:prstGeom>
        </p:spPr>
      </p:pic>
      <p:sp>
        <p:nvSpPr>
          <p:cNvPr id="2" name="Título 1">
            <a:extLst>
              <a:ext uri="{FF2B5EF4-FFF2-40B4-BE49-F238E27FC236}">
                <a16:creationId xmlns:a16="http://schemas.microsoft.com/office/drawing/2014/main" id="{E79C9D12-EBB6-654D-B397-6A72ADE68682}"/>
              </a:ext>
            </a:extLst>
          </p:cNvPr>
          <p:cNvSpPr>
            <a:spLocks noGrp="1"/>
          </p:cNvSpPr>
          <p:nvPr>
            <p:ph type="title" hasCustomPrompt="1"/>
          </p:nvPr>
        </p:nvSpPr>
        <p:spPr>
          <a:xfrm>
            <a:off x="5839492" y="2030536"/>
            <a:ext cx="3932237" cy="1068386"/>
          </a:xfrm>
        </p:spPr>
        <p:txBody>
          <a:bodyPr anchor="b">
            <a:normAutofit/>
          </a:bodyPr>
          <a:lstStyle>
            <a:lvl1pPr>
              <a:defRPr sz="2800">
                <a:solidFill>
                  <a:schemeClr val="bg1"/>
                </a:solidFill>
                <a:latin typeface="PT Sans" panose="020B0503020203020204" pitchFamily="34" charset="77"/>
              </a:defRPr>
            </a:lvl1pPr>
          </a:lstStyle>
          <a:p>
            <a:r>
              <a:rPr lang="es-ES"/>
              <a:t>NOMBRE RESPONSABLE</a:t>
            </a:r>
            <a:endParaRPr lang="es-CL"/>
          </a:p>
        </p:txBody>
      </p:sp>
      <p:sp>
        <p:nvSpPr>
          <p:cNvPr id="3" name="Marcador de posición de imagen 2">
            <a:extLst>
              <a:ext uri="{FF2B5EF4-FFF2-40B4-BE49-F238E27FC236}">
                <a16:creationId xmlns:a16="http://schemas.microsoft.com/office/drawing/2014/main" id="{55FFFF31-079E-8A43-A49A-73DD8F1194B0}"/>
              </a:ext>
            </a:extLst>
          </p:cNvPr>
          <p:cNvSpPr>
            <a:spLocks noGrp="1"/>
          </p:cNvSpPr>
          <p:nvPr>
            <p:ph type="pic" idx="1" hasCustomPrompt="1"/>
          </p:nvPr>
        </p:nvSpPr>
        <p:spPr>
          <a:xfrm>
            <a:off x="2533463" y="1943815"/>
            <a:ext cx="2651516" cy="2321442"/>
          </a:xfrm>
        </p:spPr>
        <p:txBody>
          <a:bodyPr/>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Foto responsable</a:t>
            </a:r>
            <a:endParaRPr lang="es-CL"/>
          </a:p>
        </p:txBody>
      </p:sp>
      <p:sp>
        <p:nvSpPr>
          <p:cNvPr id="4" name="Marcador de texto 3">
            <a:extLst>
              <a:ext uri="{FF2B5EF4-FFF2-40B4-BE49-F238E27FC236}">
                <a16:creationId xmlns:a16="http://schemas.microsoft.com/office/drawing/2014/main" id="{7B1EDBBB-FFCC-484A-9B85-5FC6F0D26659}"/>
              </a:ext>
            </a:extLst>
          </p:cNvPr>
          <p:cNvSpPr>
            <a:spLocks noGrp="1"/>
          </p:cNvSpPr>
          <p:nvPr>
            <p:ph type="body" sz="half" idx="2" hasCustomPrompt="1"/>
          </p:nvPr>
        </p:nvSpPr>
        <p:spPr>
          <a:xfrm>
            <a:off x="5839491" y="3112758"/>
            <a:ext cx="3932237" cy="604681"/>
          </a:xfrm>
        </p:spPr>
        <p:txBody>
          <a:bodyPr/>
          <a:lstStyle>
            <a:lvl1pPr marL="0" indent="0">
              <a:buNone/>
              <a:defRPr sz="16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Cargo responsable</a:t>
            </a:r>
          </a:p>
        </p:txBody>
      </p:sp>
      <p:pic>
        <p:nvPicPr>
          <p:cNvPr id="12" name="Imagen 11">
            <a:extLst>
              <a:ext uri="{FF2B5EF4-FFF2-40B4-BE49-F238E27FC236}">
                <a16:creationId xmlns:a16="http://schemas.microsoft.com/office/drawing/2014/main" id="{7E732C7F-E5F0-CE41-BD2C-DB3EDCD75FAE}"/>
              </a:ext>
            </a:extLst>
          </p:cNvPr>
          <p:cNvPicPr>
            <a:picLocks noChangeAspect="1"/>
          </p:cNvPicPr>
          <p:nvPr userDrawn="1"/>
        </p:nvPicPr>
        <p:blipFill>
          <a:blip r:embed="rId3"/>
          <a:stretch>
            <a:fillRect/>
          </a:stretch>
        </p:blipFill>
        <p:spPr>
          <a:xfrm>
            <a:off x="10027920" y="6143514"/>
            <a:ext cx="1325880" cy="447340"/>
          </a:xfrm>
          <a:prstGeom prst="rect">
            <a:avLst/>
          </a:prstGeom>
        </p:spPr>
      </p:pic>
      <p:cxnSp>
        <p:nvCxnSpPr>
          <p:cNvPr id="10" name="Conector recto 9">
            <a:extLst>
              <a:ext uri="{FF2B5EF4-FFF2-40B4-BE49-F238E27FC236}">
                <a16:creationId xmlns:a16="http://schemas.microsoft.com/office/drawing/2014/main" id="{C6CC68B5-9086-0E4A-9688-EE5B21F90099}"/>
              </a:ext>
            </a:extLst>
          </p:cNvPr>
          <p:cNvCxnSpPr>
            <a:cxnSpLocks/>
          </p:cNvCxnSpPr>
          <p:nvPr userDrawn="1"/>
        </p:nvCxnSpPr>
        <p:spPr>
          <a:xfrm flipV="1">
            <a:off x="5495696" y="1943816"/>
            <a:ext cx="0" cy="23214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4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tmplLst>
          <p:tmpl lvl="1">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iapositiva de título">
    <p:bg>
      <p:bgPr>
        <a:solidFill>
          <a:srgbClr val="22303A"/>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FAA31E2-443C-CF40-9000-529A2A023A82}"/>
              </a:ext>
            </a:extLst>
          </p:cNvPr>
          <p:cNvPicPr>
            <a:picLocks noChangeAspect="1"/>
          </p:cNvPicPr>
          <p:nvPr userDrawn="1"/>
        </p:nvPicPr>
        <p:blipFill>
          <a:blip r:embed="rId2">
            <a:alphaModFix/>
          </a:blip>
          <a:stretch>
            <a:fillRect/>
          </a:stretch>
        </p:blipFill>
        <p:spPr>
          <a:xfrm>
            <a:off x="1" y="0"/>
            <a:ext cx="12158227" cy="6858000"/>
          </a:xfrm>
          <a:prstGeom prst="rect">
            <a:avLst/>
          </a:prstGeom>
        </p:spPr>
      </p:pic>
    </p:spTree>
    <p:extLst>
      <p:ext uri="{BB962C8B-B14F-4D97-AF65-F5344CB8AC3E}">
        <p14:creationId xmlns:p14="http://schemas.microsoft.com/office/powerpoint/2010/main" val="36295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iapositiva de título">
    <p:bg>
      <p:bgPr>
        <a:solidFill>
          <a:srgbClr val="22303A"/>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FAA31E2-443C-CF40-9000-529A2A023A82}"/>
              </a:ext>
            </a:extLst>
          </p:cNvPr>
          <p:cNvPicPr>
            <a:picLocks noChangeAspect="1"/>
          </p:cNvPicPr>
          <p:nvPr/>
        </p:nvPicPr>
        <p:blipFill>
          <a:blip r:embed="rId2">
            <a:alphaModFix/>
          </a:blip>
          <a:stretch>
            <a:fillRect/>
          </a:stretch>
        </p:blipFill>
        <p:spPr>
          <a:xfrm>
            <a:off x="1" y="0"/>
            <a:ext cx="12158227" cy="6858000"/>
          </a:xfrm>
          <a:prstGeom prst="rect">
            <a:avLst/>
          </a:prstGeom>
        </p:spPr>
      </p:pic>
      <p:pic>
        <p:nvPicPr>
          <p:cNvPr id="9" name="Imagen 8">
            <a:extLst>
              <a:ext uri="{FF2B5EF4-FFF2-40B4-BE49-F238E27FC236}">
                <a16:creationId xmlns:a16="http://schemas.microsoft.com/office/drawing/2014/main" id="{D52C637B-5FAE-4A4E-960D-FD7D8A83F128}"/>
              </a:ext>
            </a:extLst>
          </p:cNvPr>
          <p:cNvPicPr>
            <a:picLocks noChangeAspect="1"/>
          </p:cNvPicPr>
          <p:nvPr userDrawn="1"/>
        </p:nvPicPr>
        <p:blipFill>
          <a:blip r:embed="rId3"/>
          <a:stretch>
            <a:fillRect/>
          </a:stretch>
        </p:blipFill>
        <p:spPr>
          <a:xfrm>
            <a:off x="4432085" y="1859273"/>
            <a:ext cx="3327829" cy="2569852"/>
          </a:xfrm>
          <a:prstGeom prst="rect">
            <a:avLst/>
          </a:prstGeom>
        </p:spPr>
      </p:pic>
    </p:spTree>
    <p:extLst>
      <p:ext uri="{BB962C8B-B14F-4D97-AF65-F5344CB8AC3E}">
        <p14:creationId xmlns:p14="http://schemas.microsoft.com/office/powerpoint/2010/main" val="39802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49857 0.5 L -0.02552 0 " pathEditMode="relative" rAng="0" ptsTypes="AA">
                                      <p:cBhvr>
                                        <p:cTn id="6" dur="2000" fill="hold"/>
                                        <p:tgtEl>
                                          <p:spTgt spid="7"/>
                                        </p:tgtEl>
                                        <p:attrNameLst>
                                          <p:attrName>ppt_x</p:attrName>
                                          <p:attrName>ppt_y</p:attrName>
                                        </p:attrNameLst>
                                      </p:cBhvr>
                                      <p:rCtr x="23646" y="-25000"/>
                                    </p:animMotion>
                                  </p:childTnLst>
                                </p:cTn>
                              </p:par>
                              <p:par>
                                <p:cTn id="7" presetID="2" presetClass="entr" presetSubtype="1"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1000" fill="hold"/>
                                        <p:tgtEl>
                                          <p:spTgt spid="9"/>
                                        </p:tgtEl>
                                        <p:attrNameLst>
                                          <p:attrName>ppt_x</p:attrName>
                                        </p:attrNameLst>
                                      </p:cBhvr>
                                      <p:tavLst>
                                        <p:tav tm="0">
                                          <p:val>
                                            <p:strVal val="#ppt_x"/>
                                          </p:val>
                                        </p:tav>
                                        <p:tav tm="100000">
                                          <p:val>
                                            <p:strVal val="#ppt_x"/>
                                          </p:val>
                                        </p:tav>
                                      </p:tavLst>
                                    </p:anim>
                                    <p:anim calcmode="lin" valueType="num">
                                      <p:cBhvr additive="base">
                                        <p:cTn id="10" dur="1000" fill="hold"/>
                                        <p:tgtEl>
                                          <p:spTgt spid="9"/>
                                        </p:tgtEl>
                                        <p:attrNameLst>
                                          <p:attrName>ppt_y</p:attrName>
                                        </p:attrNameLst>
                                      </p:cBhvr>
                                      <p:tavLst>
                                        <p:tav tm="0">
                                          <p:val>
                                            <p:strVal val="0-#ppt_h/2"/>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2" name="Imagen 11" descr="Imagen que contiene objeto, ordenador, interior, portátil&#10;&#10;Descripción generada automáticamente">
            <a:extLst>
              <a:ext uri="{FF2B5EF4-FFF2-40B4-BE49-F238E27FC236}">
                <a16:creationId xmlns:a16="http://schemas.microsoft.com/office/drawing/2014/main" id="{6D37D06D-108F-E148-9BA5-F5FF35ACDC8C}"/>
              </a:ext>
            </a:extLst>
          </p:cNvPr>
          <p:cNvPicPr>
            <a:picLocks noChangeAspect="1"/>
          </p:cNvPicPr>
          <p:nvPr userDrawn="1"/>
        </p:nvPicPr>
        <p:blipFill>
          <a:blip r:embed="rId2">
            <a:alphaModFix amt="75000"/>
          </a:blip>
          <a:stretch>
            <a:fillRect/>
          </a:stretch>
        </p:blipFill>
        <p:spPr>
          <a:xfrm>
            <a:off x="16886" y="0"/>
            <a:ext cx="12175114" cy="6858000"/>
          </a:xfrm>
          <a:prstGeom prst="rect">
            <a:avLst/>
          </a:prstGeom>
        </p:spPr>
      </p:pic>
      <p:sp>
        <p:nvSpPr>
          <p:cNvPr id="2" name="Título 1">
            <a:extLst>
              <a:ext uri="{FF2B5EF4-FFF2-40B4-BE49-F238E27FC236}">
                <a16:creationId xmlns:a16="http://schemas.microsoft.com/office/drawing/2014/main" id="{0AA9D4BE-2746-494A-9DE3-8E33CC66A3D6}"/>
              </a:ext>
            </a:extLst>
          </p:cNvPr>
          <p:cNvSpPr>
            <a:spLocks noGrp="1"/>
          </p:cNvSpPr>
          <p:nvPr>
            <p:ph type="title"/>
          </p:nvPr>
        </p:nvSpPr>
        <p:spPr>
          <a:xfrm>
            <a:off x="838200" y="365129"/>
            <a:ext cx="10515600" cy="777871"/>
          </a:xfrm>
        </p:spPr>
        <p:txBody>
          <a:bodyPr>
            <a:normAutofit/>
          </a:bodyPr>
          <a:lstStyle>
            <a:lvl1pPr algn="ctr">
              <a:defRPr sz="3600" b="0">
                <a:solidFill>
                  <a:srgbClr val="334654"/>
                </a:solidFill>
              </a:defRPr>
            </a:lvl1pPr>
          </a:lstStyle>
          <a:p>
            <a:r>
              <a:rPr lang="es-ES"/>
              <a:t>Haga clic para modificar el estilo</a:t>
            </a:r>
            <a:endParaRPr lang="es-CL"/>
          </a:p>
        </p:txBody>
      </p:sp>
      <p:sp>
        <p:nvSpPr>
          <p:cNvPr id="3" name="Marcador de contenido 2">
            <a:extLst>
              <a:ext uri="{FF2B5EF4-FFF2-40B4-BE49-F238E27FC236}">
                <a16:creationId xmlns:a16="http://schemas.microsoft.com/office/drawing/2014/main" id="{4A6E10AC-1951-8344-9AE4-4A7A398772BC}"/>
              </a:ext>
            </a:extLst>
          </p:cNvPr>
          <p:cNvSpPr>
            <a:spLocks noGrp="1"/>
          </p:cNvSpPr>
          <p:nvPr>
            <p:ph idx="1"/>
          </p:nvPr>
        </p:nvSpPr>
        <p:spPr>
          <a:xfrm>
            <a:off x="838200" y="1508129"/>
            <a:ext cx="10515600" cy="4510732"/>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1" name="Imagen 10">
            <a:extLst>
              <a:ext uri="{FF2B5EF4-FFF2-40B4-BE49-F238E27FC236}">
                <a16:creationId xmlns:a16="http://schemas.microsoft.com/office/drawing/2014/main" id="{8C457E9D-D6D4-7949-97E4-0E92F7333F3F}"/>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7" name="Conector recto 6">
            <a:extLst>
              <a:ext uri="{FF2B5EF4-FFF2-40B4-BE49-F238E27FC236}">
                <a16:creationId xmlns:a16="http://schemas.microsoft.com/office/drawing/2014/main" id="{60339E93-73BB-1841-BBB6-BBE15E406DDB}"/>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8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descr="Imagen que contiene objeto, ordenador, interior, portátil&#10;&#10;Descripción generada automáticamente">
            <a:extLst>
              <a:ext uri="{FF2B5EF4-FFF2-40B4-BE49-F238E27FC236}">
                <a16:creationId xmlns:a16="http://schemas.microsoft.com/office/drawing/2014/main" id="{F29FAF26-0D4D-3644-B2A6-4A8EE497607A}"/>
              </a:ext>
            </a:extLst>
          </p:cNvPr>
          <p:cNvPicPr>
            <a:picLocks noChangeAspect="1"/>
          </p:cNvPicPr>
          <p:nvPr userDrawn="1"/>
        </p:nvPicPr>
        <p:blipFill>
          <a:blip r:embed="rId2">
            <a:alphaModFix amt="75000"/>
          </a:blip>
          <a:stretch>
            <a:fillRect/>
          </a:stretch>
        </p:blipFill>
        <p:spPr>
          <a:xfrm>
            <a:off x="16886" y="0"/>
            <a:ext cx="12175114" cy="6858000"/>
          </a:xfrm>
          <a:prstGeom prst="rect">
            <a:avLst/>
          </a:prstGeom>
        </p:spPr>
      </p:pic>
      <p:sp>
        <p:nvSpPr>
          <p:cNvPr id="2" name="Título 1">
            <a:extLst>
              <a:ext uri="{FF2B5EF4-FFF2-40B4-BE49-F238E27FC236}">
                <a16:creationId xmlns:a16="http://schemas.microsoft.com/office/drawing/2014/main" id="{685676A9-C478-9949-8022-5E6FEA107030}"/>
              </a:ext>
            </a:extLst>
          </p:cNvPr>
          <p:cNvSpPr>
            <a:spLocks noGrp="1"/>
          </p:cNvSpPr>
          <p:nvPr>
            <p:ph type="title"/>
          </p:nvPr>
        </p:nvSpPr>
        <p:spPr>
          <a:xfrm>
            <a:off x="838200" y="365129"/>
            <a:ext cx="10515600" cy="777871"/>
          </a:xfrm>
        </p:spPr>
        <p:txBody>
          <a:bodyPr/>
          <a:lstStyle>
            <a:lvl1pPr algn="ctr">
              <a:defRPr b="0">
                <a:solidFill>
                  <a:srgbClr val="334654"/>
                </a:solidFill>
              </a:defRPr>
            </a:lvl1pPr>
          </a:lstStyle>
          <a:p>
            <a:r>
              <a:rPr lang="es-ES"/>
              <a:t>Haga clic para modificar el estilo</a:t>
            </a:r>
            <a:endParaRPr lang="es-CL"/>
          </a:p>
        </p:txBody>
      </p:sp>
      <p:sp>
        <p:nvSpPr>
          <p:cNvPr id="3" name="Marcador de contenido 2">
            <a:extLst>
              <a:ext uri="{FF2B5EF4-FFF2-40B4-BE49-F238E27FC236}">
                <a16:creationId xmlns:a16="http://schemas.microsoft.com/office/drawing/2014/main" id="{B983EC31-BE3D-A44F-A625-1C1EBE71B14B}"/>
              </a:ext>
            </a:extLst>
          </p:cNvPr>
          <p:cNvSpPr>
            <a:spLocks noGrp="1"/>
          </p:cNvSpPr>
          <p:nvPr>
            <p:ph sz="half" idx="1"/>
          </p:nvPr>
        </p:nvSpPr>
        <p:spPr>
          <a:xfrm>
            <a:off x="822961" y="1508129"/>
            <a:ext cx="4919471" cy="4510732"/>
          </a:xfrm>
          <a:prstGeom prst="rect">
            <a:avLst/>
          </a:prstGeom>
        </p:spPr>
        <p:txBody>
          <a:bodyPr>
            <a:normAutofit/>
          </a:bodyPr>
          <a:lstStyle>
            <a:lvl1pPr>
              <a:lnSpc>
                <a:spcPct val="120000"/>
              </a:lnSpc>
              <a:defRPr sz="2000"/>
            </a:lvl1pPr>
            <a:lvl2pPr>
              <a:lnSpc>
                <a:spcPct val="120000"/>
              </a:lnSpc>
              <a:defRPr sz="2000"/>
            </a:lvl2pPr>
            <a:lvl3pPr>
              <a:lnSpc>
                <a:spcPct val="120000"/>
              </a:lnSpc>
              <a:defRPr sz="2000"/>
            </a:lvl3pPr>
            <a:lvl4pPr>
              <a:lnSpc>
                <a:spcPct val="120000"/>
              </a:lnSpc>
              <a:defRPr sz="2000"/>
            </a:lvl4pPr>
            <a:lvl5pPr>
              <a:lnSpc>
                <a:spcPct val="120000"/>
              </a:lnSpc>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BFF85EB2-ACB4-6A49-972B-0B3EDD9B8E14}"/>
              </a:ext>
            </a:extLst>
          </p:cNvPr>
          <p:cNvSpPr>
            <a:spLocks noGrp="1"/>
          </p:cNvSpPr>
          <p:nvPr>
            <p:ph sz="half" idx="2"/>
          </p:nvPr>
        </p:nvSpPr>
        <p:spPr>
          <a:xfrm>
            <a:off x="6434328" y="1508129"/>
            <a:ext cx="4919471" cy="4510732"/>
          </a:xfrm>
          <a:prstGeom prst="rect">
            <a:avLst/>
          </a:prstGeom>
        </p:spPr>
        <p:txBody>
          <a:bodyPr>
            <a:normAutofit/>
          </a:bodyPr>
          <a:lstStyle>
            <a:lvl1pPr>
              <a:lnSpc>
                <a:spcPct val="120000"/>
              </a:lnSpc>
              <a:defRPr sz="2000"/>
            </a:lvl1pPr>
            <a:lvl2pPr>
              <a:lnSpc>
                <a:spcPct val="120000"/>
              </a:lnSpc>
              <a:defRPr sz="2000"/>
            </a:lvl2pPr>
            <a:lvl3pPr>
              <a:lnSpc>
                <a:spcPct val="120000"/>
              </a:lnSpc>
              <a:defRPr sz="2000"/>
            </a:lvl3pPr>
            <a:lvl4pPr>
              <a:lnSpc>
                <a:spcPct val="120000"/>
              </a:lnSpc>
              <a:defRPr sz="2000"/>
            </a:lvl4pPr>
            <a:lvl5pPr>
              <a:lnSpc>
                <a:spcPct val="120000"/>
              </a:lnSpc>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2" name="Imagen 11">
            <a:extLst>
              <a:ext uri="{FF2B5EF4-FFF2-40B4-BE49-F238E27FC236}">
                <a16:creationId xmlns:a16="http://schemas.microsoft.com/office/drawing/2014/main" id="{42C0427A-0597-2243-B22A-193DF36461C0}"/>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11" name="Conector recto 10">
            <a:extLst>
              <a:ext uri="{FF2B5EF4-FFF2-40B4-BE49-F238E27FC236}">
                <a16:creationId xmlns:a16="http://schemas.microsoft.com/office/drawing/2014/main" id="{68CEB7C8-57C4-5443-9A01-432D29F07853}"/>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75FC758-374F-D342-AF1A-9FE020F927AC}"/>
              </a:ext>
            </a:extLst>
          </p:cNvPr>
          <p:cNvCxnSpPr>
            <a:cxnSpLocks/>
          </p:cNvCxnSpPr>
          <p:nvPr userDrawn="1"/>
        </p:nvCxnSpPr>
        <p:spPr>
          <a:xfrm flipV="1">
            <a:off x="6092235" y="1389692"/>
            <a:ext cx="22053" cy="4626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16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magen que contiene objeto, ordenador, interior, portátil&#10;&#10;Descripción generada automáticamente">
            <a:extLst>
              <a:ext uri="{FF2B5EF4-FFF2-40B4-BE49-F238E27FC236}">
                <a16:creationId xmlns:a16="http://schemas.microsoft.com/office/drawing/2014/main" id="{A30FC4C5-723A-6540-A610-BF84A5AE611D}"/>
              </a:ext>
            </a:extLst>
          </p:cNvPr>
          <p:cNvPicPr>
            <a:picLocks noChangeAspect="1"/>
          </p:cNvPicPr>
          <p:nvPr userDrawn="1"/>
        </p:nvPicPr>
        <p:blipFill>
          <a:blip r:embed="rId2">
            <a:alphaModFix amt="75000"/>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799AB66-F640-1543-9231-D1202AB11085}"/>
              </a:ext>
            </a:extLst>
          </p:cNvPr>
          <p:cNvSpPr>
            <a:spLocks noGrp="1"/>
          </p:cNvSpPr>
          <p:nvPr>
            <p:ph type="title"/>
          </p:nvPr>
        </p:nvSpPr>
        <p:spPr>
          <a:xfrm>
            <a:off x="839788" y="365129"/>
            <a:ext cx="10515600" cy="777871"/>
          </a:xfrm>
        </p:spPr>
        <p:txBody>
          <a:bodyPr/>
          <a:lstStyle>
            <a:lvl1pPr algn="ctr">
              <a:defRPr b="0">
                <a:solidFill>
                  <a:srgbClr val="334654"/>
                </a:solidFill>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4BBED93D-C88D-D247-B95F-5CD629661B6D}"/>
              </a:ext>
            </a:extLst>
          </p:cNvPr>
          <p:cNvSpPr>
            <a:spLocks noGrp="1"/>
          </p:cNvSpPr>
          <p:nvPr>
            <p:ph type="body" idx="1"/>
          </p:nvPr>
        </p:nvSpPr>
        <p:spPr>
          <a:xfrm>
            <a:off x="839789" y="1536899"/>
            <a:ext cx="4902643" cy="823912"/>
          </a:xfrm>
          <a:prstGeom prst="rect">
            <a:avLst/>
          </a:prstGeom>
        </p:spPr>
        <p:txBody>
          <a:bodyPr anchor="b">
            <a:normAutofit/>
          </a:bodyPr>
          <a:lstStyle>
            <a:lvl1pPr marL="0" indent="0">
              <a:lnSpc>
                <a:spcPct val="90000"/>
              </a:lnSpc>
              <a:buNone/>
              <a:defRPr sz="2000" b="1">
                <a:solidFill>
                  <a:srgbClr val="33465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C86B7C7-DCE3-7F46-8B42-984569D616EE}"/>
              </a:ext>
            </a:extLst>
          </p:cNvPr>
          <p:cNvSpPr>
            <a:spLocks noGrp="1"/>
          </p:cNvSpPr>
          <p:nvPr>
            <p:ph sz="half" idx="2"/>
          </p:nvPr>
        </p:nvSpPr>
        <p:spPr>
          <a:xfrm>
            <a:off x="839789" y="2553201"/>
            <a:ext cx="4902643" cy="3513785"/>
          </a:xfrm>
          <a:prstGeom prst="rect">
            <a:avLst/>
          </a:prstGeom>
        </p:spPr>
        <p:txBody>
          <a:bodyPr/>
          <a:lstStyle>
            <a:lvl1pPr>
              <a:lnSpc>
                <a:spcPct val="120000"/>
              </a:lnSpc>
              <a:defRPr sz="2000"/>
            </a:lvl1pPr>
            <a:lvl2pPr>
              <a:lnSpc>
                <a:spcPct val="120000"/>
              </a:lnSpc>
              <a:defRPr sz="2000"/>
            </a:lvl2pPr>
            <a:lvl3pPr>
              <a:lnSpc>
                <a:spcPct val="120000"/>
              </a:lnSpc>
              <a:defRPr sz="2000"/>
            </a:lvl3pPr>
            <a:lvl4pPr>
              <a:lnSpc>
                <a:spcPct val="120000"/>
              </a:lnSpc>
              <a:defRPr sz="2000"/>
            </a:lvl4pPr>
            <a:lvl5pPr>
              <a:lnSpc>
                <a:spcPct val="120000"/>
              </a:lnSpc>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90777FF6-5113-C347-A2A4-327D8032C74E}"/>
              </a:ext>
            </a:extLst>
          </p:cNvPr>
          <p:cNvSpPr>
            <a:spLocks noGrp="1"/>
          </p:cNvSpPr>
          <p:nvPr>
            <p:ph type="body" sz="quarter" idx="3"/>
          </p:nvPr>
        </p:nvSpPr>
        <p:spPr>
          <a:xfrm>
            <a:off x="6434328" y="1536899"/>
            <a:ext cx="4921062" cy="823912"/>
          </a:xfrm>
          <a:prstGeom prst="rect">
            <a:avLst/>
          </a:prstGeom>
        </p:spPr>
        <p:txBody>
          <a:bodyPr anchor="b">
            <a:normAutofit/>
          </a:bodyPr>
          <a:lstStyle>
            <a:lvl1pPr marL="0" indent="0">
              <a:lnSpc>
                <a:spcPct val="90000"/>
              </a:lnSpc>
              <a:buNone/>
              <a:defRPr sz="2000" b="1">
                <a:solidFill>
                  <a:srgbClr val="33465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A2F8AE-8702-C141-B220-93B069CF8B13}"/>
              </a:ext>
            </a:extLst>
          </p:cNvPr>
          <p:cNvSpPr>
            <a:spLocks noGrp="1"/>
          </p:cNvSpPr>
          <p:nvPr>
            <p:ph sz="quarter" idx="4"/>
          </p:nvPr>
        </p:nvSpPr>
        <p:spPr>
          <a:xfrm>
            <a:off x="6434328" y="2553201"/>
            <a:ext cx="4921062" cy="3513785"/>
          </a:xfrm>
          <a:prstGeom prst="rect">
            <a:avLst/>
          </a:prstGeom>
        </p:spPr>
        <p:txBody>
          <a:bodyPr/>
          <a:lstStyle>
            <a:lvl1pPr>
              <a:lnSpc>
                <a:spcPct val="120000"/>
              </a:lnSpc>
              <a:defRPr sz="2000"/>
            </a:lvl1pPr>
            <a:lvl2pPr>
              <a:lnSpc>
                <a:spcPct val="120000"/>
              </a:lnSpc>
              <a:defRPr sz="2000"/>
            </a:lvl2pPr>
            <a:lvl3pPr>
              <a:lnSpc>
                <a:spcPct val="120000"/>
              </a:lnSpc>
              <a:defRPr sz="2000"/>
            </a:lvl3pPr>
            <a:lvl4pPr>
              <a:lnSpc>
                <a:spcPct val="120000"/>
              </a:lnSpc>
              <a:defRPr sz="2000"/>
            </a:lvl4pPr>
            <a:lvl5pPr>
              <a:lnSpc>
                <a:spcPct val="120000"/>
              </a:lnSpc>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6" name="Imagen 15">
            <a:extLst>
              <a:ext uri="{FF2B5EF4-FFF2-40B4-BE49-F238E27FC236}">
                <a16:creationId xmlns:a16="http://schemas.microsoft.com/office/drawing/2014/main" id="{9B9AE1C0-E7BF-7248-97CB-79E884E15B5B}"/>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12" name="Conector recto 11">
            <a:extLst>
              <a:ext uri="{FF2B5EF4-FFF2-40B4-BE49-F238E27FC236}">
                <a16:creationId xmlns:a16="http://schemas.microsoft.com/office/drawing/2014/main" id="{DE61176F-A237-6749-AE8C-5928103CC598}"/>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9817AAAE-A6BB-9C40-9B17-9BE2FC667BB6}"/>
              </a:ext>
            </a:extLst>
          </p:cNvPr>
          <p:cNvCxnSpPr>
            <a:cxnSpLocks/>
          </p:cNvCxnSpPr>
          <p:nvPr userDrawn="1"/>
        </p:nvCxnSpPr>
        <p:spPr>
          <a:xfrm flipV="1">
            <a:off x="6092235" y="1389692"/>
            <a:ext cx="22053" cy="4626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p:tmplLst>
          <p:tmpl lvl="1">
            <p:tnLst>
              <p:par>
                <p:cTn presetID="2" presetClass="entr" presetSubtype="2"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1+#ppt_w/2"/>
                          </p:val>
                        </p:tav>
                        <p:tav tm="100000">
                          <p:val>
                            <p:strVal val="#ppt_x"/>
                          </p:val>
                        </p:tav>
                      </p:tavLst>
                    </p:anim>
                    <p:anim calcmode="lin" valueType="num">
                      <p:cBhvr additive="base">
                        <p:cTn dur="10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pic>
        <p:nvPicPr>
          <p:cNvPr id="10" name="Imagen 9" descr="Imagen que contiene objeto, ordenador, interior, portátil&#10;&#10;Descripción generada automáticamente">
            <a:extLst>
              <a:ext uri="{FF2B5EF4-FFF2-40B4-BE49-F238E27FC236}">
                <a16:creationId xmlns:a16="http://schemas.microsoft.com/office/drawing/2014/main" id="{A30FC4C5-723A-6540-A610-BF84A5AE611D}"/>
              </a:ext>
            </a:extLst>
          </p:cNvPr>
          <p:cNvPicPr>
            <a:picLocks noChangeAspect="1"/>
          </p:cNvPicPr>
          <p:nvPr userDrawn="1"/>
        </p:nvPicPr>
        <p:blipFill>
          <a:blip r:embed="rId2">
            <a:alphaModFix amt="75000"/>
          </a:blip>
          <a:stretch>
            <a:fillRect/>
          </a:stretch>
        </p:blipFill>
        <p:spPr>
          <a:xfrm>
            <a:off x="0" y="0"/>
            <a:ext cx="12192000" cy="6858000"/>
          </a:xfrm>
          <a:prstGeom prst="rect">
            <a:avLst/>
          </a:prstGeom>
        </p:spPr>
      </p:pic>
      <p:sp>
        <p:nvSpPr>
          <p:cNvPr id="4" name="Marcador de contenido 3">
            <a:extLst>
              <a:ext uri="{FF2B5EF4-FFF2-40B4-BE49-F238E27FC236}">
                <a16:creationId xmlns:a16="http://schemas.microsoft.com/office/drawing/2014/main" id="{0C86B7C7-DCE3-7F46-8B42-984569D616EE}"/>
              </a:ext>
            </a:extLst>
          </p:cNvPr>
          <p:cNvSpPr>
            <a:spLocks noGrp="1"/>
          </p:cNvSpPr>
          <p:nvPr>
            <p:ph sz="half" idx="2"/>
          </p:nvPr>
        </p:nvSpPr>
        <p:spPr>
          <a:xfrm>
            <a:off x="839789" y="957263"/>
            <a:ext cx="4352143" cy="5061597"/>
          </a:xfrm>
          <a:prstGeom prst="rect">
            <a:avLst/>
          </a:prstGeom>
        </p:spPr>
        <p:txBody>
          <a:bodyPr>
            <a:normAutofit/>
          </a:bodyPr>
          <a:lstStyle>
            <a:lvl1pPr marL="0" indent="0">
              <a:lnSpc>
                <a:spcPct val="120000"/>
              </a:lnSpc>
              <a:buFontTx/>
              <a:buNone/>
              <a:defRPr sz="2400"/>
            </a:lvl1pPr>
            <a:lvl2pPr marL="457189" indent="0">
              <a:lnSpc>
                <a:spcPct val="120000"/>
              </a:lnSpc>
              <a:buFontTx/>
              <a:buNone/>
              <a:defRPr sz="2400"/>
            </a:lvl2pPr>
            <a:lvl3pPr marL="914377" indent="0">
              <a:lnSpc>
                <a:spcPct val="120000"/>
              </a:lnSpc>
              <a:buFontTx/>
              <a:buNone/>
              <a:defRPr sz="2400"/>
            </a:lvl3pPr>
            <a:lvl4pPr marL="1371566" indent="0">
              <a:lnSpc>
                <a:spcPct val="120000"/>
              </a:lnSpc>
              <a:buFontTx/>
              <a:buNone/>
              <a:defRPr sz="2400"/>
            </a:lvl4pPr>
            <a:lvl5pPr marL="1828755" indent="0">
              <a:lnSpc>
                <a:spcPct val="120000"/>
              </a:lnSpc>
              <a:buFontTx/>
              <a:buNone/>
              <a:defRPr sz="2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pic>
        <p:nvPicPr>
          <p:cNvPr id="16" name="Imagen 15">
            <a:extLst>
              <a:ext uri="{FF2B5EF4-FFF2-40B4-BE49-F238E27FC236}">
                <a16:creationId xmlns:a16="http://schemas.microsoft.com/office/drawing/2014/main" id="{9B9AE1C0-E7BF-7248-97CB-79E884E15B5B}"/>
              </a:ext>
            </a:extLst>
          </p:cNvPr>
          <p:cNvPicPr>
            <a:picLocks noChangeAspect="1"/>
          </p:cNvPicPr>
          <p:nvPr userDrawn="1"/>
        </p:nvPicPr>
        <p:blipFill>
          <a:blip r:embed="rId3"/>
          <a:stretch>
            <a:fillRect/>
          </a:stretch>
        </p:blipFill>
        <p:spPr>
          <a:xfrm>
            <a:off x="10027921" y="6143514"/>
            <a:ext cx="1323093" cy="446400"/>
          </a:xfrm>
          <a:prstGeom prst="rect">
            <a:avLst/>
          </a:prstGeom>
        </p:spPr>
      </p:pic>
    </p:spTree>
    <p:extLst>
      <p:ext uri="{BB962C8B-B14F-4D97-AF65-F5344CB8AC3E}">
        <p14:creationId xmlns:p14="http://schemas.microsoft.com/office/powerpoint/2010/main" val="465012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Imagen que contiene objeto, ordenador, interior, portátil&#10;&#10;Descripción generada automáticamente">
            <a:extLst>
              <a:ext uri="{FF2B5EF4-FFF2-40B4-BE49-F238E27FC236}">
                <a16:creationId xmlns:a16="http://schemas.microsoft.com/office/drawing/2014/main" id="{157E623B-A2C2-1949-8E21-CD3FEEA728E7}"/>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sp>
        <p:nvSpPr>
          <p:cNvPr id="2" name="Título 1">
            <a:extLst>
              <a:ext uri="{FF2B5EF4-FFF2-40B4-BE49-F238E27FC236}">
                <a16:creationId xmlns:a16="http://schemas.microsoft.com/office/drawing/2014/main" id="{BE95A988-6E33-0149-9824-3EB64BE91CAC}"/>
              </a:ext>
            </a:extLst>
          </p:cNvPr>
          <p:cNvSpPr>
            <a:spLocks noGrp="1"/>
          </p:cNvSpPr>
          <p:nvPr>
            <p:ph type="title"/>
          </p:nvPr>
        </p:nvSpPr>
        <p:spPr>
          <a:xfrm>
            <a:off x="838200" y="365129"/>
            <a:ext cx="10515600" cy="777871"/>
          </a:xfrm>
        </p:spPr>
        <p:txBody>
          <a:bodyPr/>
          <a:lstStyle>
            <a:lvl1pPr algn="ctr">
              <a:defRPr b="0">
                <a:solidFill>
                  <a:srgbClr val="334654"/>
                </a:solidFill>
              </a:defRPr>
            </a:lvl1pPr>
          </a:lstStyle>
          <a:p>
            <a:r>
              <a:rPr lang="es-ES"/>
              <a:t>Haga clic para modificar el estilo</a:t>
            </a:r>
            <a:endParaRPr lang="es-CL"/>
          </a:p>
        </p:txBody>
      </p:sp>
      <p:pic>
        <p:nvPicPr>
          <p:cNvPr id="7" name="Imagen 6">
            <a:extLst>
              <a:ext uri="{FF2B5EF4-FFF2-40B4-BE49-F238E27FC236}">
                <a16:creationId xmlns:a16="http://schemas.microsoft.com/office/drawing/2014/main" id="{AA61FC64-67AC-6D49-9C05-E4A7687A8BDC}"/>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8" name="Conector recto 7">
            <a:extLst>
              <a:ext uri="{FF2B5EF4-FFF2-40B4-BE49-F238E27FC236}">
                <a16:creationId xmlns:a16="http://schemas.microsoft.com/office/drawing/2014/main" id="{C381BB2A-905B-8D40-BDE4-6D4ED0869F46}"/>
              </a:ext>
            </a:extLst>
          </p:cNvPr>
          <p:cNvCxnSpPr/>
          <p:nvPr userDrawn="1"/>
        </p:nvCxnSpPr>
        <p:spPr>
          <a:xfrm>
            <a:off x="819912" y="1261174"/>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8_Encabezado de sección">
    <p:bg>
      <p:bgPr>
        <a:solidFill>
          <a:srgbClr val="22303A"/>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055FC8A-794D-B048-B1A4-112F2F911906}"/>
              </a:ext>
            </a:extLst>
          </p:cNvPr>
          <p:cNvPicPr>
            <a:picLocks noChangeAspect="1"/>
          </p:cNvPicPr>
          <p:nvPr userDrawn="1"/>
        </p:nvPicPr>
        <p:blipFill>
          <a:blip r:embed="rId2">
            <a:alphaModFix amt="71000"/>
          </a:blip>
          <a:stretch>
            <a:fillRect/>
          </a:stretch>
        </p:blipFill>
        <p:spPr>
          <a:xfrm>
            <a:off x="0" y="0"/>
            <a:ext cx="12192000" cy="6843742"/>
          </a:xfrm>
          <a:prstGeom prst="rect">
            <a:avLst/>
          </a:prstGeom>
        </p:spPr>
      </p:pic>
      <p:pic>
        <p:nvPicPr>
          <p:cNvPr id="7" name="Picture 5" descr="A close up of a light&#10;&#10;Description automatically generated">
            <a:extLst>
              <a:ext uri="{FF2B5EF4-FFF2-40B4-BE49-F238E27FC236}">
                <a16:creationId xmlns:a16="http://schemas.microsoft.com/office/drawing/2014/main" id="{C1194CF4-8F98-844D-AB92-7423CC4D54B1}"/>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88693"/>
            <a:ext cx="4718416"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0310"/>
            <a:ext cx="4696113"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30890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pic>
        <p:nvPicPr>
          <p:cNvPr id="6" name="Imagen 5" descr="Imagen que contiene objeto, ordenador, interior, portátil&#10;&#10;Descripción generada automáticamente">
            <a:extLst>
              <a:ext uri="{FF2B5EF4-FFF2-40B4-BE49-F238E27FC236}">
                <a16:creationId xmlns:a16="http://schemas.microsoft.com/office/drawing/2014/main" id="{157E623B-A2C2-1949-8E21-CD3FEEA728E7}"/>
              </a:ext>
            </a:extLst>
          </p:cNvPr>
          <p:cNvPicPr>
            <a:picLocks noChangeAspect="1"/>
          </p:cNvPicPr>
          <p:nvPr userDrawn="1"/>
        </p:nvPicPr>
        <p:blipFill>
          <a:blip r:embed="rId2">
            <a:alphaModFix/>
          </a:blip>
          <a:stretch>
            <a:fillRect/>
          </a:stretch>
        </p:blipFill>
        <p:spPr>
          <a:xfrm>
            <a:off x="16886" y="0"/>
            <a:ext cx="12158227" cy="6858000"/>
          </a:xfrm>
          <a:prstGeom prst="rect">
            <a:avLst/>
          </a:prstGeom>
        </p:spPr>
      </p:pic>
      <p:sp>
        <p:nvSpPr>
          <p:cNvPr id="8" name="Título 1">
            <a:extLst>
              <a:ext uri="{FF2B5EF4-FFF2-40B4-BE49-F238E27FC236}">
                <a16:creationId xmlns:a16="http://schemas.microsoft.com/office/drawing/2014/main" id="{15E2E567-0E3B-4F48-9A23-6B4903741104}"/>
              </a:ext>
            </a:extLst>
          </p:cNvPr>
          <p:cNvSpPr>
            <a:spLocks noGrp="1"/>
          </p:cNvSpPr>
          <p:nvPr>
            <p:ph type="title"/>
          </p:nvPr>
        </p:nvSpPr>
        <p:spPr>
          <a:xfrm>
            <a:off x="821314" y="2671105"/>
            <a:ext cx="10515600" cy="943871"/>
          </a:xfrm>
        </p:spPr>
        <p:txBody>
          <a:bodyPr anchor="b">
            <a:noAutofit/>
          </a:bodyPr>
          <a:lstStyle>
            <a:lvl1pPr algn="ctr">
              <a:defRPr sz="4000" b="0" i="0">
                <a:solidFill>
                  <a:srgbClr val="334654"/>
                </a:solidFill>
                <a:latin typeface="Lato" panose="020F0502020204030203" pitchFamily="34" charset="0"/>
                <a:ea typeface="Lato" panose="020F0502020204030203" pitchFamily="34" charset="0"/>
                <a:cs typeface="Lato" panose="020F0502020204030203" pitchFamily="34" charset="0"/>
              </a:defRPr>
            </a:lvl1pPr>
          </a:lstStyle>
          <a:p>
            <a:r>
              <a:rPr lang="es-ES"/>
              <a:t>Haga clic para modificar el estilo</a:t>
            </a:r>
            <a:endParaRPr lang="es-CL"/>
          </a:p>
        </p:txBody>
      </p:sp>
      <p:sp>
        <p:nvSpPr>
          <p:cNvPr id="10" name="Marcador de texto 2">
            <a:extLst>
              <a:ext uri="{FF2B5EF4-FFF2-40B4-BE49-F238E27FC236}">
                <a16:creationId xmlns:a16="http://schemas.microsoft.com/office/drawing/2014/main" id="{9D6AEFC3-C5CB-7441-86E6-CC6D3178F617}"/>
              </a:ext>
            </a:extLst>
          </p:cNvPr>
          <p:cNvSpPr>
            <a:spLocks noGrp="1"/>
          </p:cNvSpPr>
          <p:nvPr>
            <p:ph type="body" idx="1" hasCustomPrompt="1"/>
          </p:nvPr>
        </p:nvSpPr>
        <p:spPr>
          <a:xfrm>
            <a:off x="821314" y="3725125"/>
            <a:ext cx="10515600" cy="699432"/>
          </a:xfrm>
        </p:spPr>
        <p:txBody>
          <a:bodyPr>
            <a:normAutofit/>
          </a:bodyPr>
          <a:lstStyle>
            <a:lvl1pPr marL="0" indent="0" algn="ctr">
              <a:buNone/>
              <a:defRPr sz="2000" b="0" i="0">
                <a:solidFill>
                  <a:srgbClr val="334654"/>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 </a:t>
            </a:r>
          </a:p>
        </p:txBody>
      </p:sp>
    </p:spTree>
    <p:extLst>
      <p:ext uri="{BB962C8B-B14F-4D97-AF65-F5344CB8AC3E}">
        <p14:creationId xmlns:p14="http://schemas.microsoft.com/office/powerpoint/2010/main" val="8559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uild="p">
        <p:tmplLst>
          <p:tmpl lvl="1">
            <p:tnLst>
              <p:par>
                <p:cTn presetID="2" presetClass="entr" presetSubtype="4"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Imagen que contiene objeto, ordenador, interior, portátil&#10;&#10;Descripción generada automáticamente">
            <a:extLst>
              <a:ext uri="{FF2B5EF4-FFF2-40B4-BE49-F238E27FC236}">
                <a16:creationId xmlns:a16="http://schemas.microsoft.com/office/drawing/2014/main" id="{DB5ABCFA-308C-8548-B166-4FCFF942B3A8}"/>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pic>
        <p:nvPicPr>
          <p:cNvPr id="4" name="Imagen 3">
            <a:extLst>
              <a:ext uri="{FF2B5EF4-FFF2-40B4-BE49-F238E27FC236}">
                <a16:creationId xmlns:a16="http://schemas.microsoft.com/office/drawing/2014/main" id="{2573D2D6-F19A-E24E-ADF2-26747DC28C33}"/>
              </a:ext>
            </a:extLst>
          </p:cNvPr>
          <p:cNvPicPr>
            <a:picLocks noChangeAspect="1"/>
          </p:cNvPicPr>
          <p:nvPr userDrawn="1"/>
        </p:nvPicPr>
        <p:blipFill>
          <a:blip r:embed="rId3"/>
          <a:stretch>
            <a:fillRect/>
          </a:stretch>
        </p:blipFill>
        <p:spPr>
          <a:xfrm>
            <a:off x="10027921" y="6143514"/>
            <a:ext cx="1323093" cy="446400"/>
          </a:xfrm>
          <a:prstGeom prst="rect">
            <a:avLst/>
          </a:prstGeom>
        </p:spPr>
      </p:pic>
    </p:spTree>
    <p:extLst>
      <p:ext uri="{BB962C8B-B14F-4D97-AF65-F5344CB8AC3E}">
        <p14:creationId xmlns:p14="http://schemas.microsoft.com/office/powerpoint/2010/main" val="3774458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pic>
        <p:nvPicPr>
          <p:cNvPr id="5" name="Imagen 4" descr="Imagen que contiene objeto, ordenador, interior, portátil&#10;&#10;Descripción generada automáticamente">
            <a:extLst>
              <a:ext uri="{FF2B5EF4-FFF2-40B4-BE49-F238E27FC236}">
                <a16:creationId xmlns:a16="http://schemas.microsoft.com/office/drawing/2014/main" id="{DB5ABCFA-308C-8548-B166-4FCFF942B3A8}"/>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spTree>
    <p:extLst>
      <p:ext uri="{BB962C8B-B14F-4D97-AF65-F5344CB8AC3E}">
        <p14:creationId xmlns:p14="http://schemas.microsoft.com/office/powerpoint/2010/main" val="29363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pic>
        <p:nvPicPr>
          <p:cNvPr id="8" name="Imagen 7" descr="Imagen que contiene objeto, ordenador, interior, portátil&#10;&#10;Descripción generada automáticamente">
            <a:extLst>
              <a:ext uri="{FF2B5EF4-FFF2-40B4-BE49-F238E27FC236}">
                <a16:creationId xmlns:a16="http://schemas.microsoft.com/office/drawing/2014/main" id="{C36853FA-84B8-6A4B-98F0-067808CCCA51}"/>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sp>
        <p:nvSpPr>
          <p:cNvPr id="2" name="Título 1">
            <a:extLst>
              <a:ext uri="{FF2B5EF4-FFF2-40B4-BE49-F238E27FC236}">
                <a16:creationId xmlns:a16="http://schemas.microsoft.com/office/drawing/2014/main" id="{582E9A9B-AB1B-7B46-9E25-B189BC3FF9B9}"/>
              </a:ext>
            </a:extLst>
          </p:cNvPr>
          <p:cNvSpPr>
            <a:spLocks noGrp="1"/>
          </p:cNvSpPr>
          <p:nvPr>
            <p:ph type="title"/>
          </p:nvPr>
        </p:nvSpPr>
        <p:spPr>
          <a:xfrm>
            <a:off x="839788" y="457200"/>
            <a:ext cx="3932237" cy="1600200"/>
          </a:xfrm>
        </p:spPr>
        <p:txBody>
          <a:bodyPr anchor="b"/>
          <a:lstStyle>
            <a:lvl1pPr algn="l">
              <a:defRPr sz="3200" b="0">
                <a:solidFill>
                  <a:srgbClr val="334654"/>
                </a:solidFill>
              </a:defRPr>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4FF7863-E3F9-A749-9B0C-2FA4FE85427A}"/>
              </a:ext>
            </a:extLst>
          </p:cNvPr>
          <p:cNvSpPr>
            <a:spLocks noGrp="1"/>
          </p:cNvSpPr>
          <p:nvPr>
            <p:ph idx="1"/>
          </p:nvPr>
        </p:nvSpPr>
        <p:spPr>
          <a:xfrm>
            <a:off x="5413250" y="457201"/>
            <a:ext cx="5942137" cy="5403854"/>
          </a:xfrm>
          <a:prstGeom prst="rect">
            <a:avLst/>
          </a:prstGeom>
        </p:spPr>
        <p:txBody>
          <a:bodyPr>
            <a:normAutofit/>
          </a:bodyPr>
          <a:lstStyle>
            <a:lvl1pPr>
              <a:lnSpc>
                <a:spcPct val="120000"/>
              </a:lnSpc>
              <a:defRPr sz="2400"/>
            </a:lvl1pPr>
            <a:lvl2pPr>
              <a:lnSpc>
                <a:spcPct val="120000"/>
              </a:lnSpc>
              <a:defRPr sz="2400"/>
            </a:lvl2pPr>
            <a:lvl3pPr>
              <a:lnSpc>
                <a:spcPct val="120000"/>
              </a:lnSpc>
              <a:defRPr sz="2400"/>
            </a:lvl3pPr>
            <a:lvl4pPr>
              <a:lnSpc>
                <a:spcPct val="120000"/>
              </a:lnSpc>
              <a:defRPr sz="2400"/>
            </a:lvl4pPr>
            <a:lvl5pPr>
              <a:lnSpc>
                <a:spcPct val="120000"/>
              </a:lnSpc>
              <a:defRPr sz="24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815350A-DA92-DD41-B1D7-C4C642383AF3}"/>
              </a:ext>
            </a:extLst>
          </p:cNvPr>
          <p:cNvSpPr>
            <a:spLocks noGrp="1"/>
          </p:cNvSpPr>
          <p:nvPr>
            <p:ph type="body" sz="half" idx="2"/>
          </p:nvPr>
        </p:nvSpPr>
        <p:spPr>
          <a:xfrm>
            <a:off x="839788" y="2514600"/>
            <a:ext cx="3932237" cy="3346454"/>
          </a:xfrm>
          <a:prstGeom prst="rect">
            <a:avLst/>
          </a:prstGeom>
        </p:spPr>
        <p:txBody>
          <a:bodyPr>
            <a:normAutofit/>
          </a:bodyPr>
          <a:lstStyle>
            <a:lvl1pPr marL="0" indent="0">
              <a:lnSpc>
                <a:spcPct val="120000"/>
              </a:lnSpc>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pic>
        <p:nvPicPr>
          <p:cNvPr id="14" name="Imagen 13">
            <a:extLst>
              <a:ext uri="{FF2B5EF4-FFF2-40B4-BE49-F238E27FC236}">
                <a16:creationId xmlns:a16="http://schemas.microsoft.com/office/drawing/2014/main" id="{3A9397BD-ECCE-6345-AACC-8ED0479F22ED}"/>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9" name="Conector recto 8">
            <a:extLst>
              <a:ext uri="{FF2B5EF4-FFF2-40B4-BE49-F238E27FC236}">
                <a16:creationId xmlns:a16="http://schemas.microsoft.com/office/drawing/2014/main" id="{0F3695C1-0094-3643-B934-685BF9B07A71}"/>
              </a:ext>
            </a:extLst>
          </p:cNvPr>
          <p:cNvCxnSpPr>
            <a:cxnSpLocks/>
          </p:cNvCxnSpPr>
          <p:nvPr userDrawn="1"/>
        </p:nvCxnSpPr>
        <p:spPr>
          <a:xfrm>
            <a:off x="819912" y="2224099"/>
            <a:ext cx="3952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D78A2FC-30FB-584C-B195-E776EBFE1939}"/>
              </a:ext>
            </a:extLst>
          </p:cNvPr>
          <p:cNvCxnSpPr>
            <a:cxnSpLocks/>
          </p:cNvCxnSpPr>
          <p:nvPr userDrawn="1"/>
        </p:nvCxnSpPr>
        <p:spPr>
          <a:xfrm flipV="1">
            <a:off x="5066493" y="457200"/>
            <a:ext cx="0" cy="54038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4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1"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pic>
        <p:nvPicPr>
          <p:cNvPr id="8" name="Imagen 7" descr="Imagen que contiene objeto, ordenador, interior, portátil&#10;&#10;Descripción generada automáticamente">
            <a:extLst>
              <a:ext uri="{FF2B5EF4-FFF2-40B4-BE49-F238E27FC236}">
                <a16:creationId xmlns:a16="http://schemas.microsoft.com/office/drawing/2014/main" id="{505AAD7A-ED6E-E041-87F6-B3616B73B408}"/>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sp>
        <p:nvSpPr>
          <p:cNvPr id="2" name="Título 1">
            <a:extLst>
              <a:ext uri="{FF2B5EF4-FFF2-40B4-BE49-F238E27FC236}">
                <a16:creationId xmlns:a16="http://schemas.microsoft.com/office/drawing/2014/main" id="{015BCE7D-DE30-9B48-982F-3A254BA6627E}"/>
              </a:ext>
            </a:extLst>
          </p:cNvPr>
          <p:cNvSpPr>
            <a:spLocks noGrp="1"/>
          </p:cNvSpPr>
          <p:nvPr>
            <p:ph type="title"/>
          </p:nvPr>
        </p:nvSpPr>
        <p:spPr>
          <a:xfrm>
            <a:off x="839788" y="457200"/>
            <a:ext cx="3932237" cy="1600200"/>
          </a:xfrm>
        </p:spPr>
        <p:txBody>
          <a:bodyPr anchor="b"/>
          <a:lstStyle>
            <a:lvl1pPr algn="l">
              <a:defRPr sz="3200" b="0">
                <a:solidFill>
                  <a:srgbClr val="334654"/>
                </a:solidFill>
              </a:defRPr>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C747D84-8E69-7D46-A200-AF4466A6321C}"/>
              </a:ext>
            </a:extLst>
          </p:cNvPr>
          <p:cNvSpPr>
            <a:spLocks noGrp="1"/>
          </p:cNvSpPr>
          <p:nvPr>
            <p:ph type="pic" idx="1"/>
          </p:nvPr>
        </p:nvSpPr>
        <p:spPr>
          <a:xfrm>
            <a:off x="5413250" y="457201"/>
            <a:ext cx="5942137" cy="5403854"/>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CL"/>
          </a:p>
        </p:txBody>
      </p:sp>
      <p:sp>
        <p:nvSpPr>
          <p:cNvPr id="4" name="Marcador de texto 3">
            <a:extLst>
              <a:ext uri="{FF2B5EF4-FFF2-40B4-BE49-F238E27FC236}">
                <a16:creationId xmlns:a16="http://schemas.microsoft.com/office/drawing/2014/main" id="{FE0E0F15-E033-B04F-9A5D-1E5FBD86AB66}"/>
              </a:ext>
            </a:extLst>
          </p:cNvPr>
          <p:cNvSpPr>
            <a:spLocks noGrp="1"/>
          </p:cNvSpPr>
          <p:nvPr>
            <p:ph type="body" sz="half" idx="2"/>
          </p:nvPr>
        </p:nvSpPr>
        <p:spPr>
          <a:xfrm>
            <a:off x="839788" y="2514600"/>
            <a:ext cx="3932237" cy="3346454"/>
          </a:xfrm>
          <a:prstGeom prst="rect">
            <a:avLst/>
          </a:prstGeom>
        </p:spPr>
        <p:txBody>
          <a:bodyPr>
            <a:normAutofit/>
          </a:bodyPr>
          <a:lstStyle>
            <a:lvl1pPr marL="0" indent="0">
              <a:lnSpc>
                <a:spcPct val="120000"/>
              </a:lnSpc>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endParaRPr lang="es-ES"/>
          </a:p>
        </p:txBody>
      </p:sp>
      <p:pic>
        <p:nvPicPr>
          <p:cNvPr id="15" name="Imagen 14">
            <a:extLst>
              <a:ext uri="{FF2B5EF4-FFF2-40B4-BE49-F238E27FC236}">
                <a16:creationId xmlns:a16="http://schemas.microsoft.com/office/drawing/2014/main" id="{0A1F47DB-51CE-3948-9603-688D1BA7C98B}"/>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9" name="Conector recto 8">
            <a:extLst>
              <a:ext uri="{FF2B5EF4-FFF2-40B4-BE49-F238E27FC236}">
                <a16:creationId xmlns:a16="http://schemas.microsoft.com/office/drawing/2014/main" id="{D8A1FE53-7068-5D49-B727-02A960FFFAF7}"/>
              </a:ext>
            </a:extLst>
          </p:cNvPr>
          <p:cNvCxnSpPr>
            <a:cxnSpLocks/>
          </p:cNvCxnSpPr>
          <p:nvPr userDrawn="1"/>
        </p:nvCxnSpPr>
        <p:spPr>
          <a:xfrm>
            <a:off x="819912" y="2224099"/>
            <a:ext cx="3952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5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pic>
        <p:nvPicPr>
          <p:cNvPr id="8" name="Imagen 7" descr="Imagen que contiene objeto, ordenador, interior, portátil&#10;&#10;Descripción generada automáticamente">
            <a:extLst>
              <a:ext uri="{FF2B5EF4-FFF2-40B4-BE49-F238E27FC236}">
                <a16:creationId xmlns:a16="http://schemas.microsoft.com/office/drawing/2014/main" id="{505AAD7A-ED6E-E041-87F6-B3616B73B408}"/>
              </a:ext>
            </a:extLst>
          </p:cNvPr>
          <p:cNvPicPr>
            <a:picLocks noChangeAspect="1"/>
          </p:cNvPicPr>
          <p:nvPr userDrawn="1"/>
        </p:nvPicPr>
        <p:blipFill>
          <a:blip r:embed="rId2">
            <a:alphaModFix amt="75000"/>
          </a:blip>
          <a:stretch>
            <a:fillRect/>
          </a:stretch>
        </p:blipFill>
        <p:spPr>
          <a:xfrm>
            <a:off x="16886" y="0"/>
            <a:ext cx="12158227" cy="6858000"/>
          </a:xfrm>
          <a:prstGeom prst="rect">
            <a:avLst/>
          </a:prstGeom>
        </p:spPr>
      </p:pic>
      <p:sp>
        <p:nvSpPr>
          <p:cNvPr id="2" name="Título 1">
            <a:extLst>
              <a:ext uri="{FF2B5EF4-FFF2-40B4-BE49-F238E27FC236}">
                <a16:creationId xmlns:a16="http://schemas.microsoft.com/office/drawing/2014/main" id="{015BCE7D-DE30-9B48-982F-3A254BA6627E}"/>
              </a:ext>
            </a:extLst>
          </p:cNvPr>
          <p:cNvSpPr>
            <a:spLocks noGrp="1"/>
          </p:cNvSpPr>
          <p:nvPr>
            <p:ph type="title"/>
          </p:nvPr>
        </p:nvSpPr>
        <p:spPr>
          <a:xfrm>
            <a:off x="7418777" y="457200"/>
            <a:ext cx="3932237" cy="1600200"/>
          </a:xfrm>
        </p:spPr>
        <p:txBody>
          <a:bodyPr anchor="b"/>
          <a:lstStyle>
            <a:lvl1pPr algn="l">
              <a:defRPr sz="3200" b="0">
                <a:solidFill>
                  <a:srgbClr val="334654"/>
                </a:solidFill>
              </a:defRPr>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C747D84-8E69-7D46-A200-AF4466A6321C}"/>
              </a:ext>
            </a:extLst>
          </p:cNvPr>
          <p:cNvSpPr>
            <a:spLocks noGrp="1"/>
          </p:cNvSpPr>
          <p:nvPr>
            <p:ph type="pic" idx="1"/>
          </p:nvPr>
        </p:nvSpPr>
        <p:spPr>
          <a:xfrm>
            <a:off x="838200" y="457201"/>
            <a:ext cx="5942137" cy="5403854"/>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CL"/>
          </a:p>
        </p:txBody>
      </p:sp>
      <p:sp>
        <p:nvSpPr>
          <p:cNvPr id="4" name="Marcador de texto 3">
            <a:extLst>
              <a:ext uri="{FF2B5EF4-FFF2-40B4-BE49-F238E27FC236}">
                <a16:creationId xmlns:a16="http://schemas.microsoft.com/office/drawing/2014/main" id="{FE0E0F15-E033-B04F-9A5D-1E5FBD86AB66}"/>
              </a:ext>
            </a:extLst>
          </p:cNvPr>
          <p:cNvSpPr>
            <a:spLocks noGrp="1"/>
          </p:cNvSpPr>
          <p:nvPr>
            <p:ph type="body" sz="half" idx="2"/>
          </p:nvPr>
        </p:nvSpPr>
        <p:spPr>
          <a:xfrm>
            <a:off x="7418777" y="2514600"/>
            <a:ext cx="3932237" cy="3346454"/>
          </a:xfrm>
          <a:prstGeom prst="rect">
            <a:avLst/>
          </a:prstGeom>
        </p:spPr>
        <p:txBody>
          <a:bodyPr>
            <a:normAutofit/>
          </a:bodyPr>
          <a:lstStyle>
            <a:lvl1pPr marL="0" indent="0">
              <a:lnSpc>
                <a:spcPct val="120000"/>
              </a:lnSpc>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endParaRPr lang="es-ES"/>
          </a:p>
        </p:txBody>
      </p:sp>
      <p:pic>
        <p:nvPicPr>
          <p:cNvPr id="15" name="Imagen 14">
            <a:extLst>
              <a:ext uri="{FF2B5EF4-FFF2-40B4-BE49-F238E27FC236}">
                <a16:creationId xmlns:a16="http://schemas.microsoft.com/office/drawing/2014/main" id="{0A1F47DB-51CE-3948-9603-688D1BA7C98B}"/>
              </a:ext>
            </a:extLst>
          </p:cNvPr>
          <p:cNvPicPr>
            <a:picLocks noChangeAspect="1"/>
          </p:cNvPicPr>
          <p:nvPr userDrawn="1"/>
        </p:nvPicPr>
        <p:blipFill>
          <a:blip r:embed="rId3"/>
          <a:stretch>
            <a:fillRect/>
          </a:stretch>
        </p:blipFill>
        <p:spPr>
          <a:xfrm>
            <a:off x="10027921" y="6143514"/>
            <a:ext cx="1323093" cy="446400"/>
          </a:xfrm>
          <a:prstGeom prst="rect">
            <a:avLst/>
          </a:prstGeom>
        </p:spPr>
      </p:pic>
      <p:cxnSp>
        <p:nvCxnSpPr>
          <p:cNvPr id="9" name="Conector recto 8">
            <a:extLst>
              <a:ext uri="{FF2B5EF4-FFF2-40B4-BE49-F238E27FC236}">
                <a16:creationId xmlns:a16="http://schemas.microsoft.com/office/drawing/2014/main" id="{341704DE-030B-2F40-8B6F-0592D8CB1AC8}"/>
              </a:ext>
            </a:extLst>
          </p:cNvPr>
          <p:cNvCxnSpPr>
            <a:cxnSpLocks/>
          </p:cNvCxnSpPr>
          <p:nvPr userDrawn="1"/>
        </p:nvCxnSpPr>
        <p:spPr>
          <a:xfrm>
            <a:off x="7398901" y="2291007"/>
            <a:ext cx="3952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8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9_Encabezado de sección">
    <p:bg>
      <p:bgPr>
        <a:solidFill>
          <a:srgbClr val="22303A"/>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612171A-C8A2-D74A-B8DB-759EF801EB91}"/>
              </a:ext>
            </a:extLst>
          </p:cNvPr>
          <p:cNvPicPr>
            <a:picLocks noChangeAspect="1"/>
          </p:cNvPicPr>
          <p:nvPr userDrawn="1"/>
        </p:nvPicPr>
        <p:blipFill>
          <a:blip r:embed="rId2">
            <a:alphaModFix amt="64000"/>
          </a:blip>
          <a:stretch>
            <a:fillRect/>
          </a:stretch>
        </p:blipFill>
        <p:spPr>
          <a:xfrm>
            <a:off x="0" y="0"/>
            <a:ext cx="12192000" cy="6843742"/>
          </a:xfrm>
          <a:prstGeom prst="rect">
            <a:avLst/>
          </a:prstGeom>
        </p:spPr>
      </p:pic>
      <p:pic>
        <p:nvPicPr>
          <p:cNvPr id="7" name="Picture 5" descr="A close up of a light&#10;&#10;Description automatically generated">
            <a:extLst>
              <a:ext uri="{FF2B5EF4-FFF2-40B4-BE49-F238E27FC236}">
                <a16:creationId xmlns:a16="http://schemas.microsoft.com/office/drawing/2014/main" id="{A258F221-9410-EA43-B3A1-C24CB5153F6F}"/>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704"/>
            <a:ext cx="4739197"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21"/>
            <a:ext cx="4716894"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4228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Encabezado de sección">
    <p:bg>
      <p:bgPr>
        <a:solidFill>
          <a:srgbClr val="22303A"/>
        </a:solidFill>
        <a:effectLst/>
      </p:bgPr>
    </p:bg>
    <p:spTree>
      <p:nvGrpSpPr>
        <p:cNvPr id="1" name=""/>
        <p:cNvGrpSpPr/>
        <p:nvPr/>
      </p:nvGrpSpPr>
      <p:grpSpPr>
        <a:xfrm>
          <a:off x="0" y="0"/>
          <a:ext cx="0" cy="0"/>
          <a:chOff x="0" y="0"/>
          <a:chExt cx="0" cy="0"/>
        </a:xfrm>
      </p:grpSpPr>
      <p:pic>
        <p:nvPicPr>
          <p:cNvPr id="8" name="Imagen 7" descr="Imagen que contiene electrónica, teclado, interior, ordenador&#10;&#10;Descripción generada automáticamente">
            <a:extLst>
              <a:ext uri="{FF2B5EF4-FFF2-40B4-BE49-F238E27FC236}">
                <a16:creationId xmlns:a16="http://schemas.microsoft.com/office/drawing/2014/main" id="{01D0912D-D031-0343-84F1-33E595B09CD6}"/>
              </a:ext>
            </a:extLst>
          </p:cNvPr>
          <p:cNvPicPr>
            <a:picLocks noChangeAspect="1"/>
          </p:cNvPicPr>
          <p:nvPr userDrawn="1"/>
        </p:nvPicPr>
        <p:blipFill>
          <a:blip r:embed="rId2">
            <a:alphaModFix amt="84000"/>
          </a:blip>
          <a:stretch>
            <a:fillRect/>
          </a:stretch>
        </p:blipFill>
        <p:spPr>
          <a:xfrm>
            <a:off x="0" y="7129"/>
            <a:ext cx="12192000" cy="6843742"/>
          </a:xfrm>
          <a:prstGeom prst="rect">
            <a:avLst/>
          </a:prstGeom>
        </p:spPr>
      </p:pic>
      <p:pic>
        <p:nvPicPr>
          <p:cNvPr id="6" name="Picture 5" descr="A close up of a light&#10;&#10;Description automatically generated">
            <a:extLst>
              <a:ext uri="{FF2B5EF4-FFF2-40B4-BE49-F238E27FC236}">
                <a16:creationId xmlns:a16="http://schemas.microsoft.com/office/drawing/2014/main" id="{341B943A-FBFA-D842-93D5-0C58FB03167E}"/>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704"/>
            <a:ext cx="4739197"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21"/>
            <a:ext cx="4716894"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34820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Encabezado de sección">
    <p:bg>
      <p:bgPr>
        <a:solidFill>
          <a:srgbClr val="22303A"/>
        </a:solidFill>
        <a:effectLst/>
      </p:bgPr>
    </p:bg>
    <p:spTree>
      <p:nvGrpSpPr>
        <p:cNvPr id="1" name=""/>
        <p:cNvGrpSpPr/>
        <p:nvPr/>
      </p:nvGrpSpPr>
      <p:grpSpPr>
        <a:xfrm>
          <a:off x="0" y="0"/>
          <a:ext cx="0" cy="0"/>
          <a:chOff x="0" y="0"/>
          <a:chExt cx="0" cy="0"/>
        </a:xfrm>
      </p:grpSpPr>
      <p:pic>
        <p:nvPicPr>
          <p:cNvPr id="6" name="Imagen 5" descr="Imagen que contiene persona, mujer, portátil, hombre&#10;&#10;Descripción generada automáticamente">
            <a:extLst>
              <a:ext uri="{FF2B5EF4-FFF2-40B4-BE49-F238E27FC236}">
                <a16:creationId xmlns:a16="http://schemas.microsoft.com/office/drawing/2014/main" id="{9E863900-4123-BC40-AE44-0DE528D9FB2E}"/>
              </a:ext>
            </a:extLst>
          </p:cNvPr>
          <p:cNvPicPr>
            <a:picLocks noChangeAspect="1"/>
          </p:cNvPicPr>
          <p:nvPr userDrawn="1"/>
        </p:nvPicPr>
        <p:blipFill>
          <a:blip r:embed="rId2">
            <a:alphaModFix amt="80000"/>
          </a:blip>
          <a:stretch>
            <a:fillRect/>
          </a:stretch>
        </p:blipFill>
        <p:spPr>
          <a:xfrm>
            <a:off x="0" y="0"/>
            <a:ext cx="12192000" cy="6843742"/>
          </a:xfrm>
          <a:prstGeom prst="rect">
            <a:avLst/>
          </a:prstGeom>
        </p:spPr>
      </p:pic>
      <p:pic>
        <p:nvPicPr>
          <p:cNvPr id="8" name="Picture 5" descr="A close up of a light&#10;&#10;Description automatically generated">
            <a:extLst>
              <a:ext uri="{FF2B5EF4-FFF2-40B4-BE49-F238E27FC236}">
                <a16:creationId xmlns:a16="http://schemas.microsoft.com/office/drawing/2014/main" id="{F9518A9A-C71A-F041-A158-210897F7D948}"/>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704"/>
            <a:ext cx="4718416"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21"/>
            <a:ext cx="4718416"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83321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Encabezado de sección">
    <p:bg>
      <p:bgPr>
        <a:solidFill>
          <a:srgbClr val="22303A"/>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ED1B830-4B21-944B-9D19-3207171E4EAC}"/>
              </a:ext>
            </a:extLst>
          </p:cNvPr>
          <p:cNvPicPr>
            <a:picLocks noChangeAspect="1"/>
          </p:cNvPicPr>
          <p:nvPr userDrawn="1"/>
        </p:nvPicPr>
        <p:blipFill>
          <a:blip r:embed="rId2">
            <a:alphaModFix amt="60000"/>
          </a:blip>
          <a:stretch>
            <a:fillRect/>
          </a:stretch>
        </p:blipFill>
        <p:spPr>
          <a:xfrm>
            <a:off x="0" y="7129"/>
            <a:ext cx="12192000" cy="6843742"/>
          </a:xfrm>
          <a:prstGeom prst="rect">
            <a:avLst/>
          </a:prstGeom>
        </p:spPr>
      </p:pic>
      <p:pic>
        <p:nvPicPr>
          <p:cNvPr id="7" name="Picture 5" descr="A close up of a light&#10;&#10;Description automatically generated">
            <a:extLst>
              <a:ext uri="{FF2B5EF4-FFF2-40B4-BE49-F238E27FC236}">
                <a16:creationId xmlns:a16="http://schemas.microsoft.com/office/drawing/2014/main" id="{C717C52A-18BE-814B-85EB-DE3FBF74B573}"/>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8" y="3690704"/>
            <a:ext cx="4724978"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1" y="5432321"/>
            <a:ext cx="4702675"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69197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Encabezado de sección">
    <p:bg>
      <p:bgPr>
        <a:solidFill>
          <a:srgbClr val="22303A"/>
        </a:solidFill>
        <a:effectLst/>
      </p:bgPr>
    </p:bg>
    <p:spTree>
      <p:nvGrpSpPr>
        <p:cNvPr id="1" name=""/>
        <p:cNvGrpSpPr/>
        <p:nvPr/>
      </p:nvGrpSpPr>
      <p:grpSpPr>
        <a:xfrm>
          <a:off x="0" y="0"/>
          <a:ext cx="0" cy="0"/>
          <a:chOff x="0" y="0"/>
          <a:chExt cx="0" cy="0"/>
        </a:xfrm>
      </p:grpSpPr>
      <p:pic>
        <p:nvPicPr>
          <p:cNvPr id="11" name="Imagen 10" descr="Imagen que contiene persona, mesa, interior, hombre&#10;&#10;Descripción generada automáticamente">
            <a:extLst>
              <a:ext uri="{FF2B5EF4-FFF2-40B4-BE49-F238E27FC236}">
                <a16:creationId xmlns:a16="http://schemas.microsoft.com/office/drawing/2014/main" id="{CE50E86D-25E8-1144-887E-993F6ACFEBCE}"/>
              </a:ext>
            </a:extLst>
          </p:cNvPr>
          <p:cNvPicPr>
            <a:picLocks noChangeAspect="1"/>
          </p:cNvPicPr>
          <p:nvPr userDrawn="1"/>
        </p:nvPicPr>
        <p:blipFill>
          <a:blip r:embed="rId2">
            <a:alphaModFix amt="49000"/>
          </a:blip>
          <a:stretch>
            <a:fillRect/>
          </a:stretch>
        </p:blipFill>
        <p:spPr>
          <a:xfrm>
            <a:off x="0" y="0"/>
            <a:ext cx="12192000" cy="6843742"/>
          </a:xfrm>
          <a:prstGeom prst="rect">
            <a:avLst/>
          </a:prstGeom>
        </p:spPr>
      </p:pic>
      <p:pic>
        <p:nvPicPr>
          <p:cNvPr id="7" name="Picture 5" descr="A close up of a light&#10;&#10;Description automatically generated">
            <a:extLst>
              <a:ext uri="{FF2B5EF4-FFF2-40B4-BE49-F238E27FC236}">
                <a16:creationId xmlns:a16="http://schemas.microsoft.com/office/drawing/2014/main" id="{C0E0EE41-2DE0-E34E-BD3D-28B9960AA268}"/>
              </a:ext>
            </a:extLst>
          </p:cNvPr>
          <p:cNvPicPr>
            <a:picLocks/>
          </p:cNvPicPr>
          <p:nvPr userDrawn="1"/>
        </p:nvPicPr>
        <p:blipFill>
          <a:blip r:embed="rId3"/>
          <a:stretch>
            <a:fillRect/>
          </a:stretch>
        </p:blipFill>
        <p:spPr>
          <a:xfrm>
            <a:off x="0" y="0"/>
            <a:ext cx="12218400" cy="6858000"/>
          </a:xfrm>
          <a:prstGeom prst="rect">
            <a:avLst/>
          </a:prstGeom>
        </p:spPr>
      </p:pic>
      <p:sp>
        <p:nvSpPr>
          <p:cNvPr id="2" name="Título 1">
            <a:extLst>
              <a:ext uri="{FF2B5EF4-FFF2-40B4-BE49-F238E27FC236}">
                <a16:creationId xmlns:a16="http://schemas.microsoft.com/office/drawing/2014/main" id="{AC150B5D-8AD6-7145-B538-94BD133B639A}"/>
              </a:ext>
            </a:extLst>
          </p:cNvPr>
          <p:cNvSpPr>
            <a:spLocks noGrp="1"/>
          </p:cNvSpPr>
          <p:nvPr>
            <p:ph type="title" hasCustomPrompt="1"/>
          </p:nvPr>
        </p:nvSpPr>
        <p:spPr>
          <a:xfrm>
            <a:off x="809549" y="3690704"/>
            <a:ext cx="4660809" cy="1775288"/>
          </a:xfrm>
        </p:spPr>
        <p:txBody>
          <a:bodyPr anchor="b">
            <a:noAutofit/>
          </a:bodyPr>
          <a:lstStyle>
            <a:lvl1pPr>
              <a:defRPr sz="6000" b="0">
                <a:solidFill>
                  <a:schemeClr val="bg1"/>
                </a:solidFill>
                <a:latin typeface="PT Sans" panose="020B0503020203020204" pitchFamily="34" charset="77"/>
              </a:defRPr>
            </a:lvl1pPr>
          </a:lstStyle>
          <a:p>
            <a:r>
              <a:rPr lang="es-ES"/>
              <a:t>HAGA CLIC PARA MODIFICAR EL ESTILO</a:t>
            </a:r>
            <a:endParaRPr lang="es-CL"/>
          </a:p>
        </p:txBody>
      </p:sp>
      <p:sp>
        <p:nvSpPr>
          <p:cNvPr id="3" name="Marcador de texto 2">
            <a:extLst>
              <a:ext uri="{FF2B5EF4-FFF2-40B4-BE49-F238E27FC236}">
                <a16:creationId xmlns:a16="http://schemas.microsoft.com/office/drawing/2014/main" id="{95189A9C-BEB2-7B4F-B3EB-A1A666EAB4EC}"/>
              </a:ext>
            </a:extLst>
          </p:cNvPr>
          <p:cNvSpPr>
            <a:spLocks noGrp="1"/>
          </p:cNvSpPr>
          <p:nvPr>
            <p:ph type="body" idx="1"/>
          </p:nvPr>
        </p:nvSpPr>
        <p:spPr>
          <a:xfrm>
            <a:off x="831852" y="5432321"/>
            <a:ext cx="4638506" cy="699432"/>
          </a:xfrm>
        </p:spPr>
        <p:txBody>
          <a:bodyPr>
            <a:normAutofit/>
          </a:bodyPr>
          <a:lstStyle>
            <a:lvl1pPr marL="0" indent="0">
              <a:buNone/>
              <a:defRPr sz="2000" b="0"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15710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0-#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9B7B3A-C121-D54F-A79B-7AD57B9B609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a:t>Haga clic para modificar el estilo</a:t>
            </a:r>
            <a:endParaRPr lang="es-CL"/>
          </a:p>
        </p:txBody>
      </p:sp>
      <p:sp>
        <p:nvSpPr>
          <p:cNvPr id="3" name="Marcador de texto 2">
            <a:extLst>
              <a:ext uri="{FF2B5EF4-FFF2-40B4-BE49-F238E27FC236}">
                <a16:creationId xmlns:a16="http://schemas.microsoft.com/office/drawing/2014/main" id="{8ADE5070-BBEF-C742-9A3C-3E35D832A7F1}"/>
              </a:ext>
            </a:extLst>
          </p:cNvPr>
          <p:cNvSpPr>
            <a:spLocks noGrp="1"/>
          </p:cNvSpPr>
          <p:nvPr>
            <p:ph type="body" idx="1"/>
          </p:nvPr>
        </p:nvSpPr>
        <p:spPr>
          <a:xfrm>
            <a:off x="838200" y="1909011"/>
            <a:ext cx="10515600" cy="426795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extLst>
      <p:ext uri="{BB962C8B-B14F-4D97-AF65-F5344CB8AC3E}">
        <p14:creationId xmlns:p14="http://schemas.microsoft.com/office/powerpoint/2010/main" val="301369866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 id="2147483864" r:id="rId27"/>
    <p:sldLayoutId id="2147483865" r:id="rId28"/>
    <p:sldLayoutId id="2147483866" r:id="rId29"/>
    <p:sldLayoutId id="2147483867" r:id="rId30"/>
    <p:sldLayoutId id="2147483868" r:id="rId31"/>
    <p:sldLayoutId id="2147483869" r:id="rId32"/>
    <p:sldLayoutId id="2147483870" r:id="rId33"/>
    <p:sldLayoutId id="2147483871" r:id="rId34"/>
  </p:sldLayoutIdLst>
  <p:txStyles>
    <p:titleStyle>
      <a:lvl1pPr algn="l" defTabSz="914377" rtl="0" eaLnBrk="1" latinLnBrk="0" hangingPunct="1">
        <a:lnSpc>
          <a:spcPct val="90000"/>
        </a:lnSpc>
        <a:spcBef>
          <a:spcPct val="0"/>
        </a:spcBef>
        <a:buNone/>
        <a:defRPr sz="3600" b="0" kern="1200">
          <a:solidFill>
            <a:schemeClr val="bg1"/>
          </a:solidFill>
          <a:latin typeface="PT Sans" panose="020B0503020203020204" pitchFamily="34" charset="77"/>
          <a:ea typeface="+mj-ea"/>
          <a:cs typeface="+mj-cs"/>
        </a:defRPr>
      </a:lvl1pPr>
    </p:titleStyle>
    <p:bodyStyle>
      <a:lvl1pPr marL="228594" indent="-228594" algn="l" defTabSz="914377" rtl="0" eaLnBrk="1" latinLnBrk="0" hangingPunct="1">
        <a:lnSpc>
          <a:spcPct val="100000"/>
        </a:lnSpc>
        <a:spcBef>
          <a:spcPts val="1000"/>
        </a:spcBef>
        <a:buClr>
          <a:srgbClr val="0070C0"/>
        </a:buClr>
        <a:buFont typeface="Arial" panose="020B0604020202020204" pitchFamily="34" charset="0"/>
        <a:buChar char="•"/>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100000"/>
        </a:lnSpc>
        <a:spcBef>
          <a:spcPts val="500"/>
        </a:spcBef>
        <a:buClr>
          <a:srgbClr val="0070C0"/>
        </a:buClr>
        <a:buFont typeface="Arial" panose="020B0604020202020204" pitchFamily="34" charset="0"/>
        <a:buChar char="•"/>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100000"/>
        </a:lnSpc>
        <a:spcBef>
          <a:spcPts val="500"/>
        </a:spcBef>
        <a:buClr>
          <a:srgbClr val="0070C0"/>
        </a:buClr>
        <a:buFont typeface="Arial" panose="020B0604020202020204" pitchFamily="34" charset="0"/>
        <a:buChar char="•"/>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100000"/>
        </a:lnSpc>
        <a:spcBef>
          <a:spcPts val="500"/>
        </a:spcBef>
        <a:buClr>
          <a:srgbClr val="0070C0"/>
        </a:buClr>
        <a:buFont typeface="Arial" panose="020B0604020202020204" pitchFamily="34" charset="0"/>
        <a:buChar char="•"/>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100000"/>
        </a:lnSpc>
        <a:spcBef>
          <a:spcPts val="500"/>
        </a:spcBef>
        <a:buClr>
          <a:srgbClr val="0070C0"/>
        </a:buClr>
        <a:buFont typeface="Arial" panose="020B0604020202020204" pitchFamily="34" charset="0"/>
        <a:buChar char="•"/>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793337-3B67-B648-885A-982BE9CA183E}"/>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7" name="Marcador de texto 6">
            <a:extLst>
              <a:ext uri="{FF2B5EF4-FFF2-40B4-BE49-F238E27FC236}">
                <a16:creationId xmlns:a16="http://schemas.microsoft.com/office/drawing/2014/main" id="{BD1882AF-D43C-4745-B993-929DD731F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extLst>
      <p:ext uri="{BB962C8B-B14F-4D97-AF65-F5344CB8AC3E}">
        <p14:creationId xmlns:p14="http://schemas.microsoft.com/office/powerpoint/2010/main" val="364255012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377" rtl="0" eaLnBrk="1" latinLnBrk="0" hangingPunct="1">
        <a:lnSpc>
          <a:spcPct val="90000"/>
        </a:lnSpc>
        <a:spcBef>
          <a:spcPct val="0"/>
        </a:spcBef>
        <a:buNone/>
        <a:defRPr sz="3600" b="0" kern="1200">
          <a:solidFill>
            <a:srgbClr val="334654"/>
          </a:solidFill>
          <a:latin typeface="PT Sans" panose="020B0503020203020204" pitchFamily="34" charset="77"/>
          <a:ea typeface="+mj-ea"/>
          <a:cs typeface="+mj-cs"/>
        </a:defRPr>
      </a:lvl1pPr>
    </p:titleStyle>
    <p:bodyStyle>
      <a:lvl1pPr marL="228594" indent="-228594" algn="l" defTabSz="914377" rtl="0" eaLnBrk="1" latinLnBrk="0" hangingPunct="1">
        <a:lnSpc>
          <a:spcPct val="90000"/>
        </a:lnSpc>
        <a:spcBef>
          <a:spcPts val="1000"/>
        </a:spcBef>
        <a:buClr>
          <a:srgbClr val="0070C0"/>
        </a:buClr>
        <a:buFont typeface="Arial" panose="020B0604020202020204" pitchFamily="34" charset="0"/>
        <a:buChar char="•"/>
        <a:defRPr sz="2400" b="0" i="0" kern="1200">
          <a:solidFill>
            <a:srgbClr val="334654"/>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90000"/>
        </a:lnSpc>
        <a:spcBef>
          <a:spcPts val="500"/>
        </a:spcBef>
        <a:buClr>
          <a:srgbClr val="0070C0"/>
        </a:buClr>
        <a:buFont typeface="Arial" panose="020B0604020202020204" pitchFamily="34" charset="0"/>
        <a:buChar char="•"/>
        <a:defRPr sz="2400" b="0" i="0" kern="1200">
          <a:solidFill>
            <a:srgbClr val="334654"/>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90000"/>
        </a:lnSpc>
        <a:spcBef>
          <a:spcPts val="500"/>
        </a:spcBef>
        <a:buClr>
          <a:srgbClr val="0070C0"/>
        </a:buClr>
        <a:buFont typeface="Arial" panose="020B0604020202020204" pitchFamily="34" charset="0"/>
        <a:buChar char="•"/>
        <a:defRPr sz="2400" b="0" i="0" kern="1200">
          <a:solidFill>
            <a:srgbClr val="334654"/>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90000"/>
        </a:lnSpc>
        <a:spcBef>
          <a:spcPts val="500"/>
        </a:spcBef>
        <a:buClr>
          <a:srgbClr val="0070C0"/>
        </a:buClr>
        <a:buFont typeface="Arial" panose="020B0604020202020204" pitchFamily="34" charset="0"/>
        <a:buChar char="•"/>
        <a:defRPr sz="2400" b="0" i="0" kern="1200">
          <a:solidFill>
            <a:srgbClr val="334654"/>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90000"/>
        </a:lnSpc>
        <a:spcBef>
          <a:spcPts val="500"/>
        </a:spcBef>
        <a:buClr>
          <a:srgbClr val="0070C0"/>
        </a:buClr>
        <a:buFont typeface="Arial" panose="020B0604020202020204" pitchFamily="34" charset="0"/>
        <a:buChar char="•"/>
        <a:defRPr sz="2400" b="0" i="0" kern="1200">
          <a:solidFill>
            <a:srgbClr val="334654"/>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8.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7F7FD-799F-8B40-8F28-87A35176AC92}"/>
              </a:ext>
            </a:extLst>
          </p:cNvPr>
          <p:cNvSpPr>
            <a:spLocks noGrp="1"/>
          </p:cNvSpPr>
          <p:nvPr>
            <p:ph type="ctrTitle"/>
          </p:nvPr>
        </p:nvSpPr>
        <p:spPr/>
        <p:txBody>
          <a:bodyPr>
            <a:normAutofit/>
          </a:bodyPr>
          <a:lstStyle/>
          <a:p>
            <a:r>
              <a:rPr lang="es-CL" b="1">
                <a:latin typeface="PT Sans"/>
              </a:rPr>
              <a:t>DPA</a:t>
            </a:r>
            <a:br>
              <a:rPr lang="es-CL" b="1">
                <a:latin typeface="PT Sans"/>
              </a:rPr>
            </a:br>
            <a:r>
              <a:rPr lang="es-CL">
                <a:latin typeface="PT Sans"/>
              </a:rPr>
              <a:t>Diagnóstico Programación Académica</a:t>
            </a:r>
            <a:endParaRPr lang="en-US"/>
          </a:p>
        </p:txBody>
      </p:sp>
      <p:sp>
        <p:nvSpPr>
          <p:cNvPr id="4" name="Subtítulo 3">
            <a:extLst>
              <a:ext uri="{FF2B5EF4-FFF2-40B4-BE49-F238E27FC236}">
                <a16:creationId xmlns:a16="http://schemas.microsoft.com/office/drawing/2014/main" id="{523B0D31-09D8-7A44-997C-3C9CE8586EBB}"/>
              </a:ext>
            </a:extLst>
          </p:cNvPr>
          <p:cNvSpPr>
            <a:spLocks noGrp="1"/>
          </p:cNvSpPr>
          <p:nvPr>
            <p:ph type="subTitle" idx="1"/>
          </p:nvPr>
        </p:nvSpPr>
        <p:spPr/>
        <p:txBody>
          <a:bodyPr vert="horz" lIns="91440" tIns="45720" rIns="91440" bIns="45720" rtlCol="0" anchor="t">
            <a:normAutofit/>
          </a:bodyPr>
          <a:lstStyle/>
          <a:p>
            <a:r>
              <a:rPr lang="es-CL">
                <a:latin typeface="Lato"/>
              </a:rPr>
              <a:t>XX Febrero 2019</a:t>
            </a:r>
          </a:p>
        </p:txBody>
      </p:sp>
    </p:spTree>
    <p:extLst>
      <p:ext uri="{BB962C8B-B14F-4D97-AF65-F5344CB8AC3E}">
        <p14:creationId xmlns:p14="http://schemas.microsoft.com/office/powerpoint/2010/main" val="116875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 (general)</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a:xfrm>
            <a:off x="838200" y="1508129"/>
            <a:ext cx="10515600" cy="4270895"/>
          </a:xfrm>
        </p:spPr>
        <p:txBody>
          <a:bodyPr vert="horz" lIns="91440" tIns="45720" rIns="91440" bIns="45720" rtlCol="0" anchor="t">
            <a:normAutofit fontScale="92500"/>
          </a:bodyPr>
          <a:lstStyle/>
          <a:p>
            <a:pPr marL="0" indent="0" algn="just">
              <a:buNone/>
            </a:pPr>
            <a:r>
              <a:rPr lang="es-CL">
                <a:latin typeface="Lato"/>
              </a:rPr>
              <a:t>La configuración del archivo se realiza previamente para poder ejecutar en primer lugar los siguientes pasos:</a:t>
            </a:r>
            <a:endParaRPr lang="es-CL"/>
          </a:p>
          <a:p>
            <a:pPr marL="457200" indent="-457200" algn="just">
              <a:buAutoNum type="arabicPeriod"/>
            </a:pPr>
            <a:r>
              <a:rPr lang="es-CL" err="1">
                <a:latin typeface="Consolas"/>
              </a:rPr>
              <a:t>python</a:t>
            </a:r>
            <a:r>
              <a:rPr lang="es-CL">
                <a:latin typeface="Consolas"/>
              </a:rPr>
              <a:t> 1_transformation.py </a:t>
            </a:r>
            <a:r>
              <a:rPr lang="es-CL" err="1">
                <a:latin typeface="Consolas"/>
              </a:rPr>
              <a:t>carpeta_inst</a:t>
            </a:r>
            <a:r>
              <a:rPr lang="es-CL">
                <a:latin typeface="Lato"/>
              </a:rPr>
              <a:t>: A partir de las columnas institucionales, se arman columnas temporales (</a:t>
            </a:r>
            <a:r>
              <a:rPr lang="es-CL" err="1">
                <a:latin typeface="Lato"/>
              </a:rPr>
              <a:t>tmp_columna</a:t>
            </a:r>
            <a:r>
              <a:rPr lang="es-CL">
                <a:latin typeface="Lato"/>
              </a:rPr>
              <a:t>).</a:t>
            </a:r>
          </a:p>
          <a:p>
            <a:pPr marL="457200" indent="-457200" algn="just">
              <a:buAutoNum type="arabicPeriod"/>
            </a:pPr>
            <a:r>
              <a:rPr lang="es-CL" err="1">
                <a:latin typeface="Consolas"/>
              </a:rPr>
              <a:t>python</a:t>
            </a:r>
            <a:r>
              <a:rPr lang="es-CL">
                <a:latin typeface="Consolas"/>
              </a:rPr>
              <a:t> 2_wide_format.py </a:t>
            </a:r>
            <a:r>
              <a:rPr lang="es-CL" err="1">
                <a:latin typeface="Consolas"/>
              </a:rPr>
              <a:t>carpeta_inst</a:t>
            </a:r>
            <a:r>
              <a:rPr lang="es-CL">
                <a:latin typeface="Lato"/>
              </a:rPr>
              <a:t>: A partir de las columnas temporales, se arman columnas u-</a:t>
            </a:r>
            <a:r>
              <a:rPr lang="es-CL" err="1">
                <a:latin typeface="Lato"/>
              </a:rPr>
              <a:t>planner</a:t>
            </a:r>
            <a:r>
              <a:rPr lang="es-CL">
                <a:latin typeface="Lato"/>
              </a:rPr>
              <a:t> (</a:t>
            </a:r>
            <a:r>
              <a:rPr lang="es-CL" err="1">
                <a:latin typeface="Lato"/>
              </a:rPr>
              <a:t>upl_columna</a:t>
            </a:r>
            <a:r>
              <a:rPr lang="es-CL">
                <a:latin typeface="Lato"/>
              </a:rPr>
              <a:t>).</a:t>
            </a:r>
          </a:p>
          <a:p>
            <a:pPr marL="457200" indent="-457200" algn="just">
              <a:buAutoNum type="arabicPeriod"/>
            </a:pPr>
            <a:r>
              <a:rPr lang="es-CL" err="1">
                <a:latin typeface="Consolas"/>
              </a:rPr>
              <a:t>python</a:t>
            </a:r>
            <a:r>
              <a:rPr lang="es-CL">
                <a:latin typeface="Consolas"/>
              </a:rPr>
              <a:t> 3_long_format.py </a:t>
            </a:r>
            <a:r>
              <a:rPr lang="es-CL" err="1">
                <a:latin typeface="Consolas"/>
              </a:rPr>
              <a:t>carpeta_inst</a:t>
            </a:r>
            <a:r>
              <a:rPr lang="es-CL">
                <a:latin typeface="Lato"/>
              </a:rPr>
              <a:t>: A partir de las columnas u-</a:t>
            </a:r>
            <a:r>
              <a:rPr lang="es-CL" err="1">
                <a:latin typeface="Lato"/>
              </a:rPr>
              <a:t>planner</a:t>
            </a:r>
            <a:r>
              <a:rPr lang="es-CL">
                <a:latin typeface="Lato"/>
              </a:rPr>
              <a:t> del archivo </a:t>
            </a:r>
            <a:r>
              <a:rPr lang="es-CL" err="1">
                <a:latin typeface="Lato"/>
              </a:rPr>
              <a:t>wide</a:t>
            </a:r>
            <a:r>
              <a:rPr lang="es-CL">
                <a:latin typeface="Lato"/>
              </a:rPr>
              <a:t>, se realizan operaciones necesarias para desagregar los registros y obtener más columnas u-</a:t>
            </a:r>
            <a:r>
              <a:rPr lang="es-CL" err="1">
                <a:latin typeface="Lato"/>
              </a:rPr>
              <a:t>planner</a:t>
            </a:r>
            <a:r>
              <a:rPr lang="es-CL">
                <a:latin typeface="Lato"/>
              </a:rPr>
              <a:t> en el archivo de formato </a:t>
            </a:r>
            <a:r>
              <a:rPr lang="es-CL" err="1">
                <a:latin typeface="Lato"/>
              </a:rPr>
              <a:t>long</a:t>
            </a:r>
            <a:r>
              <a:rPr lang="es-CL">
                <a:latin typeface="Lato"/>
              </a:rPr>
              <a:t>.</a:t>
            </a:r>
          </a:p>
          <a:p>
            <a:pPr marL="457200" indent="-457200" algn="just">
              <a:buAutoNum type="arabicPeriod"/>
            </a:pPr>
            <a:endParaRPr lang="es-CL"/>
          </a:p>
          <a:p>
            <a:pPr marL="457200" indent="-457200" algn="just">
              <a:buAutoNum type="arabicPeriod"/>
            </a:pPr>
            <a:endParaRPr lang="es-CL"/>
          </a:p>
          <a:p>
            <a:pPr marL="0" indent="0" algn="just">
              <a:buNone/>
            </a:pPr>
            <a:endParaRPr lang="es-CL"/>
          </a:p>
        </p:txBody>
      </p:sp>
    </p:spTree>
    <p:extLst>
      <p:ext uri="{BB962C8B-B14F-4D97-AF65-F5344CB8AC3E}">
        <p14:creationId xmlns:p14="http://schemas.microsoft.com/office/powerpoint/2010/main" val="317282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 (general)</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s-CL">
                <a:latin typeface="Lato"/>
              </a:rPr>
              <a:t>En el setup se configurarán los siguientes elementos en base a las columnas y datos de la institución:</a:t>
            </a:r>
            <a:endParaRPr lang="es-CL"/>
          </a:p>
          <a:p>
            <a:pPr marL="457200" indent="-457200" algn="just">
              <a:buAutoNum type="arabicPeriod"/>
            </a:pPr>
            <a:r>
              <a:rPr lang="es-CL">
                <a:latin typeface="Lato"/>
              </a:rPr>
              <a:t>Valores por defecto para columnas temporales que no se pueden extraer desde la información.</a:t>
            </a:r>
            <a:endParaRPr lang="es-CL"/>
          </a:p>
          <a:p>
            <a:pPr marL="457200" indent="-457200" algn="just">
              <a:buAutoNum type="arabicPeriod"/>
            </a:pPr>
            <a:r>
              <a:rPr lang="es-CL">
                <a:latin typeface="Lato"/>
              </a:rPr>
              <a:t>Columnas de la institución que pueden ser traducidas directamente a columnas temporales de u-planner.</a:t>
            </a:r>
            <a:endParaRPr lang="es-CL"/>
          </a:p>
          <a:p>
            <a:pPr marL="457200" indent="-457200" algn="just">
              <a:buAutoNum type="arabicPeriod"/>
            </a:pPr>
            <a:r>
              <a:rPr lang="es-CL">
                <a:latin typeface="Lato"/>
              </a:rPr>
              <a:t>Condiciones que determinan qué registros no son válidos para el análisis.</a:t>
            </a:r>
            <a:endParaRPr lang="es-CL"/>
          </a:p>
          <a:p>
            <a:pPr marL="457200" indent="-457200" algn="just">
              <a:buAutoNum type="arabicPeriod"/>
            </a:pPr>
            <a:r>
              <a:rPr lang="es-CL">
                <a:latin typeface="Lato"/>
              </a:rPr>
              <a:t>Funciones que se pueden aplicar sobre las columnas de la institución para obtener columnas temporales de u-planner.</a:t>
            </a:r>
            <a:endParaRPr lang="es-CL"/>
          </a:p>
          <a:p>
            <a:pPr marL="457200" indent="-457200" algn="just">
              <a:buAutoNum type="arabicPeriod"/>
            </a:pPr>
            <a:r>
              <a:rPr lang="es-CL">
                <a:latin typeface="Lato"/>
              </a:rPr>
              <a:t>Otras variables y funciones útiles.</a:t>
            </a:r>
            <a:endParaRPr lang="es-CL"/>
          </a:p>
          <a:p>
            <a:pPr marL="457200" indent="-457200" algn="just">
              <a:buAutoNum type="arabicPeriod"/>
            </a:pPr>
            <a:endParaRPr lang="es-CL"/>
          </a:p>
          <a:p>
            <a:pPr marL="457200" indent="-457200" algn="just">
              <a:buAutoNum type="arabicPeriod"/>
            </a:pPr>
            <a:endParaRPr lang="es-CL"/>
          </a:p>
          <a:p>
            <a:pPr marL="0" indent="0" algn="just">
              <a:buNone/>
            </a:pPr>
            <a:endParaRPr lang="es-CL"/>
          </a:p>
        </p:txBody>
      </p:sp>
    </p:spTree>
    <p:extLst>
      <p:ext uri="{BB962C8B-B14F-4D97-AF65-F5344CB8AC3E}">
        <p14:creationId xmlns:p14="http://schemas.microsoft.com/office/powerpoint/2010/main" val="239230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dirty="0">
                <a:latin typeface="Lato"/>
              </a:rPr>
              <a:t>Lo primero que debería hacer el usuario es indicar cuál es el nombre del archivo que envió la institución y que se encuentra en la carpeta input de la carpeta designada para el respectivo DPA. Esto se configura en el diccionario </a:t>
            </a:r>
            <a:r>
              <a:rPr lang="es-CL">
                <a:latin typeface="Lato"/>
              </a:rPr>
              <a:t>INPUT_ORIGINAL_PATH, donde se debe indicar un identificador y el nombre del archivo.</a:t>
            </a:r>
            <a:endParaRPr lang="es-CL"/>
          </a:p>
          <a:p>
            <a:pPr marL="457200" indent="-457200" algn="just">
              <a:buAutoNum type="arabicPeriod"/>
            </a:pPr>
            <a:endParaRPr lang="es-CL"/>
          </a:p>
          <a:p>
            <a:pPr marL="0" indent="0" algn="just">
              <a:buNone/>
            </a:pPr>
            <a:endParaRPr lang="es-CL"/>
          </a:p>
        </p:txBody>
      </p:sp>
      <p:pic>
        <p:nvPicPr>
          <p:cNvPr id="4" name="Picture 4" descr="A picture containing food&#10;&#10;Description generated with very high confidence">
            <a:extLst>
              <a:ext uri="{FF2B5EF4-FFF2-40B4-BE49-F238E27FC236}">
                <a16:creationId xmlns:a16="http://schemas.microsoft.com/office/drawing/2014/main" id="{7737D3F2-9A12-4A71-B92A-80EE5FDE75EB}"/>
              </a:ext>
            </a:extLst>
          </p:cNvPr>
          <p:cNvPicPr>
            <a:picLocks noChangeAspect="1"/>
          </p:cNvPicPr>
          <p:nvPr/>
        </p:nvPicPr>
        <p:blipFill>
          <a:blip r:embed="rId3"/>
          <a:stretch>
            <a:fillRect/>
          </a:stretch>
        </p:blipFill>
        <p:spPr>
          <a:xfrm>
            <a:off x="3448050" y="4746349"/>
            <a:ext cx="5286375" cy="908602"/>
          </a:xfrm>
          <a:prstGeom prst="rect">
            <a:avLst/>
          </a:prstGeom>
        </p:spPr>
      </p:pic>
    </p:spTree>
    <p:extLst>
      <p:ext uri="{BB962C8B-B14F-4D97-AF65-F5344CB8AC3E}">
        <p14:creationId xmlns:p14="http://schemas.microsoft.com/office/powerpoint/2010/main" val="296291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a:latin typeface="Lato"/>
              </a:rPr>
              <a:t>Para configurar los valores por defecto se debe modificar el diccionario DEFAULT_VALUES. La llave es el nombre de una columna temporal, y el valor es el valor por defecto.</a:t>
            </a:r>
            <a:endParaRPr lang="es-CL"/>
          </a:p>
          <a:p>
            <a:pPr marL="457200" indent="-457200" algn="just">
              <a:buAutoNum type="arabicPeriod"/>
            </a:pPr>
            <a:endParaRPr lang="es-CL"/>
          </a:p>
          <a:p>
            <a:pPr marL="0" indent="0" algn="just">
              <a:buNone/>
            </a:pPr>
            <a:endParaRPr lang="es-CL"/>
          </a:p>
        </p:txBody>
      </p:sp>
      <p:pic>
        <p:nvPicPr>
          <p:cNvPr id="8" name="Picture 8" descr="A close up of text on a black background&#10;&#10;Description generated with very high confidence">
            <a:extLst>
              <a:ext uri="{FF2B5EF4-FFF2-40B4-BE49-F238E27FC236}">
                <a16:creationId xmlns:a16="http://schemas.microsoft.com/office/drawing/2014/main" id="{FD78E0F3-DEAC-4DE2-A818-60B94ABDADEC}"/>
              </a:ext>
            </a:extLst>
          </p:cNvPr>
          <p:cNvPicPr>
            <a:picLocks noChangeAspect="1"/>
          </p:cNvPicPr>
          <p:nvPr/>
        </p:nvPicPr>
        <p:blipFill>
          <a:blip r:embed="rId3"/>
          <a:stretch>
            <a:fillRect/>
          </a:stretch>
        </p:blipFill>
        <p:spPr>
          <a:xfrm>
            <a:off x="3430113" y="2943520"/>
            <a:ext cx="5326083" cy="2993475"/>
          </a:xfrm>
          <a:prstGeom prst="rect">
            <a:avLst/>
          </a:prstGeom>
        </p:spPr>
      </p:pic>
    </p:spTree>
    <p:extLst>
      <p:ext uri="{BB962C8B-B14F-4D97-AF65-F5344CB8AC3E}">
        <p14:creationId xmlns:p14="http://schemas.microsoft.com/office/powerpoint/2010/main" val="340953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a:latin typeface="Lato"/>
              </a:rPr>
              <a:t>Para configurar las columnas institucionales que pueden ser directamente traducidas a columnas temporales, se debe modificar el diccionario TRANSFORMATION_DICT. La llave es el nombre de una columna temporal, y el valor es el nombre de la columna institucional desde la cual se hará la transformación directa.</a:t>
            </a:r>
          </a:p>
          <a:p>
            <a:pPr marL="0" indent="0" algn="just">
              <a:buNone/>
            </a:pPr>
            <a:endParaRPr lang="es-CL"/>
          </a:p>
          <a:p>
            <a:pPr marL="0" indent="0" algn="just">
              <a:buNone/>
            </a:pPr>
            <a:endParaRPr lang="es-CL"/>
          </a:p>
        </p:txBody>
      </p:sp>
      <p:pic>
        <p:nvPicPr>
          <p:cNvPr id="7" name="Picture 7" descr="A close up of text on a black background&#10;&#10;Description generated with very high confidence">
            <a:extLst>
              <a:ext uri="{FF2B5EF4-FFF2-40B4-BE49-F238E27FC236}">
                <a16:creationId xmlns:a16="http://schemas.microsoft.com/office/drawing/2014/main" id="{B617EE0B-7246-4E23-B34C-C8CE37F633D0}"/>
              </a:ext>
            </a:extLst>
          </p:cNvPr>
          <p:cNvPicPr>
            <a:picLocks noChangeAspect="1"/>
          </p:cNvPicPr>
          <p:nvPr/>
        </p:nvPicPr>
        <p:blipFill>
          <a:blip r:embed="rId3"/>
          <a:stretch>
            <a:fillRect/>
          </a:stretch>
        </p:blipFill>
        <p:spPr>
          <a:xfrm>
            <a:off x="2988253" y="3805028"/>
            <a:ext cx="6212897" cy="2212694"/>
          </a:xfrm>
          <a:prstGeom prst="rect">
            <a:avLst/>
          </a:prstGeom>
        </p:spPr>
      </p:pic>
    </p:spTree>
    <p:extLst>
      <p:ext uri="{BB962C8B-B14F-4D97-AF65-F5344CB8AC3E}">
        <p14:creationId xmlns:p14="http://schemas.microsoft.com/office/powerpoint/2010/main" val="373730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a:latin typeface="Lato"/>
              </a:rPr>
              <a:t>Para configurar los registros que serán excluidos del análisis, se debe modificar el diccionario FILTERS_DICT. La llave es un nombre de filtro, y el valor es una función en base a las columnas de la institución: si, para algún registro, la evaluación de la función es </a:t>
            </a:r>
            <a:r>
              <a:rPr lang="es-CL" b="1">
                <a:latin typeface="Lato"/>
              </a:rPr>
              <a:t>True</a:t>
            </a:r>
            <a:r>
              <a:rPr lang="es-CL">
                <a:latin typeface="Lato"/>
              </a:rPr>
              <a:t>, ese registro será </a:t>
            </a:r>
            <a:r>
              <a:rPr lang="es-CL" b="1">
                <a:latin typeface="Lato"/>
              </a:rPr>
              <a:t>excluido</a:t>
            </a:r>
            <a:r>
              <a:rPr lang="es-CL">
                <a:latin typeface="Lato"/>
              </a:rPr>
              <a:t> del análisis.</a:t>
            </a:r>
          </a:p>
          <a:p>
            <a:pPr marL="0" indent="0" algn="just">
              <a:buNone/>
            </a:pPr>
            <a:endParaRPr lang="es-CL"/>
          </a:p>
          <a:p>
            <a:pPr marL="0" indent="0" algn="just">
              <a:buNone/>
            </a:pPr>
            <a:endParaRPr lang="es-CL"/>
          </a:p>
        </p:txBody>
      </p:sp>
      <p:pic>
        <p:nvPicPr>
          <p:cNvPr id="4" name="Picture 4" descr="A close up of text on a black background&#10;&#10;Description generated with very high confidence">
            <a:extLst>
              <a:ext uri="{FF2B5EF4-FFF2-40B4-BE49-F238E27FC236}">
                <a16:creationId xmlns:a16="http://schemas.microsoft.com/office/drawing/2014/main" id="{8B68F2A1-1958-4731-BCEF-57ED489EF16D}"/>
              </a:ext>
            </a:extLst>
          </p:cNvPr>
          <p:cNvPicPr>
            <a:picLocks noChangeAspect="1"/>
          </p:cNvPicPr>
          <p:nvPr/>
        </p:nvPicPr>
        <p:blipFill>
          <a:blip r:embed="rId3"/>
          <a:stretch>
            <a:fillRect/>
          </a:stretch>
        </p:blipFill>
        <p:spPr>
          <a:xfrm>
            <a:off x="2705100" y="3848757"/>
            <a:ext cx="6781800" cy="1875111"/>
          </a:xfrm>
          <a:prstGeom prst="rect">
            <a:avLst/>
          </a:prstGeom>
        </p:spPr>
      </p:pic>
    </p:spTree>
    <p:extLst>
      <p:ext uri="{BB962C8B-B14F-4D97-AF65-F5344CB8AC3E}">
        <p14:creationId xmlns:p14="http://schemas.microsoft.com/office/powerpoint/2010/main" val="390801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a:latin typeface="Lato"/>
              </a:rPr>
              <a:t>Para configurar el cálculo de valores para columnas temporales que no pueden ser extraídos directamente del archivo, se debe modificar el archivo FUNCTION_DICT. La llave es el nombre de la columna temporal que será calculada, y el valor es una función que es aplicada sobre el registro en base a las columnas institucionales.</a:t>
            </a:r>
            <a:endParaRPr lang="es-CL"/>
          </a:p>
        </p:txBody>
      </p:sp>
      <p:pic>
        <p:nvPicPr>
          <p:cNvPr id="5" name="Picture 5" descr="A black and silver text on a screen&#10;&#10;Description generated with high confidence">
            <a:extLst>
              <a:ext uri="{FF2B5EF4-FFF2-40B4-BE49-F238E27FC236}">
                <a16:creationId xmlns:a16="http://schemas.microsoft.com/office/drawing/2014/main" id="{B9F6E6B2-91F8-48EE-85DF-FD61B3C1C01C}"/>
              </a:ext>
            </a:extLst>
          </p:cNvPr>
          <p:cNvPicPr>
            <a:picLocks noChangeAspect="1"/>
          </p:cNvPicPr>
          <p:nvPr/>
        </p:nvPicPr>
        <p:blipFill>
          <a:blip r:embed="rId3"/>
          <a:stretch>
            <a:fillRect/>
          </a:stretch>
        </p:blipFill>
        <p:spPr>
          <a:xfrm>
            <a:off x="3895725" y="3769865"/>
            <a:ext cx="4400550" cy="2509145"/>
          </a:xfrm>
          <a:prstGeom prst="rect">
            <a:avLst/>
          </a:prstGeom>
        </p:spPr>
      </p:pic>
    </p:spTree>
    <p:extLst>
      <p:ext uri="{BB962C8B-B14F-4D97-AF65-F5344CB8AC3E}">
        <p14:creationId xmlns:p14="http://schemas.microsoft.com/office/powerpoint/2010/main" val="217729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dirty="0">
                <a:latin typeface="Lato"/>
              </a:rPr>
              <a:t>Se pueden crear diccionarios de valores para tener de apoyo en los diccionarios principales, especialmente el diccionario de funciones.</a:t>
            </a:r>
            <a:endParaRPr lang="es-CL" dirty="0"/>
          </a:p>
          <a:p>
            <a:pPr marL="0" indent="0" algn="just">
              <a:buNone/>
            </a:pPr>
            <a:endParaRPr lang="es-CL" dirty="0"/>
          </a:p>
        </p:txBody>
      </p:sp>
      <p:pic>
        <p:nvPicPr>
          <p:cNvPr id="4" name="Picture 5" descr="A screenshot of a cell phone&#10;&#10;Description generated with very high confidence">
            <a:extLst>
              <a:ext uri="{FF2B5EF4-FFF2-40B4-BE49-F238E27FC236}">
                <a16:creationId xmlns:a16="http://schemas.microsoft.com/office/drawing/2014/main" id="{60CC8537-C86C-4786-9CEE-9BD2CD98B7D4}"/>
              </a:ext>
            </a:extLst>
          </p:cNvPr>
          <p:cNvPicPr>
            <a:picLocks noChangeAspect="1"/>
          </p:cNvPicPr>
          <p:nvPr/>
        </p:nvPicPr>
        <p:blipFill>
          <a:blip r:embed="rId3"/>
          <a:stretch>
            <a:fillRect/>
          </a:stretch>
        </p:blipFill>
        <p:spPr>
          <a:xfrm>
            <a:off x="1231900" y="2638231"/>
            <a:ext cx="3861459" cy="2912564"/>
          </a:xfrm>
          <a:prstGeom prst="rect">
            <a:avLst/>
          </a:prstGeom>
        </p:spPr>
      </p:pic>
      <p:pic>
        <p:nvPicPr>
          <p:cNvPr id="7" name="Picture 7" descr="A picture containing table, holding&#10;&#10;Description generated with very high confidence">
            <a:extLst>
              <a:ext uri="{FF2B5EF4-FFF2-40B4-BE49-F238E27FC236}">
                <a16:creationId xmlns:a16="http://schemas.microsoft.com/office/drawing/2014/main" id="{550DC62D-727A-4C7D-BEEB-FB6EF0FB3FF3}"/>
              </a:ext>
            </a:extLst>
          </p:cNvPr>
          <p:cNvPicPr>
            <a:picLocks noChangeAspect="1"/>
          </p:cNvPicPr>
          <p:nvPr/>
        </p:nvPicPr>
        <p:blipFill>
          <a:blip r:embed="rId4"/>
          <a:stretch>
            <a:fillRect/>
          </a:stretch>
        </p:blipFill>
        <p:spPr>
          <a:xfrm>
            <a:off x="5558972" y="2641349"/>
            <a:ext cx="5401127" cy="2908801"/>
          </a:xfrm>
          <a:prstGeom prst="rect">
            <a:avLst/>
          </a:prstGeom>
        </p:spPr>
      </p:pic>
    </p:spTree>
    <p:extLst>
      <p:ext uri="{BB962C8B-B14F-4D97-AF65-F5344CB8AC3E}">
        <p14:creationId xmlns:p14="http://schemas.microsoft.com/office/powerpoint/2010/main" val="311414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dirty="0">
                <a:latin typeface="Lato"/>
              </a:rPr>
              <a:t>Para la estandarización de fechas y horas, se deben configurar los diccionarios DATE_STANDARIZATION y TIME_STANDARIZATION. Esto se debe usar si la institución no manda las fechas y horas en el formato que requiere el procesamiento aaaa-mm-dd (ej. 2019-03-15) para fechas o hh:mm (ej. 18:45) para horas. En cada valor de los diccionarios se debe </a:t>
            </a:r>
            <a:r>
              <a:rPr lang="es-CL">
                <a:latin typeface="Lato"/>
              </a:rPr>
              <a:t>colocar el formato que la institución usa.</a:t>
            </a:r>
            <a:endParaRPr lang="es-CL"/>
          </a:p>
        </p:txBody>
      </p:sp>
      <p:pic>
        <p:nvPicPr>
          <p:cNvPr id="4" name="Picture 5" descr="A screen shot of a computer&#10;&#10;Description generated with very high confidence">
            <a:extLst>
              <a:ext uri="{FF2B5EF4-FFF2-40B4-BE49-F238E27FC236}">
                <a16:creationId xmlns:a16="http://schemas.microsoft.com/office/drawing/2014/main" id="{9B016D21-0E90-41E1-AEC1-7314EA141097}"/>
              </a:ext>
            </a:extLst>
          </p:cNvPr>
          <p:cNvPicPr>
            <a:picLocks noChangeAspect="1"/>
          </p:cNvPicPr>
          <p:nvPr/>
        </p:nvPicPr>
        <p:blipFill>
          <a:blip r:embed="rId3"/>
          <a:stretch>
            <a:fillRect/>
          </a:stretch>
        </p:blipFill>
        <p:spPr>
          <a:xfrm>
            <a:off x="3476625" y="4326042"/>
            <a:ext cx="5191125" cy="1977815"/>
          </a:xfrm>
          <a:prstGeom prst="rect">
            <a:avLst/>
          </a:prstGeom>
        </p:spPr>
      </p:pic>
    </p:spTree>
    <p:extLst>
      <p:ext uri="{BB962C8B-B14F-4D97-AF65-F5344CB8AC3E}">
        <p14:creationId xmlns:p14="http://schemas.microsoft.com/office/powerpoint/2010/main" val="361928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0" indent="0" algn="just">
              <a:buNone/>
            </a:pPr>
            <a:r>
              <a:rPr lang="es-CL" dirty="0">
                <a:latin typeface="Lato"/>
              </a:rPr>
              <a:t>Para la estandarización de fechas y horas, se deben configurar los diccionarios DATE_STANDARIZATION y TIME_STANDARIZATION. Esto se debe usar si la institución no manda las fechas y horas en el formato que requiere el procesamiento aaaa-mm-dd (ej. 2019-03-15) para fechas o hh:mm (ej. 18:45) para horas. En cada valor de los diccionarios se debe </a:t>
            </a:r>
            <a:r>
              <a:rPr lang="es-CL">
                <a:latin typeface="Lato"/>
              </a:rPr>
              <a:t>colocar el formato que la institución usa.</a:t>
            </a:r>
            <a:endParaRPr lang="es-CL"/>
          </a:p>
        </p:txBody>
      </p:sp>
      <p:pic>
        <p:nvPicPr>
          <p:cNvPr id="4" name="Picture 5" descr="A screen shot of a computer&#10;&#10;Description generated with very high confidence">
            <a:extLst>
              <a:ext uri="{FF2B5EF4-FFF2-40B4-BE49-F238E27FC236}">
                <a16:creationId xmlns:a16="http://schemas.microsoft.com/office/drawing/2014/main" id="{9B016D21-0E90-41E1-AEC1-7314EA141097}"/>
              </a:ext>
            </a:extLst>
          </p:cNvPr>
          <p:cNvPicPr>
            <a:picLocks noChangeAspect="1"/>
          </p:cNvPicPr>
          <p:nvPr/>
        </p:nvPicPr>
        <p:blipFill>
          <a:blip r:embed="rId3"/>
          <a:stretch>
            <a:fillRect/>
          </a:stretch>
        </p:blipFill>
        <p:spPr>
          <a:xfrm>
            <a:off x="3476625" y="4326042"/>
            <a:ext cx="5191125" cy="1977815"/>
          </a:xfrm>
          <a:prstGeom prst="rect">
            <a:avLst/>
          </a:prstGeom>
        </p:spPr>
      </p:pic>
    </p:spTree>
    <p:extLst>
      <p:ext uri="{BB962C8B-B14F-4D97-AF65-F5344CB8AC3E}">
        <p14:creationId xmlns:p14="http://schemas.microsoft.com/office/powerpoint/2010/main" val="321600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369F-75A9-4F47-8EB6-F28F44FEE050}"/>
              </a:ext>
            </a:extLst>
          </p:cNvPr>
          <p:cNvSpPr>
            <a:spLocks noGrp="1"/>
          </p:cNvSpPr>
          <p:nvPr>
            <p:ph type="title"/>
          </p:nvPr>
        </p:nvSpPr>
        <p:spPr/>
        <p:txBody>
          <a:bodyPr/>
          <a:lstStyle/>
          <a:p>
            <a:r>
              <a:rPr lang="es-ES_tradnl"/>
              <a:t>Agenda</a:t>
            </a:r>
          </a:p>
        </p:txBody>
      </p:sp>
      <p:sp>
        <p:nvSpPr>
          <p:cNvPr id="3" name="Content Placeholder 2">
            <a:extLst>
              <a:ext uri="{FF2B5EF4-FFF2-40B4-BE49-F238E27FC236}">
                <a16:creationId xmlns:a16="http://schemas.microsoft.com/office/drawing/2014/main" id="{D693AEC6-06B6-F746-A77C-B2B847165C98}"/>
              </a:ext>
            </a:extLst>
          </p:cNvPr>
          <p:cNvSpPr>
            <a:spLocks noGrp="1"/>
          </p:cNvSpPr>
          <p:nvPr>
            <p:ph idx="1"/>
          </p:nvPr>
        </p:nvSpPr>
        <p:spPr/>
        <p:txBody>
          <a:bodyPr vert="horz" lIns="91440" tIns="45720" rIns="91440" bIns="45720" rtlCol="0" anchor="t">
            <a:normAutofit/>
          </a:bodyPr>
          <a:lstStyle/>
          <a:p>
            <a:pPr marL="227965" indent="-227965"/>
            <a:r>
              <a:rPr lang="es-ES_tradnl">
                <a:latin typeface="Lato"/>
              </a:rPr>
              <a:t>¿Qué es un DPA?</a:t>
            </a:r>
            <a:endParaRPr lang="en-US"/>
          </a:p>
          <a:p>
            <a:pPr marL="227965" indent="-227965"/>
            <a:r>
              <a:rPr lang="es-ES_tradnl">
                <a:latin typeface="Lato"/>
              </a:rPr>
              <a:t>¿Qué incluye un DPA?</a:t>
            </a:r>
            <a:endParaRPr lang="es-ES_tradnl"/>
          </a:p>
          <a:p>
            <a:pPr marL="227965" indent="-227965"/>
            <a:r>
              <a:rPr lang="es-ES_tradnl">
                <a:latin typeface="Lato"/>
              </a:rPr>
              <a:t>¿Cuáles son las etapas de un DPA?</a:t>
            </a:r>
          </a:p>
          <a:p>
            <a:pPr marL="227965" indent="-227965"/>
            <a:r>
              <a:rPr lang="es-ES_tradnl">
                <a:latin typeface="Lato"/>
              </a:rPr>
              <a:t>¿Cómo hacer un DPA?</a:t>
            </a:r>
            <a:endParaRPr lang="es-ES_tradnl"/>
          </a:p>
        </p:txBody>
      </p:sp>
    </p:spTree>
    <p:extLst>
      <p:ext uri="{BB962C8B-B14F-4D97-AF65-F5344CB8AC3E}">
        <p14:creationId xmlns:p14="http://schemas.microsoft.com/office/powerpoint/2010/main" val="220592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Configuración setup.py (general)</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a:xfrm>
            <a:off x="838200" y="1508129"/>
            <a:ext cx="10515600" cy="4270895"/>
          </a:xfrm>
        </p:spPr>
        <p:txBody>
          <a:bodyPr vert="horz" lIns="91440" tIns="45720" rIns="91440" bIns="45720" rtlCol="0" anchor="t">
            <a:normAutofit lnSpcReduction="10000"/>
          </a:bodyPr>
          <a:lstStyle/>
          <a:p>
            <a:pPr marL="0" indent="0" algn="just">
              <a:buNone/>
            </a:pPr>
            <a:r>
              <a:rPr lang="es-CL" dirty="0">
                <a:latin typeface="Lato"/>
              </a:rPr>
              <a:t>Una vez que se tiene el archivo </a:t>
            </a:r>
            <a:r>
              <a:rPr lang="es-CL" dirty="0" err="1">
                <a:latin typeface="Lato"/>
              </a:rPr>
              <a:t>long</a:t>
            </a:r>
            <a:r>
              <a:rPr lang="es-CL" dirty="0">
                <a:latin typeface="Lato"/>
              </a:rPr>
              <a:t> tras ejecutar los primeros tres pasos, se puede realizar el análisis de sub/sobreasignación, y el análisis de oportunidad de compactación con los siguientes comandos:</a:t>
            </a:r>
            <a:endParaRPr lang="es-CL" dirty="0"/>
          </a:p>
          <a:p>
            <a:pPr marL="457200" indent="-457200" algn="just">
              <a:buAutoNum type="arabicPeriod"/>
            </a:pPr>
            <a:r>
              <a:rPr lang="es-CL" dirty="0" err="1">
                <a:latin typeface="Consolas"/>
              </a:rPr>
              <a:t>python</a:t>
            </a:r>
            <a:r>
              <a:rPr lang="es-CL" dirty="0">
                <a:latin typeface="Consolas"/>
              </a:rPr>
              <a:t> 5_assignment_analysis.py </a:t>
            </a:r>
            <a:r>
              <a:rPr lang="es-CL" dirty="0" err="1">
                <a:latin typeface="Consolas"/>
              </a:rPr>
              <a:t>carpeta_inst</a:t>
            </a:r>
            <a:r>
              <a:rPr lang="es-CL" dirty="0">
                <a:latin typeface="Lato"/>
              </a:rPr>
              <a:t>: A partir del archivo </a:t>
            </a:r>
            <a:r>
              <a:rPr lang="es-CL" dirty="0" err="1">
                <a:latin typeface="Lato"/>
              </a:rPr>
              <a:t>long</a:t>
            </a:r>
            <a:r>
              <a:rPr lang="es-CL" dirty="0">
                <a:latin typeface="Lato"/>
              </a:rPr>
              <a:t> se crea una matriz para visualizar cuánto se </a:t>
            </a:r>
            <a:r>
              <a:rPr lang="es-CL" dirty="0" err="1">
                <a:latin typeface="Lato"/>
              </a:rPr>
              <a:t>sobreasignó</a:t>
            </a:r>
            <a:r>
              <a:rPr lang="es-CL" dirty="0">
                <a:latin typeface="Lato"/>
              </a:rPr>
              <a:t>, cuánto se </a:t>
            </a:r>
            <a:r>
              <a:rPr lang="es-CL" dirty="0" err="1">
                <a:latin typeface="Lato"/>
              </a:rPr>
              <a:t>subasignó</a:t>
            </a:r>
            <a:r>
              <a:rPr lang="es-CL" dirty="0">
                <a:latin typeface="Lato"/>
              </a:rPr>
              <a:t> y cuánto fue asignado de forma óptima.</a:t>
            </a:r>
          </a:p>
          <a:p>
            <a:pPr marL="457200" indent="-457200" algn="just">
              <a:buAutoNum type="arabicPeriod"/>
            </a:pPr>
            <a:r>
              <a:rPr lang="es-CL" dirty="0" err="1">
                <a:latin typeface="Consolas"/>
              </a:rPr>
              <a:t>python</a:t>
            </a:r>
            <a:r>
              <a:rPr lang="es-CL" dirty="0">
                <a:latin typeface="Consolas"/>
              </a:rPr>
              <a:t> 5_compaction_analysis.py </a:t>
            </a:r>
            <a:r>
              <a:rPr lang="es-CL" dirty="0" err="1">
                <a:latin typeface="Consolas"/>
              </a:rPr>
              <a:t>carpeta_inst</a:t>
            </a:r>
            <a:r>
              <a:rPr lang="es-CL" dirty="0">
                <a:latin typeface="Lato"/>
              </a:rPr>
              <a:t>: A partir del archivo </a:t>
            </a:r>
            <a:r>
              <a:rPr lang="es-CL" dirty="0" err="1">
                <a:latin typeface="Lato"/>
              </a:rPr>
              <a:t>long</a:t>
            </a:r>
            <a:r>
              <a:rPr lang="es-CL" dirty="0">
                <a:latin typeface="Lato"/>
              </a:rPr>
              <a:t> se agrupan secciones y se busca compactarlas para obtener una posible cantidad reducida de secciones.</a:t>
            </a:r>
          </a:p>
          <a:p>
            <a:pPr marL="457200" indent="-457200" algn="just">
              <a:buAutoNum type="arabicPeriod"/>
            </a:pPr>
            <a:endParaRPr lang="es-CL"/>
          </a:p>
          <a:p>
            <a:pPr marL="457200" indent="-457200" algn="just">
              <a:buAutoNum type="arabicPeriod"/>
            </a:pPr>
            <a:endParaRPr lang="es-CL"/>
          </a:p>
          <a:p>
            <a:pPr marL="0" indent="0" algn="just">
              <a:buNone/>
            </a:pPr>
            <a:endParaRPr lang="es-CL"/>
          </a:p>
        </p:txBody>
      </p:sp>
    </p:spTree>
    <p:extLst>
      <p:ext uri="{BB962C8B-B14F-4D97-AF65-F5344CB8AC3E}">
        <p14:creationId xmlns:p14="http://schemas.microsoft.com/office/powerpoint/2010/main" val="397743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70499D30-78E4-BB4B-8F12-3D88A2311D81}"/>
              </a:ext>
            </a:extLst>
          </p:cNvPr>
          <p:cNvSpPr txBox="1">
            <a:spLocks/>
          </p:cNvSpPr>
          <p:nvPr/>
        </p:nvSpPr>
        <p:spPr>
          <a:xfrm>
            <a:off x="5428840" y="1430733"/>
            <a:ext cx="4447509" cy="3600725"/>
          </a:xfrm>
          <a:prstGeom prst="rect">
            <a:avLst/>
          </a:prstGeom>
        </p:spPr>
        <p:txBody>
          <a:bodyPr>
            <a:normAutofit/>
          </a:bodyPr>
          <a:lstStyle>
            <a:lvl1pPr marL="0" indent="0" algn="l" defTabSz="914377" rtl="0" eaLnBrk="1" latinLnBrk="0" hangingPunct="1">
              <a:lnSpc>
                <a:spcPct val="250000"/>
              </a:lnSpc>
              <a:spcBef>
                <a:spcPts val="1000"/>
              </a:spcBef>
              <a:buClr>
                <a:srgbClr val="0070C0"/>
              </a:buClr>
              <a:buFont typeface="Arial" panose="020B0604020202020204" pitchFamily="34" charset="0"/>
              <a:buNone/>
              <a:defRPr sz="2000" b="0" i="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457189" indent="0" algn="l" defTabSz="914377" rtl="0" eaLnBrk="1" latinLnBrk="0" hangingPunct="1">
              <a:lnSpc>
                <a:spcPct val="100000"/>
              </a:lnSpc>
              <a:spcBef>
                <a:spcPts val="500"/>
              </a:spcBef>
              <a:buClr>
                <a:srgbClr val="0070C0"/>
              </a:buClr>
              <a:buFont typeface="Arial" panose="020B0604020202020204" pitchFamily="34" charset="0"/>
              <a:buNone/>
              <a:defRPr sz="1400" b="0" i="0" kern="1200">
                <a:solidFill>
                  <a:schemeClr val="bg1"/>
                </a:solidFill>
                <a:latin typeface="Lato" panose="020F0502020204030203" pitchFamily="34" charset="0"/>
                <a:ea typeface="Lato" panose="020F0502020204030203" pitchFamily="34" charset="0"/>
                <a:cs typeface="Lato" panose="020F0502020204030203" pitchFamily="34" charset="0"/>
              </a:defRPr>
            </a:lvl2pPr>
            <a:lvl3pPr marL="914377" indent="0" algn="l" defTabSz="914377" rtl="0" eaLnBrk="1" latinLnBrk="0" hangingPunct="1">
              <a:lnSpc>
                <a:spcPct val="100000"/>
              </a:lnSpc>
              <a:spcBef>
                <a:spcPts val="500"/>
              </a:spcBef>
              <a:buClr>
                <a:srgbClr val="0070C0"/>
              </a:buClr>
              <a:buFont typeface="Arial" panose="020B0604020202020204" pitchFamily="34" charset="0"/>
              <a:buNone/>
              <a:defRPr sz="1200" b="0" i="0" kern="1200">
                <a:solidFill>
                  <a:schemeClr val="bg1"/>
                </a:solidFill>
                <a:latin typeface="Lato" panose="020F0502020204030203" pitchFamily="34" charset="0"/>
                <a:ea typeface="Lato" panose="020F0502020204030203" pitchFamily="34" charset="0"/>
                <a:cs typeface="Lato" panose="020F0502020204030203" pitchFamily="34" charset="0"/>
              </a:defRPr>
            </a:lvl3pPr>
            <a:lvl4pPr marL="1371566" indent="0" algn="l" defTabSz="914377" rtl="0" eaLnBrk="1" latinLnBrk="0" hangingPunct="1">
              <a:lnSpc>
                <a:spcPct val="100000"/>
              </a:lnSpc>
              <a:spcBef>
                <a:spcPts val="500"/>
              </a:spcBef>
              <a:buClr>
                <a:srgbClr val="0070C0"/>
              </a:buClr>
              <a:buFont typeface="Arial" panose="020B0604020202020204" pitchFamily="34" charset="0"/>
              <a:buNone/>
              <a:defRPr sz="1000" b="0" i="0" kern="1200">
                <a:solidFill>
                  <a:schemeClr val="bg1"/>
                </a:solidFill>
                <a:latin typeface="Lato" panose="020F0502020204030203" pitchFamily="34" charset="0"/>
                <a:ea typeface="Lato" panose="020F0502020204030203" pitchFamily="34" charset="0"/>
                <a:cs typeface="Lato" panose="020F0502020204030203" pitchFamily="34" charset="0"/>
              </a:defRPr>
            </a:lvl4pPr>
            <a:lvl5pPr marL="1828754" indent="0" algn="l" defTabSz="914377" rtl="0" eaLnBrk="1" latinLnBrk="0" hangingPunct="1">
              <a:lnSpc>
                <a:spcPct val="100000"/>
              </a:lnSpc>
              <a:spcBef>
                <a:spcPts val="500"/>
              </a:spcBef>
              <a:buClr>
                <a:srgbClr val="0070C0"/>
              </a:buClr>
              <a:buFont typeface="Arial" panose="020B0604020202020204" pitchFamily="34" charset="0"/>
              <a:buNone/>
              <a:defRPr sz="1000" b="0" i="0" kern="1200">
                <a:solidFill>
                  <a:schemeClr val="bg1"/>
                </a:solidFill>
                <a:latin typeface="Lato" panose="020F0502020204030203" pitchFamily="34" charset="0"/>
                <a:ea typeface="Lato" panose="020F0502020204030203" pitchFamily="34" charset="0"/>
                <a:cs typeface="Lato" panose="020F0502020204030203" pitchFamily="34" charset="0"/>
              </a:defRPr>
            </a:lvl5pPr>
            <a:lvl6pPr marL="2285943"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s-ES"/>
              <a:t>@u_planner</a:t>
            </a:r>
          </a:p>
          <a:p>
            <a:r>
              <a:rPr lang="es-ES"/>
              <a:t>UPlannerEducacion</a:t>
            </a:r>
          </a:p>
          <a:p>
            <a:r>
              <a:rPr lang="es-ES"/>
              <a:t>u-planner</a:t>
            </a:r>
          </a:p>
          <a:p>
            <a:r>
              <a:rPr lang="es-ES"/>
              <a:t>www.u-planner.com</a:t>
            </a:r>
          </a:p>
        </p:txBody>
      </p:sp>
      <p:grpSp>
        <p:nvGrpSpPr>
          <p:cNvPr id="4" name="Grupo 3">
            <a:extLst>
              <a:ext uri="{FF2B5EF4-FFF2-40B4-BE49-F238E27FC236}">
                <a16:creationId xmlns:a16="http://schemas.microsoft.com/office/drawing/2014/main" id="{8BB2A084-804A-7E49-B05D-AAF8AFED8264}"/>
              </a:ext>
            </a:extLst>
          </p:cNvPr>
          <p:cNvGrpSpPr/>
          <p:nvPr/>
        </p:nvGrpSpPr>
        <p:grpSpPr>
          <a:xfrm>
            <a:off x="4468534" y="1680392"/>
            <a:ext cx="692400" cy="3351067"/>
            <a:chOff x="4391044" y="1546814"/>
            <a:chExt cx="720000" cy="3484646"/>
          </a:xfrm>
        </p:grpSpPr>
        <p:pic>
          <p:nvPicPr>
            <p:cNvPr id="5" name="Imagen 4">
              <a:extLst>
                <a:ext uri="{FF2B5EF4-FFF2-40B4-BE49-F238E27FC236}">
                  <a16:creationId xmlns:a16="http://schemas.microsoft.com/office/drawing/2014/main" id="{D79FD5B8-EBF1-4648-9EB4-066CFF026685}"/>
                </a:ext>
              </a:extLst>
            </p:cNvPr>
            <p:cNvPicPr>
              <a:picLocks noChangeAspect="1"/>
            </p:cNvPicPr>
            <p:nvPr userDrawn="1"/>
          </p:nvPicPr>
          <p:blipFill>
            <a:blip r:embed="rId2"/>
            <a:stretch>
              <a:fillRect/>
            </a:stretch>
          </p:blipFill>
          <p:spPr>
            <a:xfrm>
              <a:off x="4391044" y="1546814"/>
              <a:ext cx="720000" cy="720000"/>
            </a:xfrm>
            <a:prstGeom prst="rect">
              <a:avLst/>
            </a:prstGeom>
          </p:spPr>
        </p:pic>
        <p:pic>
          <p:nvPicPr>
            <p:cNvPr id="6" name="Imagen 5">
              <a:extLst>
                <a:ext uri="{FF2B5EF4-FFF2-40B4-BE49-F238E27FC236}">
                  <a16:creationId xmlns:a16="http://schemas.microsoft.com/office/drawing/2014/main" id="{60449667-A8D4-DE4C-80B0-FED7989E745B}"/>
                </a:ext>
              </a:extLst>
            </p:cNvPr>
            <p:cNvPicPr>
              <a:picLocks noChangeAspect="1"/>
            </p:cNvPicPr>
            <p:nvPr userDrawn="1"/>
          </p:nvPicPr>
          <p:blipFill>
            <a:blip r:embed="rId3"/>
            <a:stretch>
              <a:fillRect/>
            </a:stretch>
          </p:blipFill>
          <p:spPr>
            <a:xfrm>
              <a:off x="4391044" y="2473105"/>
              <a:ext cx="720000" cy="720000"/>
            </a:xfrm>
            <a:prstGeom prst="rect">
              <a:avLst/>
            </a:prstGeom>
          </p:spPr>
        </p:pic>
        <p:pic>
          <p:nvPicPr>
            <p:cNvPr id="7" name="Imagen 6">
              <a:extLst>
                <a:ext uri="{FF2B5EF4-FFF2-40B4-BE49-F238E27FC236}">
                  <a16:creationId xmlns:a16="http://schemas.microsoft.com/office/drawing/2014/main" id="{8091C2B1-8960-984D-9EA6-2F86F472B3AE}"/>
                </a:ext>
              </a:extLst>
            </p:cNvPr>
            <p:cNvPicPr>
              <a:picLocks noChangeAspect="1"/>
            </p:cNvPicPr>
            <p:nvPr userDrawn="1"/>
          </p:nvPicPr>
          <p:blipFill>
            <a:blip r:embed="rId4"/>
            <a:stretch>
              <a:fillRect/>
            </a:stretch>
          </p:blipFill>
          <p:spPr>
            <a:xfrm>
              <a:off x="4391044" y="3404462"/>
              <a:ext cx="720000" cy="720000"/>
            </a:xfrm>
            <a:prstGeom prst="rect">
              <a:avLst/>
            </a:prstGeom>
          </p:spPr>
        </p:pic>
        <p:pic>
          <p:nvPicPr>
            <p:cNvPr id="8" name="Imagen 7">
              <a:extLst>
                <a:ext uri="{FF2B5EF4-FFF2-40B4-BE49-F238E27FC236}">
                  <a16:creationId xmlns:a16="http://schemas.microsoft.com/office/drawing/2014/main" id="{EF1B9966-2B4F-364C-9EAA-4C216E5F0857}"/>
                </a:ext>
              </a:extLst>
            </p:cNvPr>
            <p:cNvPicPr>
              <a:picLocks noChangeAspect="1"/>
            </p:cNvPicPr>
            <p:nvPr userDrawn="1"/>
          </p:nvPicPr>
          <p:blipFill>
            <a:blip r:embed="rId5"/>
            <a:stretch>
              <a:fillRect/>
            </a:stretch>
          </p:blipFill>
          <p:spPr>
            <a:xfrm>
              <a:off x="4391044" y="4311460"/>
              <a:ext cx="720000" cy="720000"/>
            </a:xfrm>
            <a:prstGeom prst="rect">
              <a:avLst/>
            </a:prstGeom>
          </p:spPr>
        </p:pic>
      </p:grpSp>
    </p:spTree>
    <p:extLst>
      <p:ext uri="{BB962C8B-B14F-4D97-AF65-F5344CB8AC3E}">
        <p14:creationId xmlns:p14="http://schemas.microsoft.com/office/powerpoint/2010/main" val="726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0-#ppt_w/2"/>
                                          </p:val>
                                        </p:tav>
                                        <p:tav tm="100000">
                                          <p:val>
                                            <p:strVal val="#ppt_x"/>
                                          </p:val>
                                        </p:tav>
                                      </p:tavLst>
                                    </p:anim>
                                    <p:anim calcmode="lin" valueType="num">
                                      <p:cBhvr additive="base">
                                        <p:cTn id="24" dur="10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2" fill="hold" grpId="1"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2" fill="hold" grpId="1"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1" end="1"/>
                                            </p:txEl>
                                          </p:spTgt>
                                        </p:tgtEl>
                                        <p:attrNameLst>
                                          <p:attrName>ppt_y</p:attrName>
                                        </p:attrNameLst>
                                      </p:cBhvr>
                                      <p:tavLst>
                                        <p:tav tm="0">
                                          <p:val>
                                            <p:strVal val="#ppt_y"/>
                                          </p:val>
                                        </p:tav>
                                        <p:tav tm="100000">
                                          <p:val>
                                            <p:strVal val="#ppt_y"/>
                                          </p:val>
                                        </p:tav>
                                      </p:tavLst>
                                    </p:anim>
                                  </p:childTnLst>
                                </p:cTn>
                              </p:par>
                              <p:par>
                                <p:cTn id="33" presetID="2" presetClass="entr" presetSubtype="2" fill="hold" grpId="1"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1000" fill="hold"/>
                                        <p:tgtEl>
                                          <p:spTgt spid="3">
                                            <p:txEl>
                                              <p:pRg st="2" end="2"/>
                                            </p:txEl>
                                          </p:spTgt>
                                        </p:tgtEl>
                                        <p:attrNameLst>
                                          <p:attrName>ppt_y</p:attrName>
                                        </p:attrNameLst>
                                      </p:cBhvr>
                                      <p:tavLst>
                                        <p:tav tm="0">
                                          <p:val>
                                            <p:strVal val="#ppt_y"/>
                                          </p:val>
                                        </p:tav>
                                        <p:tav tm="100000">
                                          <p:val>
                                            <p:strVal val="#ppt_y"/>
                                          </p:val>
                                        </p:tav>
                                      </p:tavLst>
                                    </p:anim>
                                  </p:childTnLst>
                                </p:cTn>
                              </p:par>
                              <p:par>
                                <p:cTn id="37" presetID="2" presetClass="entr" presetSubtype="2" fill="hold" grpId="1"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4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1+#ppt_h/2"/>
                          </p:val>
                        </p:tav>
                        <p:tav tm="100000">
                          <p:val>
                            <p:strVal val="#ppt_y"/>
                          </p:val>
                        </p:tav>
                      </p:tavLst>
                    </p:anim>
                  </p:childTnLst>
                </p:cTn>
              </p:par>
            </p:tnLst>
          </p:tmpl>
        </p:tmplLst>
      </p:bldP>
      <p:bldP spid="3" grpId="1" build="p">
        <p:tmplLst>
          <p:tmpl lvl="1">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1+#ppt_w/2"/>
                          </p:val>
                        </p:tav>
                        <p:tav tm="100000">
                          <p:val>
                            <p:strVal val="#ppt_x"/>
                          </p:val>
                        </p:tav>
                      </p:tavLst>
                    </p:anim>
                    <p:anim calcmode="lin" valueType="num">
                      <p:cBhvr additive="base">
                        <p:cTn dur="10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30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64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E4001F-6D15-AE41-AF07-2867C6A01C2B}"/>
              </a:ext>
            </a:extLst>
          </p:cNvPr>
          <p:cNvSpPr>
            <a:spLocks noGrp="1"/>
          </p:cNvSpPr>
          <p:nvPr>
            <p:ph type="title"/>
          </p:nvPr>
        </p:nvSpPr>
        <p:spPr/>
        <p:txBody>
          <a:bodyPr/>
          <a:lstStyle/>
          <a:p>
            <a:r>
              <a:rPr lang="es-ES_tradnl">
                <a:latin typeface="PT Sans"/>
              </a:rPr>
              <a:t>Definición de DPA</a:t>
            </a:r>
            <a:endParaRPr lang="es-ES_tradnl"/>
          </a:p>
        </p:txBody>
      </p:sp>
      <p:sp>
        <p:nvSpPr>
          <p:cNvPr id="6" name="Text Placeholder 5">
            <a:extLst>
              <a:ext uri="{FF2B5EF4-FFF2-40B4-BE49-F238E27FC236}">
                <a16:creationId xmlns:a16="http://schemas.microsoft.com/office/drawing/2014/main" id="{CC2C2710-1196-B946-B6C3-2F88A1FA71F1}"/>
              </a:ext>
            </a:extLst>
          </p:cNvPr>
          <p:cNvSpPr>
            <a:spLocks noGrp="1"/>
          </p:cNvSpPr>
          <p:nvPr>
            <p:ph type="body" idx="1"/>
          </p:nvPr>
        </p:nvSpPr>
        <p:spPr/>
        <p:txBody>
          <a:bodyPr vert="horz" lIns="91440" tIns="45720" rIns="91440" bIns="45720" rtlCol="0" anchor="t">
            <a:normAutofit/>
          </a:bodyPr>
          <a:lstStyle/>
          <a:p>
            <a:r>
              <a:rPr lang="es-ES_tradnl">
                <a:latin typeface="Lato"/>
              </a:rPr>
              <a:t>Capacitación sobre construcción de DPAs</a:t>
            </a:r>
            <a:endParaRPr lang="es-ES_tradnl"/>
          </a:p>
        </p:txBody>
      </p:sp>
    </p:spTree>
    <p:extLst>
      <p:ext uri="{BB962C8B-B14F-4D97-AF65-F5344CB8AC3E}">
        <p14:creationId xmlns:p14="http://schemas.microsoft.com/office/powerpoint/2010/main" val="75542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¿Qué es un DPA?</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a:bodyPr>
          <a:lstStyle/>
          <a:p>
            <a:pPr marL="227965" indent="-227965" algn="just"/>
            <a:r>
              <a:rPr lang="en-US">
                <a:latin typeface="Lato"/>
              </a:rPr>
              <a:t>Procedimiento realizado para obtener un entendimiento de la realidad de una institución dada, dando énfasis al uso de recursos e infraestructura para diagnosticar espacios de mejora en la eficiencia de asignación de secciones, recursos, etc.</a:t>
            </a:r>
            <a:endParaRPr lang="en-US"/>
          </a:p>
          <a:p>
            <a:pPr marL="227965" indent="-227965" algn="just"/>
            <a:r>
              <a:rPr lang="en-US">
                <a:latin typeface="Lato"/>
              </a:rPr>
              <a:t>El diagnóstico se realiza sobre un periodo de tiempo acotado y reciente, no sobre la historia completa de la institución. Dentro del análisis realizado, para la exposición de resultados se seleccionan los elementos más significativos, dándole énfasis a un periodo académico, un campus, y una semana, dependiendo de cada caso.</a:t>
            </a:r>
            <a:endParaRPr lang="en-US"/>
          </a:p>
        </p:txBody>
      </p:sp>
    </p:spTree>
    <p:extLst>
      <p:ext uri="{BB962C8B-B14F-4D97-AF65-F5344CB8AC3E}">
        <p14:creationId xmlns:p14="http://schemas.microsoft.com/office/powerpoint/2010/main" val="101439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s-CL">
                <a:latin typeface="PT Sans"/>
              </a:rPr>
              <a:t>¿Qué incluye un DPA?</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s-CL">
                <a:latin typeface="Lato"/>
              </a:rPr>
              <a:t>El resultado final es un reporte de Power BI desde el cual se arma una presentación incluyendo:</a:t>
            </a:r>
            <a:endParaRPr lang="es-CL"/>
          </a:p>
          <a:p>
            <a:pPr marL="227965" indent="-227965" algn="just"/>
            <a:r>
              <a:rPr lang="es-CL">
                <a:latin typeface="Lato"/>
              </a:rPr>
              <a:t>Análisis Cronológico </a:t>
            </a:r>
            <a:endParaRPr lang="en-US">
              <a:latin typeface="Lato"/>
            </a:endParaRPr>
          </a:p>
          <a:p>
            <a:pPr marL="227965" indent="-227965" algn="just"/>
            <a:r>
              <a:rPr lang="es-CL">
                <a:latin typeface="Lato"/>
              </a:rPr>
              <a:t>Análisis de Oferta y Demanda de Infraestructura</a:t>
            </a:r>
            <a:endParaRPr lang="en-US">
              <a:latin typeface="Lato"/>
            </a:endParaRPr>
          </a:p>
          <a:p>
            <a:pPr marL="227965" indent="-227965" algn="just"/>
            <a:r>
              <a:rPr lang="es-CL">
                <a:latin typeface="Lato"/>
              </a:rPr>
              <a:t>Análisis de Asignación </a:t>
            </a:r>
            <a:endParaRPr lang="en-US">
              <a:latin typeface="Lato"/>
            </a:endParaRPr>
          </a:p>
          <a:p>
            <a:pPr marL="227965" indent="-227965" algn="just"/>
            <a:r>
              <a:rPr lang="es-CL">
                <a:latin typeface="Lato"/>
              </a:rPr>
              <a:t>Análisis de Docentes</a:t>
            </a:r>
            <a:endParaRPr lang="en-US">
              <a:latin typeface="Lato"/>
            </a:endParaRPr>
          </a:p>
          <a:p>
            <a:pPr marL="227965" indent="-227965" algn="just"/>
            <a:r>
              <a:rPr lang="es-CL">
                <a:latin typeface="Lato"/>
              </a:rPr>
              <a:t>Análisis de Sobreasignación y Subasignación </a:t>
            </a:r>
            <a:endParaRPr lang="en-US">
              <a:latin typeface="Lato"/>
            </a:endParaRPr>
          </a:p>
          <a:p>
            <a:pPr marL="227965" indent="-227965" algn="just"/>
            <a:r>
              <a:rPr lang="es-CL">
                <a:latin typeface="Lato"/>
              </a:rPr>
              <a:t>Análisis de Compactación</a:t>
            </a:r>
          </a:p>
          <a:p>
            <a:pPr marL="0" indent="0" algn="just">
              <a:buNone/>
            </a:pPr>
            <a:r>
              <a:rPr lang="es-CL">
                <a:latin typeface="Lato"/>
              </a:rPr>
              <a:t>Junto con sus respectivas conclusiones.</a:t>
            </a:r>
            <a:endParaRPr lang="es-CL"/>
          </a:p>
        </p:txBody>
      </p:sp>
    </p:spTree>
    <p:extLst>
      <p:ext uri="{BB962C8B-B14F-4D97-AF65-F5344CB8AC3E}">
        <p14:creationId xmlns:p14="http://schemas.microsoft.com/office/powerpoint/2010/main" val="23237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E4001F-6D15-AE41-AF07-2867C6A01C2B}"/>
              </a:ext>
            </a:extLst>
          </p:cNvPr>
          <p:cNvSpPr>
            <a:spLocks noGrp="1"/>
          </p:cNvSpPr>
          <p:nvPr>
            <p:ph type="title"/>
          </p:nvPr>
        </p:nvSpPr>
        <p:spPr/>
        <p:txBody>
          <a:bodyPr/>
          <a:lstStyle/>
          <a:p>
            <a:r>
              <a:rPr lang="es-ES_tradnl">
                <a:latin typeface="PT Sans"/>
              </a:rPr>
              <a:t>Cómo hacer un DPA</a:t>
            </a:r>
            <a:endParaRPr lang="es-ES_tradnl"/>
          </a:p>
        </p:txBody>
      </p:sp>
      <p:sp>
        <p:nvSpPr>
          <p:cNvPr id="6" name="Text Placeholder 5">
            <a:extLst>
              <a:ext uri="{FF2B5EF4-FFF2-40B4-BE49-F238E27FC236}">
                <a16:creationId xmlns:a16="http://schemas.microsoft.com/office/drawing/2014/main" id="{CC2C2710-1196-B946-B6C3-2F88A1FA71F1}"/>
              </a:ext>
            </a:extLst>
          </p:cNvPr>
          <p:cNvSpPr>
            <a:spLocks noGrp="1"/>
          </p:cNvSpPr>
          <p:nvPr>
            <p:ph type="body" idx="1"/>
          </p:nvPr>
        </p:nvSpPr>
        <p:spPr/>
        <p:txBody>
          <a:bodyPr vert="horz" lIns="91440" tIns="45720" rIns="91440" bIns="45720" rtlCol="0" anchor="t">
            <a:normAutofit/>
          </a:bodyPr>
          <a:lstStyle/>
          <a:p>
            <a:r>
              <a:rPr lang="es-ES_tradnl">
                <a:latin typeface="Lato"/>
              </a:rPr>
              <a:t>Capacitación sobre construcción de DPAs</a:t>
            </a:r>
            <a:endParaRPr lang="es-ES_tradnl"/>
          </a:p>
        </p:txBody>
      </p:sp>
    </p:spTree>
    <p:extLst>
      <p:ext uri="{BB962C8B-B14F-4D97-AF65-F5344CB8AC3E}">
        <p14:creationId xmlns:p14="http://schemas.microsoft.com/office/powerpoint/2010/main" val="137882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BB08-BE16-5548-8454-1EFFD49DB22B}"/>
              </a:ext>
            </a:extLst>
          </p:cNvPr>
          <p:cNvSpPr>
            <a:spLocks noGrp="1"/>
          </p:cNvSpPr>
          <p:nvPr>
            <p:ph type="title"/>
          </p:nvPr>
        </p:nvSpPr>
        <p:spPr/>
        <p:txBody>
          <a:bodyPr/>
          <a:lstStyle/>
          <a:p>
            <a:r>
              <a:rPr lang="es-ES_tradnl">
                <a:latin typeface="PT Sans"/>
              </a:rPr>
              <a:t>¿Cuáles son las etapas de un DPA?</a:t>
            </a:r>
            <a:endParaRPr lang="es-ES_tradnl"/>
          </a:p>
        </p:txBody>
      </p:sp>
      <p:sp>
        <p:nvSpPr>
          <p:cNvPr id="3" name="Content Placeholder 2">
            <a:extLst>
              <a:ext uri="{FF2B5EF4-FFF2-40B4-BE49-F238E27FC236}">
                <a16:creationId xmlns:a16="http://schemas.microsoft.com/office/drawing/2014/main" id="{173C71EF-EE4B-0746-AC7F-3D78DACA4CBD}"/>
              </a:ext>
            </a:extLst>
          </p:cNvPr>
          <p:cNvSpPr>
            <a:spLocks noGrp="1"/>
          </p:cNvSpPr>
          <p:nvPr>
            <p:ph sz="half" idx="1"/>
          </p:nvPr>
        </p:nvSpPr>
        <p:spPr/>
        <p:txBody>
          <a:bodyPr vert="horz" lIns="91440" tIns="45720" rIns="91440" bIns="45720" rtlCol="0" anchor="t">
            <a:normAutofit/>
          </a:bodyPr>
          <a:lstStyle/>
          <a:p>
            <a:pPr marL="0" indent="0">
              <a:buNone/>
            </a:pPr>
            <a:r>
              <a:rPr lang="es-ES_tradnl">
                <a:latin typeface="Lato"/>
              </a:rPr>
              <a:t>Primera parte:</a:t>
            </a:r>
            <a:endParaRPr lang="en-US"/>
          </a:p>
          <a:p>
            <a:pPr marL="457200" indent="-457200">
              <a:buAutoNum type="arabicPeriod"/>
            </a:pPr>
            <a:r>
              <a:rPr lang="es-ES_tradnl">
                <a:latin typeface="Lato"/>
              </a:rPr>
              <a:t>Recepción de datos y revisión inicial</a:t>
            </a:r>
          </a:p>
          <a:p>
            <a:pPr marL="457200" indent="-457200">
              <a:buAutoNum type="arabicPeriod"/>
            </a:pPr>
            <a:r>
              <a:rPr lang="es-ES_tradnl">
                <a:latin typeface="Lato"/>
              </a:rPr>
              <a:t>Reunión 0 con institución</a:t>
            </a:r>
          </a:p>
          <a:p>
            <a:pPr marL="457200" indent="-457200">
              <a:buAutoNum type="arabicPeriod"/>
            </a:pPr>
            <a:r>
              <a:rPr lang="es-ES_tradnl">
                <a:latin typeface="Lato"/>
              </a:rPr>
              <a:t>Configuración de setup.py</a:t>
            </a:r>
          </a:p>
          <a:p>
            <a:pPr marL="457200" indent="-457200">
              <a:buAutoNum type="arabicPeriod"/>
            </a:pPr>
            <a:r>
              <a:rPr lang="es-ES_tradnl">
                <a:latin typeface="Lato"/>
              </a:rPr>
              <a:t>Generación de archivo formato long</a:t>
            </a:r>
          </a:p>
          <a:p>
            <a:pPr marL="457200" indent="-457200">
              <a:buAutoNum type="arabicPeriod"/>
            </a:pPr>
            <a:r>
              <a:rPr lang="es-ES_tradnl">
                <a:latin typeface="Lato"/>
              </a:rPr>
              <a:t>Obtención y revisión general de reporte Power BI</a:t>
            </a:r>
          </a:p>
          <a:p>
            <a:pPr marL="457200" indent="-457200">
              <a:buAutoNum type="arabicPeriod"/>
            </a:pPr>
            <a:r>
              <a:rPr lang="es-ES_tradnl">
                <a:latin typeface="Lato"/>
              </a:rPr>
              <a:t>Obtención de matriz de asignación y porcentajes de oportunidad de compactación</a:t>
            </a:r>
            <a:endParaRPr lang="es-ES_tradnl"/>
          </a:p>
        </p:txBody>
      </p:sp>
      <p:sp>
        <p:nvSpPr>
          <p:cNvPr id="4" name="Content Placeholder 3">
            <a:extLst>
              <a:ext uri="{FF2B5EF4-FFF2-40B4-BE49-F238E27FC236}">
                <a16:creationId xmlns:a16="http://schemas.microsoft.com/office/drawing/2014/main" id="{2C7D2356-57D1-2647-92FB-C4EB6A5685A7}"/>
              </a:ext>
            </a:extLst>
          </p:cNvPr>
          <p:cNvSpPr>
            <a:spLocks noGrp="1"/>
          </p:cNvSpPr>
          <p:nvPr>
            <p:ph sz="half" idx="2"/>
          </p:nvPr>
        </p:nvSpPr>
        <p:spPr/>
        <p:txBody>
          <a:bodyPr vert="horz" lIns="91440" tIns="45720" rIns="91440" bIns="45720" rtlCol="0" anchor="t">
            <a:normAutofit/>
          </a:bodyPr>
          <a:lstStyle/>
          <a:p>
            <a:pPr marL="0" indent="0">
              <a:buNone/>
            </a:pPr>
            <a:r>
              <a:rPr lang="es-ES_tradnl">
                <a:latin typeface="Lato"/>
              </a:rPr>
              <a:t>Segunda parte:</a:t>
            </a:r>
          </a:p>
          <a:p>
            <a:pPr marL="457200" indent="-457200">
              <a:buAutoNum type="arabicPeriod"/>
            </a:pPr>
            <a:r>
              <a:rPr lang="es-ES_tradnl">
                <a:latin typeface="Lato"/>
              </a:rPr>
              <a:t>Revisión detallada de reporte Power BI</a:t>
            </a:r>
          </a:p>
          <a:p>
            <a:pPr marL="457200" indent="-457200">
              <a:buAutoNum type="arabicPeriod"/>
            </a:pPr>
            <a:r>
              <a:rPr lang="es-ES_tradnl">
                <a:latin typeface="Lato"/>
              </a:rPr>
              <a:t>Armado de PPT con gráficos de reporte Power BI y análisis de DPA</a:t>
            </a:r>
          </a:p>
          <a:p>
            <a:pPr marL="457200" indent="-457200">
              <a:buAutoNum type="arabicPeriod"/>
            </a:pPr>
            <a:r>
              <a:rPr lang="es-ES_tradnl">
                <a:latin typeface="Lato"/>
              </a:rPr>
              <a:t>Revisión y verificación de PPT</a:t>
            </a:r>
          </a:p>
          <a:p>
            <a:pPr marL="457200" indent="-457200">
              <a:buAutoNum type="arabicPeriod"/>
            </a:pPr>
            <a:r>
              <a:rPr lang="es-ES_tradnl">
                <a:latin typeface="Lato"/>
              </a:rPr>
              <a:t>Presentación de hallazgos y análisis a institución</a:t>
            </a:r>
            <a:endParaRPr lang="es-ES_tradnl"/>
          </a:p>
          <a:p>
            <a:pPr marL="457200" indent="-457200">
              <a:buAutoNum type="arabicPeriod"/>
            </a:pPr>
            <a:endParaRPr lang="es-ES_tradnl"/>
          </a:p>
        </p:txBody>
      </p:sp>
    </p:spTree>
    <p:extLst>
      <p:ext uri="{BB962C8B-B14F-4D97-AF65-F5344CB8AC3E}">
        <p14:creationId xmlns:p14="http://schemas.microsoft.com/office/powerpoint/2010/main" val="390773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60AB-1C16-44EF-9270-2674B97BDDE0}"/>
              </a:ext>
            </a:extLst>
          </p:cNvPr>
          <p:cNvSpPr>
            <a:spLocks noGrp="1"/>
          </p:cNvSpPr>
          <p:nvPr>
            <p:ph type="title"/>
          </p:nvPr>
        </p:nvSpPr>
        <p:spPr/>
        <p:txBody>
          <a:bodyPr/>
          <a:lstStyle/>
          <a:p>
            <a:r>
              <a:rPr lang="en-US">
                <a:latin typeface="PT Sans"/>
              </a:rPr>
              <a:t>¿Cómo hacer un DPA?</a:t>
            </a:r>
          </a:p>
        </p:txBody>
      </p:sp>
      <p:sp>
        <p:nvSpPr>
          <p:cNvPr id="3" name="Content Placeholder 2">
            <a:extLst>
              <a:ext uri="{FF2B5EF4-FFF2-40B4-BE49-F238E27FC236}">
                <a16:creationId xmlns:a16="http://schemas.microsoft.com/office/drawing/2014/main" id="{2002CA90-DA69-4BC5-A51B-3D1B3720B99E}"/>
              </a:ext>
            </a:extLst>
          </p:cNvPr>
          <p:cNvSpPr>
            <a:spLocks noGrp="1"/>
          </p:cNvSpPr>
          <p:nvPr>
            <p:ph idx="1"/>
          </p:nvPr>
        </p:nvSpPr>
        <p:spPr/>
        <p:txBody>
          <a:bodyPr vert="horz" lIns="91440" tIns="45720" rIns="91440" bIns="45720" rtlCol="0" anchor="t">
            <a:normAutofit lnSpcReduction="10000"/>
          </a:bodyPr>
          <a:lstStyle/>
          <a:p>
            <a:pPr marL="0" indent="0" algn="just">
              <a:buNone/>
            </a:pPr>
            <a:r>
              <a:rPr lang="es-CL">
                <a:latin typeface="Lato"/>
              </a:rPr>
              <a:t>Los pasos específicos de cada DPA dependen de cada caso en base a la información enviada.</a:t>
            </a:r>
          </a:p>
          <a:p>
            <a:pPr marL="0" indent="0" algn="just">
              <a:buNone/>
            </a:pPr>
            <a:r>
              <a:rPr lang="es-CL">
                <a:latin typeface="Lato"/>
              </a:rPr>
              <a:t>De forma superficial, el usuario debe traducir el archivo que la institución envía en su propio formato al formato long de u-planner, desde el cual se podrán hacer los análisis.</a:t>
            </a:r>
            <a:endParaRPr lang="es-CL"/>
          </a:p>
          <a:p>
            <a:pPr marL="0" indent="0" algn="just">
              <a:buNone/>
            </a:pPr>
            <a:r>
              <a:rPr lang="es-CL">
                <a:latin typeface="Lato"/>
              </a:rPr>
              <a:t>Para realizar esta configuración, el usuario debe modificar el archivo setup.py, y luego ejecutar los pasos 1_transformation, 2_wide_format, y 3_long_format.</a:t>
            </a:r>
            <a:endParaRPr lang="es-CL"/>
          </a:p>
          <a:p>
            <a:pPr marL="0" indent="0" algn="just">
              <a:buNone/>
            </a:pPr>
            <a:r>
              <a:rPr lang="es-CL">
                <a:latin typeface="Lato"/>
              </a:rPr>
              <a:t>Una vez se tiene el formato long, se pueden ejecutar los pasos 5_assignment_analysis y 5_compaction_analysis.</a:t>
            </a:r>
            <a:endParaRPr lang="es-CL"/>
          </a:p>
          <a:p>
            <a:pPr marL="0" indent="0" algn="just">
              <a:buNone/>
            </a:pPr>
            <a:endParaRPr lang="es-CL"/>
          </a:p>
        </p:txBody>
      </p:sp>
    </p:spTree>
    <p:extLst>
      <p:ext uri="{BB962C8B-B14F-4D97-AF65-F5344CB8AC3E}">
        <p14:creationId xmlns:p14="http://schemas.microsoft.com/office/powerpoint/2010/main" val="115854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E4001F-6D15-AE41-AF07-2867C6A01C2B}"/>
              </a:ext>
            </a:extLst>
          </p:cNvPr>
          <p:cNvSpPr>
            <a:spLocks noGrp="1"/>
          </p:cNvSpPr>
          <p:nvPr>
            <p:ph type="title"/>
          </p:nvPr>
        </p:nvSpPr>
        <p:spPr/>
        <p:txBody>
          <a:bodyPr/>
          <a:lstStyle/>
          <a:p>
            <a:r>
              <a:rPr lang="es-ES_tradnl">
                <a:latin typeface="PT Sans"/>
              </a:rPr>
              <a:t>Configuración de setup.py</a:t>
            </a:r>
            <a:endParaRPr lang="es-ES_tradnl"/>
          </a:p>
        </p:txBody>
      </p:sp>
      <p:sp>
        <p:nvSpPr>
          <p:cNvPr id="6" name="Text Placeholder 5">
            <a:extLst>
              <a:ext uri="{FF2B5EF4-FFF2-40B4-BE49-F238E27FC236}">
                <a16:creationId xmlns:a16="http://schemas.microsoft.com/office/drawing/2014/main" id="{CC2C2710-1196-B946-B6C3-2F88A1FA71F1}"/>
              </a:ext>
            </a:extLst>
          </p:cNvPr>
          <p:cNvSpPr>
            <a:spLocks noGrp="1"/>
          </p:cNvSpPr>
          <p:nvPr>
            <p:ph type="body" idx="1"/>
          </p:nvPr>
        </p:nvSpPr>
        <p:spPr/>
        <p:txBody>
          <a:bodyPr vert="horz" lIns="91440" tIns="45720" rIns="91440" bIns="45720" rtlCol="0" anchor="t">
            <a:normAutofit/>
          </a:bodyPr>
          <a:lstStyle/>
          <a:p>
            <a:r>
              <a:rPr lang="es-ES_tradnl">
                <a:latin typeface="Lato"/>
              </a:rPr>
              <a:t>Cómo hacer un DPA</a:t>
            </a:r>
            <a:endParaRPr lang="es-ES_tradnl"/>
          </a:p>
        </p:txBody>
      </p:sp>
    </p:spTree>
    <p:extLst>
      <p:ext uri="{BB962C8B-B14F-4D97-AF65-F5344CB8AC3E}">
        <p14:creationId xmlns:p14="http://schemas.microsoft.com/office/powerpoint/2010/main" val="3160597313"/>
      </p:ext>
    </p:extLst>
  </p:cSld>
  <p:clrMapOvr>
    <a:masterClrMapping/>
  </p:clrMapOvr>
</p:sld>
</file>

<file path=ppt/theme/theme1.xml><?xml version="1.0" encoding="utf-8"?>
<a:theme xmlns:a="http://schemas.openxmlformats.org/drawingml/2006/main" name="1_Tema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414C4EB5-C33E-C14E-8A80-E3250BCCF2EE}" vid="{F3817118-65F3-3741-9EFE-E23A8DAA2E2F}"/>
    </a:ext>
  </a:extLst>
</a:theme>
</file>

<file path=ppt/theme/theme2.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684397293373D4DBF231E7B76E19B52" ma:contentTypeVersion="10" ma:contentTypeDescription="Crear nuevo documento." ma:contentTypeScope="" ma:versionID="750ccbe37046ba8903707317d5fee66d">
  <xsd:schema xmlns:xsd="http://www.w3.org/2001/XMLSchema" xmlns:xs="http://www.w3.org/2001/XMLSchema" xmlns:p="http://schemas.microsoft.com/office/2006/metadata/properties" xmlns:ns2="fe19c6cd-aa96-4a62-a74e-5a7586ecee6a" xmlns:ns3="acb5f308-38cd-44d1-924e-90a34a6f6e59" targetNamespace="http://schemas.microsoft.com/office/2006/metadata/properties" ma:root="true" ma:fieldsID="34ce46f8cf2b6839ee77a52325636de9" ns2:_="" ns3:_="">
    <xsd:import namespace="fe19c6cd-aa96-4a62-a74e-5a7586ecee6a"/>
    <xsd:import namespace="acb5f308-38cd-44d1-924e-90a34a6f6e5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9c6cd-aa96-4a62-a74e-5a7586ece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b5f308-38cd-44d1-924e-90a34a6f6e5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BB1A6-66FE-45A2-BD4A-5A47C22758AA}">
  <ds:schemaRefs>
    <ds:schemaRef ds:uri="http://purl.org/dc/terms/"/>
    <ds:schemaRef ds:uri="http://schemas.microsoft.com/office/2006/documentManagement/types"/>
    <ds:schemaRef ds:uri="fe19c6cd-aa96-4a62-a74e-5a7586ecee6a"/>
    <ds:schemaRef ds:uri="http://schemas.microsoft.com/office/2006/metadata/properties"/>
    <ds:schemaRef ds:uri="http://purl.org/dc/dcmitype/"/>
    <ds:schemaRef ds:uri="http://purl.org/dc/elements/1.1/"/>
    <ds:schemaRef ds:uri="acb5f308-38cd-44d1-924e-90a34a6f6e59"/>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44AA315-60DD-454E-B4CB-B21457395EDB}">
  <ds:schemaRefs>
    <ds:schemaRef ds:uri="acb5f308-38cd-44d1-924e-90a34a6f6e59"/>
    <ds:schemaRef ds:uri="fe19c6cd-aa96-4a62-a74e-5a7586ecee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5A43FB-E376-4767-AE37-86143994C1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1752</Words>
  <Application>Microsoft Macintosh PowerPoint</Application>
  <PresentationFormat>Widescreen</PresentationFormat>
  <Paragraphs>111</Paragraphs>
  <Slides>22</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Consolas</vt:lpstr>
      <vt:lpstr>Lato</vt:lpstr>
      <vt:lpstr>PT Sans</vt:lpstr>
      <vt:lpstr>1_Tema1</vt:lpstr>
      <vt:lpstr>1_Diseño personalizado</vt:lpstr>
      <vt:lpstr>DPA Diagnóstico Programación Académica</vt:lpstr>
      <vt:lpstr>Agenda</vt:lpstr>
      <vt:lpstr>Definición de DPA</vt:lpstr>
      <vt:lpstr>¿Qué es un DPA?</vt:lpstr>
      <vt:lpstr>¿Qué incluye un DPA?</vt:lpstr>
      <vt:lpstr>Cómo hacer un DPA</vt:lpstr>
      <vt:lpstr>¿Cuáles son las etapas de un DPA?</vt:lpstr>
      <vt:lpstr>¿Cómo hacer un DPA?</vt:lpstr>
      <vt:lpstr>Configuración de setup.py</vt:lpstr>
      <vt:lpstr>Configuración setup.py (general)</vt:lpstr>
      <vt:lpstr>Configuración setup.py (general)</vt:lpstr>
      <vt:lpstr>Configuración setup.py</vt:lpstr>
      <vt:lpstr>Configuración setup.py</vt:lpstr>
      <vt:lpstr>Configuración setup.py</vt:lpstr>
      <vt:lpstr>Configuración setup.py</vt:lpstr>
      <vt:lpstr>Configuración setup.py</vt:lpstr>
      <vt:lpstr>Configuración setup.py</vt:lpstr>
      <vt:lpstr>Configuración setup.py</vt:lpstr>
      <vt:lpstr>Configuración setup.py</vt:lpstr>
      <vt:lpstr>Configuración setup.py (general)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Maricel Inostroza</dc:creator>
  <cp:lastModifiedBy>Sebastian Flores</cp:lastModifiedBy>
  <cp:revision>121</cp:revision>
  <dcterms:created xsi:type="dcterms:W3CDTF">2019-03-25T15:58:37Z</dcterms:created>
  <dcterms:modified xsi:type="dcterms:W3CDTF">2020-02-20T18:30:59Z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0x010100A684397293373D4DBF231E7B76E19B52</vt:lpwstr>
  </property>
</Properties>
</file>