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D70-0289-BF44-82F5-4220E6FBE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AF8E-914E-EB4A-9D6A-8EAB7351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444-AB72-6B49-AA80-0BA5F437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B899-E437-3C47-9445-A9D9CBD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EFD4-5C77-A44F-BA27-6C1DB89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55B-75EB-7443-9092-2A6150CA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7A4F-1B58-F442-8AA5-8296C74E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24EE-9D28-1243-BF18-A2AFB5A2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5338-F169-CB46-A9E2-C35ACE3E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67AB-468D-4A4B-81CF-7DCC4DA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7205D-67BB-9846-AB48-56814352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A5E36-9312-F644-8C60-3B6C4945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88EE-2CB4-8B48-985C-9DA89116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1446-2B3D-D746-8A3C-BFF3B8CA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DB96-B236-2D42-86CE-27ACD1EB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9F5-3B2E-EC4C-9135-AD011E09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5FD4-2558-C24B-B31D-68FEB70A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9CB6-0ADB-C14E-A6D7-25FC567A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9C9-10B5-BC4E-90E4-1E21CE9F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A385-5C04-F84E-BFF5-6246BFC4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1DFB-4562-6C48-8276-FA7BD753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DEE7-4637-3141-B823-1654CC3F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A4C8-D691-1A4B-9A5D-4C874A0D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066E-11D7-B74A-AF5C-8D8B25E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2BE2-2A00-8049-A1BE-60A57708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EFF7-B4B5-4B4A-A9CC-BFB23A19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028E-4F98-B54D-BA62-DF56394B9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5B37-CAAA-5F4F-97FF-F4AEDC55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7F9D-D31F-FA43-BF1E-207EBF6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84B83-1A09-4C45-98B8-36D55042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37690-13DB-1248-A055-BAA3A2A6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2F9A-3935-054A-9116-0D8CEA7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CC2C-05D4-CB47-BF1E-EB70B209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CA6AB-22D4-AD42-8122-D94575B7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C09FC-C802-B542-A616-63281B6A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49B9-6833-D749-9E50-55721CCBE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A4914-A2C8-604E-ABB3-9B30663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5673-A30B-D24E-9329-C760BD9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A9628-6303-9143-B4A4-D372AABF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00BA-AB21-6A40-B4E6-E6084A50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81F1-71D5-594B-82F8-9E6B9E74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2DE1A-D218-4C4E-8E55-E3C2EFC8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45394-104A-7441-9640-0D06C9B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8995D-631C-3C48-9C6E-C9602ED1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091C1-97CF-7846-93FB-68EF7F8B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DB870-BC87-6C4D-98EA-31ED35B7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3227-0B6B-7D43-A192-654CFC8F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FE13-7FAF-C342-B2B3-E227FBFD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4333-0A37-E142-AB25-60C444D0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DB5A-B0C2-274F-87E8-FEDE5DF7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4D5A-C14F-4040-B82B-D91794E6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7C486-5F52-C841-9E3B-48B3A28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1895-F3CA-0547-8F9B-CB27524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82358-205F-0948-96FC-12E0448D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A3AA-7C8C-F044-ABF8-BC6DCD0B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67FBC-27AC-D94F-A3BB-3D3E9FD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F1DD-D8B9-8C4A-95D5-CEC0C246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0CEB-6638-984C-9433-66FABD63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10BB-4D4F-FB4A-B93D-B081E96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92BC-237D-0F4A-8F74-2D7536A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A04C-6188-6548-A9A1-55F959A8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6BCF-0523-964C-8FF6-7330CC8C40F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CAB0-0F1A-D94E-89DA-C9D7CD1A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1AB7-3D16-7B41-9E93-88F10528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E066-CCDF-1B49-855F-DA84B82F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9ACF-6AB5-4648-94A9-C705EAE7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4EBE9-4AF8-DD44-B428-734E9093E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BAF0-8B41-2242-BA97-802E88BC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D918-55F9-0A4B-8E44-EB1DD5A6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8C4C-C8D1-BE4C-A811-B35847C3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0ED2-92F3-074E-BF15-125E0FE7E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113C4-C3CB-704A-ABEB-994229113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1</cp:revision>
  <dcterms:created xsi:type="dcterms:W3CDTF">2020-03-20T22:50:55Z</dcterms:created>
  <dcterms:modified xsi:type="dcterms:W3CDTF">2020-03-20T22:51:40Z</dcterms:modified>
</cp:coreProperties>
</file>