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p:restoredTop sz="94694"/>
  </p:normalViewPr>
  <p:slideViewPr>
    <p:cSldViewPr snapToGrid="0" snapToObjects="1">
      <p:cViewPr varScale="1">
        <p:scale>
          <a:sx n="105" d="100"/>
          <a:sy n="105" d="100"/>
        </p:scale>
        <p:origin x="22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9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77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42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64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9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5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56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84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819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47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893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D4FE2C-7208-E14D-B161-EE06AB67C649}"/>
              </a:ext>
            </a:extLst>
          </p:cNvPr>
          <p:cNvSpPr>
            <a:spLocks noGrp="1"/>
          </p:cNvSpPr>
          <p:nvPr>
            <p:ph type="ctrTitle"/>
          </p:nvPr>
        </p:nvSpPr>
        <p:spPr/>
        <p:txBody>
          <a:bodyPr/>
          <a:lstStyle/>
          <a:p>
            <a:r>
              <a:rPr lang="en-US" dirty="0"/>
              <a:t>This is a custom title</a:t>
            </a:r>
          </a:p>
        </p:txBody>
      </p:sp>
      <p:sp>
        <p:nvSpPr>
          <p:cNvPr id="6" name="Subtitle 5">
            <a:extLst>
              <a:ext uri="{FF2B5EF4-FFF2-40B4-BE49-F238E27FC236}">
                <a16:creationId xmlns:a16="http://schemas.microsoft.com/office/drawing/2014/main" id="{CC958D12-BB8F-8A46-9BD5-7B26093B4D79}"/>
              </a:ext>
            </a:extLst>
          </p:cNvPr>
          <p:cNvSpPr>
            <a:spLocks noGrp="1"/>
          </p:cNvSpPr>
          <p:nvPr>
            <p:ph type="subTitle" idx="1"/>
          </p:nvPr>
        </p:nvSpPr>
        <p:spPr/>
        <p:txBody>
          <a:bodyPr/>
          <a:lstStyle/>
          <a:p>
            <a:r>
              <a:rPr lang="en-US" dirty="0"/>
              <a:t>This is a custom subtitle</a:t>
            </a:r>
          </a:p>
        </p:txBody>
      </p:sp>
    </p:spTree>
    <p:extLst>
      <p:ext uri="{BB962C8B-B14F-4D97-AF65-F5344CB8AC3E}">
        <p14:creationId xmlns:p14="http://schemas.microsoft.com/office/powerpoint/2010/main" val="3663445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05B90D-9432-1A4C-867B-C167123DE11C}"/>
              </a:ext>
            </a:extLst>
          </p:cNvPr>
          <p:cNvSpPr>
            <a:spLocks noGrp="1"/>
          </p:cNvSpPr>
          <p:nvPr>
            <p:ph type="title"/>
          </p:nvPr>
        </p:nvSpPr>
        <p:spPr/>
        <p:txBody>
          <a:bodyPr/>
          <a:lstStyle/>
          <a:p>
            <a:r>
              <a:rPr lang="en-US" dirty="0"/>
              <a:t>This is another custom title</a:t>
            </a:r>
          </a:p>
        </p:txBody>
      </p:sp>
      <p:sp>
        <p:nvSpPr>
          <p:cNvPr id="7" name="Content Placeholder 6">
            <a:extLst>
              <a:ext uri="{FF2B5EF4-FFF2-40B4-BE49-F238E27FC236}">
                <a16:creationId xmlns:a16="http://schemas.microsoft.com/office/drawing/2014/main" id="{9F3D04E2-9216-B04B-9FE5-B469BAB5EB0E}"/>
              </a:ext>
            </a:extLst>
          </p:cNvPr>
          <p:cNvSpPr>
            <a:spLocks noGrp="1"/>
          </p:cNvSpPr>
          <p:nvPr>
            <p:ph idx="1"/>
          </p:nvPr>
        </p:nvSpPr>
        <p:spPr/>
        <p:txBody>
          <a:bodyPr>
            <a:normAutofit fontScale="92500" lnSpcReduction="20000"/>
          </a:bodyPr>
          <a:lstStyle/>
          <a:p>
            <a:r>
              <a:rPr lang="en-US" dirty="0"/>
              <a:t>This is another custom long text, where usually people puts the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a:t>
            </a:r>
          </a:p>
        </p:txBody>
      </p:sp>
    </p:spTree>
    <p:extLst>
      <p:ext uri="{BB962C8B-B14F-4D97-AF65-F5344CB8AC3E}">
        <p14:creationId xmlns:p14="http://schemas.microsoft.com/office/powerpoint/2010/main" val="16565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yet another custom title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This is a short text on the left This is a short text on the left This is a short text on the left This is a short text on the left This is a short text on the left This is a short text on the left.</a:t>
            </a:r>
          </a:p>
          <a:p>
            <a:endParaRPr lang="en-US" dirty="0"/>
          </a:p>
        </p:txBody>
      </p:sp>
      <p:sp>
        <p:nvSpPr>
          <p:cNvPr id="6" name="Content Placeholder 5">
            <a:extLst>
              <a:ext uri="{FF2B5EF4-FFF2-40B4-BE49-F238E27FC236}">
                <a16:creationId xmlns:a16="http://schemas.microsoft.com/office/drawing/2014/main" id="{8D0F2957-C61A-B54F-9FB8-56B5329491C3}"/>
              </a:ext>
            </a:extLst>
          </p:cNvPr>
          <p:cNvSpPr>
            <a:spLocks noGrp="1"/>
          </p:cNvSpPr>
          <p:nvPr>
            <p:ph sz="half" idx="2"/>
          </p:nvPr>
        </p:nvSpPr>
        <p:spPr/>
        <p:txBody>
          <a:bodyPr>
            <a:normAutofit/>
          </a:bodyPr>
          <a:lstStyle/>
          <a:p>
            <a:r>
              <a:rPr lang="en-US" dirty="0"/>
              <a:t>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a:t>
            </a:r>
          </a:p>
          <a:p>
            <a:endParaRPr lang="en-US" dirty="0"/>
          </a:p>
        </p:txBody>
      </p:sp>
    </p:spTree>
    <p:extLst>
      <p:ext uri="{BB962C8B-B14F-4D97-AF65-F5344CB8AC3E}">
        <p14:creationId xmlns:p14="http://schemas.microsoft.com/office/powerpoint/2010/main" val="342830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 lefty </a:t>
            </a:r>
            <a:r>
              <a:rPr lang="en-US" dirty="0" err="1"/>
              <a:t>texty</a:t>
            </a:r>
            <a:r>
              <a:rPr lang="en-US" dirty="0"/>
              <a:t> </a:t>
            </a:r>
            <a:r>
              <a:rPr lang="en-US" dirty="0" err="1"/>
              <a:t>izquierdi</a:t>
            </a:r>
            <a:r>
              <a:rPr lang="en-US" dirty="0"/>
              <a:t> </a:t>
            </a:r>
            <a:r>
              <a:rPr lang="en-US" dirty="0" err="1"/>
              <a:t>texti</a:t>
            </a:r>
            <a:r>
              <a:rPr lang="en-US" dirty="0"/>
              <a:t>.</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stretch>
            <a:fillRect/>
          </a:stretch>
        </p:blipFill>
        <p:spPr>
          <a:xfrm>
            <a:off x="6516688" y="2545358"/>
            <a:ext cx="4638675" cy="2899171"/>
          </a:xfrm>
        </p:spPr>
      </p:pic>
    </p:spTree>
    <p:extLst>
      <p:ext uri="{BB962C8B-B14F-4D97-AF65-F5344CB8AC3E}">
        <p14:creationId xmlns:p14="http://schemas.microsoft.com/office/powerpoint/2010/main" val="277457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a:xfrm>
            <a:off x="6515944" y="2204983"/>
            <a:ext cx="4639736" cy="3748193"/>
          </a:xfrm>
        </p:spPr>
        <p:txBody>
          <a:bodyPr>
            <a:normAutofit/>
          </a:bodyPr>
          <a:lstStyle/>
          <a:p>
            <a:r>
              <a:rPr lang="en-US" dirty="0"/>
              <a:t>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 righty </a:t>
            </a:r>
            <a:r>
              <a:rPr lang="en-US" dirty="0" err="1"/>
              <a:t>texty</a:t>
            </a:r>
            <a:r>
              <a:rPr lang="en-US" dirty="0"/>
              <a:t> </a:t>
            </a:r>
            <a:r>
              <a:rPr lang="en-US" dirty="0" err="1"/>
              <a:t>izquierdi</a:t>
            </a:r>
            <a:r>
              <a:rPr lang="en-US" dirty="0"/>
              <a:t> </a:t>
            </a:r>
            <a:r>
              <a:rPr lang="en-US" dirty="0" err="1"/>
              <a:t>texti</a:t>
            </a:r>
            <a:r>
              <a:rPr lang="en-US" dirty="0"/>
              <a:t>.</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345599" y="2629493"/>
            <a:ext cx="4638675" cy="2899171"/>
          </a:xfrm>
        </p:spPr>
      </p:pic>
    </p:spTree>
    <p:extLst>
      <p:ext uri="{BB962C8B-B14F-4D97-AF65-F5344CB8AC3E}">
        <p14:creationId xmlns:p14="http://schemas.microsoft.com/office/powerpoint/2010/main" val="9551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6" name="Content Placeholder 5">
            <a:extLst>
              <a:ext uri="{FF2B5EF4-FFF2-40B4-BE49-F238E27FC236}">
                <a16:creationId xmlns:a16="http://schemas.microsoft.com/office/drawing/2014/main" id="{8FDC8191-0151-EF4B-AA37-E8D944E82D17}"/>
              </a:ext>
            </a:extLst>
          </p:cNvPr>
          <p:cNvSpPr>
            <a:spLocks noGrp="1"/>
          </p:cNvSpPr>
          <p:nvPr>
            <p:ph sz="half" idx="2"/>
          </p:nvPr>
        </p:nvSpPr>
        <p:spPr>
          <a:xfrm>
            <a:off x="4960882" y="2150244"/>
            <a:ext cx="6133837" cy="1776248"/>
          </a:xfrm>
        </p:spPr>
        <p:txBody>
          <a:bodyPr>
            <a:normAutofit fontScale="92500" lnSpcReduction="20000"/>
          </a:bodyPr>
          <a:lstStyle/>
          <a:p>
            <a:r>
              <a:rPr lang="en-US" dirty="0"/>
              <a:t>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a:t>
            </a:r>
          </a:p>
        </p:txBody>
      </p:sp>
      <p:sp>
        <p:nvSpPr>
          <p:cNvPr id="8" name="Content Placeholder 7">
            <a:extLst>
              <a:ext uri="{FF2B5EF4-FFF2-40B4-BE49-F238E27FC236}">
                <a16:creationId xmlns:a16="http://schemas.microsoft.com/office/drawing/2014/main" id="{B02929D3-BB6B-C848-8220-42579092BB0B}"/>
              </a:ext>
            </a:extLst>
          </p:cNvPr>
          <p:cNvSpPr>
            <a:spLocks noGrp="1"/>
          </p:cNvSpPr>
          <p:nvPr>
            <p:ph sz="half" idx="1"/>
          </p:nvPr>
        </p:nvSpPr>
        <p:spPr>
          <a:xfrm>
            <a:off x="1097280" y="2120901"/>
            <a:ext cx="3863602" cy="3748193"/>
          </a:xfrm>
        </p:spPr>
        <p:txBody>
          <a:bodyPr>
            <a:normAutofit fontScale="92500" lnSpcReduction="20000"/>
          </a:bodyPr>
          <a:lstStyle/>
          <a:p>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p>
          <a:p>
            <a:endParaRPr lang="en-US" dirty="0"/>
          </a:p>
        </p:txBody>
      </p:sp>
      <p:sp>
        <p:nvSpPr>
          <p:cNvPr id="10" name="Content Placeholder 5">
            <a:extLst>
              <a:ext uri="{FF2B5EF4-FFF2-40B4-BE49-F238E27FC236}">
                <a16:creationId xmlns:a16="http://schemas.microsoft.com/office/drawing/2014/main" id="{B9EDF57C-D77E-5F46-B22C-762045F7D38F}"/>
              </a:ext>
            </a:extLst>
          </p:cNvPr>
          <p:cNvSpPr txBox="1">
            <a:spLocks/>
          </p:cNvSpPr>
          <p:nvPr/>
        </p:nvSpPr>
        <p:spPr>
          <a:xfrm>
            <a:off x="5021843" y="4114745"/>
            <a:ext cx="6133837" cy="1776248"/>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11" name="Content Placeholder 5">
            <a:extLst>
              <a:ext uri="{FF2B5EF4-FFF2-40B4-BE49-F238E27FC236}">
                <a16:creationId xmlns:a16="http://schemas.microsoft.com/office/drawing/2014/main" id="{8747974A-9AFE-224C-ABF6-AED8B8E42D87}"/>
              </a:ext>
            </a:extLst>
          </p:cNvPr>
          <p:cNvSpPr txBox="1">
            <a:spLocks/>
          </p:cNvSpPr>
          <p:nvPr/>
        </p:nvSpPr>
        <p:spPr>
          <a:xfrm>
            <a:off x="5760719" y="4059977"/>
            <a:ext cx="4656084" cy="1888768"/>
          </a:xfrm>
          <a:prstGeom prst="rect">
            <a:avLst/>
          </a:prstGeom>
        </p:spPr>
        <p:txBody>
          <a:bodyPr vert="horz" lIns="0" tIns="45720" rIns="0" bIns="45720" rtlCol="0">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1700" dirty="0"/>
              <a:t>Bottom right content - Bottom right content - Bottom right content - Bottom right content - Bottom right content - Bottom right content - Bottom right content - Bottom right content - Bottom right content - Bottom right content - Bottom right content - Bottom right content -</a:t>
            </a:r>
          </a:p>
        </p:txBody>
      </p:sp>
    </p:spTree>
    <p:extLst>
      <p:ext uri="{BB962C8B-B14F-4D97-AF65-F5344CB8AC3E}">
        <p14:creationId xmlns:p14="http://schemas.microsoft.com/office/powerpoint/2010/main" val="330789712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D24"/>
      </a:dk2>
      <a:lt2>
        <a:srgbClr val="E8E2E5"/>
      </a:lt2>
      <a:accent1>
        <a:srgbClr val="81AB93"/>
      </a:accent1>
      <a:accent2>
        <a:srgbClr val="76AD77"/>
      </a:accent2>
      <a:accent3>
        <a:srgbClr val="90A87F"/>
      </a:accent3>
      <a:accent4>
        <a:srgbClr val="9DA671"/>
      </a:accent4>
      <a:accent5>
        <a:srgbClr val="AAA081"/>
      </a:accent5>
      <a:accent6>
        <a:srgbClr val="BA937F"/>
      </a:accent6>
      <a:hlink>
        <a:srgbClr val="AE6991"/>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TotalTime>
  <Words>743</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Univers</vt:lpstr>
      <vt:lpstr>Univers Condensed</vt:lpstr>
      <vt:lpstr>RetrospectVTI</vt:lpstr>
      <vt:lpstr>This is a custom title</vt:lpstr>
      <vt:lpstr>This is another custom title</vt:lpstr>
      <vt:lpstr>This is yet another custom title</vt:lpstr>
      <vt:lpstr>This is a custom title for text and image</vt:lpstr>
      <vt:lpstr>This is a custom title for text and image</vt:lpstr>
      <vt:lpstr>This is a custom title for text and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custom title</dc:title>
  <dc:creator>Sebastian Flores</dc:creator>
  <cp:lastModifiedBy>Sebastian Flores</cp:lastModifiedBy>
  <cp:revision>10</cp:revision>
  <dcterms:created xsi:type="dcterms:W3CDTF">2020-02-21T17:27:42Z</dcterms:created>
  <dcterms:modified xsi:type="dcterms:W3CDTF">2020-03-21T00:37:57Z</dcterms:modified>
</cp:coreProperties>
</file>