
<file path=[Content_Types].xml><?xml version="1.0" encoding="utf-8"?>
<Types xmlns="http://schemas.openxmlformats.org/package/2006/content-types">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1"/>
  </p:sldMasterIdLst>
  <p:sldIdLst>
    <p:sldId id="256" r:id="rId2"/>
    <p:sldId id="257" r:id="rId3"/>
    <p:sldId id="258" r:id="rId4"/>
    <p:sldId id="259" r:id="rId5"/>
    <p:sldId id="260" r:id="rId6"/>
    <p:sldId id="261" r:id="rId7"/>
  </p:sldIdLst>
  <p:sldSz cx="12192000" cy="6858000"/>
  <p:notesSz cx="6858000" cy="9144000"/>
  <p:defaultTextStyle>
    <a:defPPr>
      <a:defRPr lang="en-C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9579"/>
    <p:restoredTop sz="94801"/>
  </p:normalViewPr>
  <p:slideViewPr>
    <p:cSldViewPr snapToGrid="0" snapToObjects="1">
      <p:cViewPr varScale="1">
        <p:scale>
          <a:sx n="63" d="100"/>
          <a:sy n="63" d="100"/>
        </p:scale>
        <p:origin x="184" y="11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3/22/20</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9269586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3/22/20</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997705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3/22/20</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142078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3/22/20</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41579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3/22/20</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296413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3/22/20</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409259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3/22/20</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425003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3/22/20</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970563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3/22/20</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16843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3/22/20</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3581950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3/22/20</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164777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3/22/20</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12893684"/>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72" r:id="rId6"/>
    <p:sldLayoutId id="2147483667" r:id="rId7"/>
    <p:sldLayoutId id="2147483668" r:id="rId8"/>
    <p:sldLayoutId id="2147483669" r:id="rId9"/>
    <p:sldLayoutId id="2147483671" r:id="rId10"/>
    <p:sldLayoutId id="2147483670" r:id="rId11"/>
  </p:sldLayoutIdLst>
  <p:hf sldNum="0" hdr="0" ftr="0" dt="0"/>
  <p:txStyles>
    <p:titleStyle>
      <a:lvl1pPr algn="l" defTabSz="914400" rtl="0" eaLnBrk="1" latinLnBrk="0" hangingPunct="1">
        <a:lnSpc>
          <a:spcPct val="90000"/>
        </a:lnSpc>
        <a:spcBef>
          <a:spcPct val="0"/>
        </a:spcBef>
        <a:buNone/>
        <a:defRPr sz="44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20000"/>
        </a:lnSpc>
        <a:spcBef>
          <a:spcPts val="1200"/>
        </a:spcBef>
        <a:spcAft>
          <a:spcPts val="200"/>
        </a:spcAft>
        <a:buClr>
          <a:schemeClr val="accent1"/>
        </a:buClr>
        <a:buSzPct val="100000"/>
        <a:buFont typeface="Calibri" panose="020F0502020204030204" pitchFamily="34" charset="0"/>
        <a:buChar char=" "/>
        <a:defRPr sz="18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6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2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2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2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7D4FE2C-7208-E14D-B161-EE06AB67C649}"/>
              </a:ext>
            </a:extLst>
          </p:cNvPr>
          <p:cNvSpPr>
            <a:spLocks noGrp="1"/>
          </p:cNvSpPr>
          <p:nvPr>
            <p:ph type="ctrTitle"/>
          </p:nvPr>
        </p:nvSpPr>
        <p:spPr/>
        <p:txBody>
          <a:bodyPr/>
          <a:lstStyle/>
          <a:p>
            <a:r>
              <a:rPr lang="en-US" dirty="0"/>
              <a:t>This is a custom title</a:t>
            </a:r>
          </a:p>
        </p:txBody>
      </p:sp>
      <p:sp>
        <p:nvSpPr>
          <p:cNvPr id="6" name="Subtitle 5">
            <a:extLst>
              <a:ext uri="{FF2B5EF4-FFF2-40B4-BE49-F238E27FC236}">
                <a16:creationId xmlns:a16="http://schemas.microsoft.com/office/drawing/2014/main" id="{CC958D12-BB8F-8A46-9BD5-7B26093B4D79}"/>
              </a:ext>
            </a:extLst>
          </p:cNvPr>
          <p:cNvSpPr>
            <a:spLocks noGrp="1"/>
          </p:cNvSpPr>
          <p:nvPr>
            <p:ph type="subTitle" idx="1"/>
          </p:nvPr>
        </p:nvSpPr>
        <p:spPr/>
        <p:txBody>
          <a:bodyPr/>
          <a:lstStyle/>
          <a:p>
            <a:r>
              <a:rPr lang="en-US" dirty="0"/>
              <a:t>This is a custom subtitle</a:t>
            </a:r>
          </a:p>
        </p:txBody>
      </p:sp>
    </p:spTree>
    <p:extLst>
      <p:ext uri="{BB962C8B-B14F-4D97-AF65-F5344CB8AC3E}">
        <p14:creationId xmlns:p14="http://schemas.microsoft.com/office/powerpoint/2010/main" val="3663445432"/>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A05B90D-9432-1A4C-867B-C167123DE11C}"/>
              </a:ext>
            </a:extLst>
          </p:cNvPr>
          <p:cNvSpPr>
            <a:spLocks noGrp="1"/>
          </p:cNvSpPr>
          <p:nvPr>
            <p:ph type="title"/>
          </p:nvPr>
        </p:nvSpPr>
        <p:spPr/>
        <p:txBody>
          <a:bodyPr/>
          <a:lstStyle/>
          <a:p>
            <a:r>
              <a:rPr lang="en-US" dirty="0"/>
              <a:t>This is another custom title</a:t>
            </a:r>
          </a:p>
        </p:txBody>
      </p:sp>
      <p:sp>
        <p:nvSpPr>
          <p:cNvPr id="7" name="Content Placeholder 6">
            <a:extLst>
              <a:ext uri="{FF2B5EF4-FFF2-40B4-BE49-F238E27FC236}">
                <a16:creationId xmlns:a16="http://schemas.microsoft.com/office/drawing/2014/main" id="{9F3D04E2-9216-B04B-9FE5-B469BAB5EB0E}"/>
              </a:ext>
            </a:extLst>
          </p:cNvPr>
          <p:cNvSpPr>
            <a:spLocks noGrp="1"/>
          </p:cNvSpPr>
          <p:nvPr>
            <p:ph idx="1"/>
          </p:nvPr>
        </p:nvSpPr>
        <p:spPr/>
        <p:txBody>
          <a:bodyPr>
            <a:normAutofit fontScale="92500" lnSpcReduction="20000"/>
          </a:bodyPr>
          <a:lstStyle/>
          <a:p>
            <a:r>
              <a:rPr lang="en-US" dirty="0"/>
              <a:t>This is another custom long text, where usually people puts the “Lore Ipsum Lore Ipsum Lore Ipsum Lore Ipsum Lore Ipsum Lore Ipsum Lore Ipsum Lore Ipsum Lore Ipsum Lore Ipsum Lore Ipsum Lore Ipsum Lore Ipsum Lore Ipsum Lore Ipsum Lore Ipsum Lore Ipsum Lore Ipsum Lore Ipsum Lore Ipsum Lore Ipsum Lore Ipsum Lore Ipsum Lore Ipsum Lore Ipsum Lore Ipsum Lore Ipsum Lore Ipsum Lore Ipsum Lore Ipsum Lore Ipsum Lore Ipsum Lore Ipsum Lore Ipsum Lore Ipsum Lore Ipsum Lore Ipsum Lore Ipsum Lore Ipsum Lore Ipsum Lore Ipsum Lore Ipsum Lore Ipsum Lore Ipsum Lore Ipsum Lore Ipsum Lore Ipsum Lore Ipsum Lore Ipsum Lore Ipsum Lore Ipsum Lore Ipsum Lore Ipsum Lore Ipsum Lore Ipsum Lore Ipsum Lore Ipsum Lore Ipsum Lore Ipsum Lore Ipsum Lore Ipsum Lore Ipsum Lore Ipsum Lore Ipsum Lore Ipsum Lore Ipsum Lore Ipsum Lore Ipsum Lore Ipsum Lore Ipsum Lore Ipsum Lore Ipsum Lore Ipsum Lore Ipsum Lore Ipsum Lore Ipsum Lore Ipsum Lore Ipsum Lore Ipsum Lore Ipsum Lore Ipsum Lore Ipsum Lore Ipsum Lore Ipsum Lore Ipsum Lore Ipsum Lore Ipsum Lore Ipsum Lore Ipsum Lore Ipsum Lore Ipsum Lore Ipsum Lore Ipsum Lore Ipsum Lore Ipsum Lore Ipsum Lore Ipsum”</a:t>
            </a:r>
          </a:p>
        </p:txBody>
      </p:sp>
    </p:spTree>
    <p:extLst>
      <p:ext uri="{BB962C8B-B14F-4D97-AF65-F5344CB8AC3E}">
        <p14:creationId xmlns:p14="http://schemas.microsoft.com/office/powerpoint/2010/main" val="16565894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45E3FB6-EB5A-A543-B380-E823685671E7}"/>
              </a:ext>
            </a:extLst>
          </p:cNvPr>
          <p:cNvSpPr>
            <a:spLocks noGrp="1"/>
          </p:cNvSpPr>
          <p:nvPr>
            <p:ph type="title"/>
          </p:nvPr>
        </p:nvSpPr>
        <p:spPr/>
        <p:txBody>
          <a:bodyPr/>
          <a:lstStyle/>
          <a:p>
            <a:r>
              <a:rPr lang="en-US" dirty="0"/>
              <a:t>This is yet another custom title</a:t>
            </a:r>
          </a:p>
        </p:txBody>
      </p:sp>
      <p:sp>
        <p:nvSpPr>
          <p:cNvPr id="5" name="Content Placeholder 4">
            <a:extLst>
              <a:ext uri="{FF2B5EF4-FFF2-40B4-BE49-F238E27FC236}">
                <a16:creationId xmlns:a16="http://schemas.microsoft.com/office/drawing/2014/main" id="{D0D2BF75-644E-2B40-8783-4ADF43C67484}"/>
              </a:ext>
            </a:extLst>
          </p:cNvPr>
          <p:cNvSpPr>
            <a:spLocks noGrp="1"/>
          </p:cNvSpPr>
          <p:nvPr>
            <p:ph sz="half" idx="1"/>
          </p:nvPr>
        </p:nvSpPr>
        <p:spPr/>
        <p:txBody>
          <a:bodyPr>
            <a:normAutofit/>
          </a:bodyPr>
          <a:lstStyle/>
          <a:p>
            <a:r>
              <a:rPr lang="en-US" dirty="0"/>
              <a:t>This is a short text on the left This is a short text on the left This is a short text on the left This is a short text on the left This is a short text on the left This is a short text on the left.</a:t>
            </a:r>
          </a:p>
          <a:p>
            <a:endParaRPr lang="en-US" dirty="0"/>
          </a:p>
        </p:txBody>
      </p:sp>
      <p:sp>
        <p:nvSpPr>
          <p:cNvPr id="6" name="Content Placeholder 5">
            <a:extLst>
              <a:ext uri="{FF2B5EF4-FFF2-40B4-BE49-F238E27FC236}">
                <a16:creationId xmlns:a16="http://schemas.microsoft.com/office/drawing/2014/main" id="{8D0F2957-C61A-B54F-9FB8-56B5329491C3}"/>
              </a:ext>
            </a:extLst>
          </p:cNvPr>
          <p:cNvSpPr>
            <a:spLocks noGrp="1"/>
          </p:cNvSpPr>
          <p:nvPr>
            <p:ph sz="half" idx="2"/>
          </p:nvPr>
        </p:nvSpPr>
        <p:spPr/>
        <p:txBody>
          <a:bodyPr>
            <a:normAutofit/>
          </a:bodyPr>
          <a:lstStyle/>
          <a:p>
            <a:r>
              <a:rPr lang="en-US" dirty="0"/>
              <a:t>This is a rather long and elaborated text on the Right. Not that it is right. Or correct. It is on the right side of the screen. You knew that already. This is a rather long and elaborated text on the Right. Not that it is right. Or correct. It is on the right side of the screen. You knew that already. This is a rather long and elaborated text on the Right. Not that it is right. Or correct. It is on the right side of the screen. You knew that already.</a:t>
            </a:r>
          </a:p>
          <a:p>
            <a:endParaRPr lang="en-US" dirty="0"/>
          </a:p>
        </p:txBody>
      </p:sp>
    </p:spTree>
    <p:extLst>
      <p:ext uri="{BB962C8B-B14F-4D97-AF65-F5344CB8AC3E}">
        <p14:creationId xmlns:p14="http://schemas.microsoft.com/office/powerpoint/2010/main" val="34283042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45E3FB6-EB5A-A543-B380-E823685671E7}"/>
              </a:ext>
            </a:extLst>
          </p:cNvPr>
          <p:cNvSpPr>
            <a:spLocks noGrp="1"/>
          </p:cNvSpPr>
          <p:nvPr>
            <p:ph type="title"/>
          </p:nvPr>
        </p:nvSpPr>
        <p:spPr/>
        <p:txBody>
          <a:bodyPr/>
          <a:lstStyle/>
          <a:p>
            <a:r>
              <a:rPr lang="en-US" dirty="0"/>
              <a:t>This is a custom title for text and image</a:t>
            </a:r>
          </a:p>
        </p:txBody>
      </p:sp>
      <p:sp>
        <p:nvSpPr>
          <p:cNvPr id="5" name="Content Placeholder 4">
            <a:extLst>
              <a:ext uri="{FF2B5EF4-FFF2-40B4-BE49-F238E27FC236}">
                <a16:creationId xmlns:a16="http://schemas.microsoft.com/office/drawing/2014/main" id="{D0D2BF75-644E-2B40-8783-4ADF43C67484}"/>
              </a:ext>
            </a:extLst>
          </p:cNvPr>
          <p:cNvSpPr>
            <a:spLocks noGrp="1"/>
          </p:cNvSpPr>
          <p:nvPr>
            <p:ph sz="half" idx="1"/>
          </p:nvPr>
        </p:nvSpPr>
        <p:spPr/>
        <p:txBody>
          <a:bodyPr>
            <a:normAutofit/>
          </a:bodyPr>
          <a:lstStyle/>
          <a:p>
            <a:r>
              <a:rPr lang="en-US" dirty="0"/>
              <a:t>Lefty texty derechi texti lefty texty derechi texti lefty texty derechi texti lefty texty derechi texti lefty texty derechi texti lefty texty derechi texti lefty texty derechi texti lefty texty derechi texti lefty texty derechi texti lefty texty derechi texti lefty texty derechi texti lefty texty derechi texti lefty texty derechi texti lefty texty derechi texti lefty texty derechi texti.</a:t>
            </a:r>
          </a:p>
          <a:p>
            <a:endParaRPr lang="en-US" dirty="0"/>
          </a:p>
        </p:txBody>
      </p:sp>
      <p:pic>
        <p:nvPicPr>
          <p:cNvPr id="3" name="Content Placeholder 2">
            <a:extLst>
              <a:ext uri="{FF2B5EF4-FFF2-40B4-BE49-F238E27FC236}">
                <a16:creationId xmlns:a16="http://schemas.microsoft.com/office/drawing/2014/main" id="{93BD23CF-822B-D443-A68D-197DC4A70691}"/>
              </a:ext>
            </a:extLst>
          </p:cNvPr>
          <p:cNvPicPr>
            <a:picLocks noGrp="1" noChangeAspect="1"/>
          </p:cNvPicPr>
          <p:nvPr>
            <p:ph sz="half" idx="2"/>
          </p:nvPr>
        </p:nvPicPr>
        <p:blipFill>
          <a:blip r:embed="rId2"/>
          <a:stretch>
            <a:fillRect/>
          </a:stretch>
        </p:blipFill>
        <p:spPr>
          <a:xfrm>
            <a:off x="6516688" y="2545358"/>
            <a:ext cx="4638675" cy="2899171"/>
          </a:xfrm>
        </p:spPr>
      </p:pic>
    </p:spTree>
    <p:extLst>
      <p:ext uri="{BB962C8B-B14F-4D97-AF65-F5344CB8AC3E}">
        <p14:creationId xmlns:p14="http://schemas.microsoft.com/office/powerpoint/2010/main" val="27745774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45E3FB6-EB5A-A543-B380-E823685671E7}"/>
              </a:ext>
            </a:extLst>
          </p:cNvPr>
          <p:cNvSpPr>
            <a:spLocks noGrp="1"/>
          </p:cNvSpPr>
          <p:nvPr>
            <p:ph type="title"/>
          </p:nvPr>
        </p:nvSpPr>
        <p:spPr/>
        <p:txBody>
          <a:bodyPr/>
          <a:lstStyle/>
          <a:p>
            <a:r>
              <a:rPr lang="en-US" dirty="0"/>
              <a:t>This is a custom title for text and image</a:t>
            </a:r>
          </a:p>
        </p:txBody>
      </p:sp>
      <p:sp>
        <p:nvSpPr>
          <p:cNvPr id="5" name="Content Placeholder 4">
            <a:extLst>
              <a:ext uri="{FF2B5EF4-FFF2-40B4-BE49-F238E27FC236}">
                <a16:creationId xmlns:a16="http://schemas.microsoft.com/office/drawing/2014/main" id="{D0D2BF75-644E-2B40-8783-4ADF43C67484}"/>
              </a:ext>
            </a:extLst>
          </p:cNvPr>
          <p:cNvSpPr>
            <a:spLocks noGrp="1"/>
          </p:cNvSpPr>
          <p:nvPr>
            <p:ph sz="half" idx="1"/>
          </p:nvPr>
        </p:nvSpPr>
        <p:spPr>
          <a:xfrm>
            <a:off x="6515944" y="2204983"/>
            <a:ext cx="4639736" cy="3748193"/>
          </a:xfrm>
        </p:spPr>
        <p:txBody>
          <a:bodyPr>
            <a:normAutofit/>
          </a:bodyPr>
          <a:lstStyle/>
          <a:p>
            <a:r>
              <a:rPr lang="en-US" dirty="0"/>
              <a:t>Righty texty derechi texti righty texty derechi texti righty texty derechi texti righty texty derechi texti righty texty derechi texti righty texty derechi texti righty texty derechi texti righty texty derechi texti righty texty derechi texti righty texty derechi texti righty texty derechi texti righty texty derechi texti righty texty derechi texti righty texty derechi texti righty texty derechi texti righty texty derechi texti.</a:t>
            </a:r>
          </a:p>
          <a:p>
            <a:endParaRPr lang="en-US" dirty="0"/>
          </a:p>
        </p:txBody>
      </p:sp>
      <p:pic>
        <p:nvPicPr>
          <p:cNvPr id="3" name="Content Placeholder 2">
            <a:extLst>
              <a:ext uri="{FF2B5EF4-FFF2-40B4-BE49-F238E27FC236}">
                <a16:creationId xmlns:a16="http://schemas.microsoft.com/office/drawing/2014/main" id="{93BD23CF-822B-D443-A68D-197DC4A70691}"/>
              </a:ext>
            </a:extLst>
          </p:cNvPr>
          <p:cNvPicPr>
            <a:picLocks noGrp="1" noChangeAspect="1"/>
          </p:cNvPicPr>
          <p:nvPr>
            <p:ph sz="half" idx="2"/>
          </p:nvPr>
        </p:nvPicPr>
        <p:blipFill>
          <a:blip r:embed="rId2">
            <a:duotone>
              <a:prstClr val="black"/>
              <a:schemeClr val="accent4">
                <a:tint val="45000"/>
                <a:satMod val="400000"/>
              </a:schemeClr>
            </a:duotone>
            <a:extLst>
              <a:ext uri="{BEBA8EAE-BF5A-486C-A8C5-ECC9F3942E4B}">
                <a14:imgProps xmlns:a14="http://schemas.microsoft.com/office/drawing/2010/main">
                  <a14:imgLayer r:embed="rId3">
                    <a14:imgEffect>
                      <a14:saturation sat="0"/>
                    </a14:imgEffect>
                  </a14:imgLayer>
                </a14:imgProps>
              </a:ext>
            </a:extLst>
          </a:blip>
          <a:stretch>
            <a:fillRect/>
          </a:stretch>
        </p:blipFill>
        <p:spPr>
          <a:xfrm>
            <a:off x="1345599" y="2629493"/>
            <a:ext cx="4638675" cy="2899171"/>
          </a:xfrm>
        </p:spPr>
      </p:pic>
    </p:spTree>
    <p:extLst>
      <p:ext uri="{BB962C8B-B14F-4D97-AF65-F5344CB8AC3E}">
        <p14:creationId xmlns:p14="http://schemas.microsoft.com/office/powerpoint/2010/main" val="9551188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45E3FB6-EB5A-A543-B380-E823685671E7}"/>
              </a:ext>
            </a:extLst>
          </p:cNvPr>
          <p:cNvSpPr>
            <a:spLocks noGrp="1"/>
          </p:cNvSpPr>
          <p:nvPr>
            <p:ph type="title"/>
          </p:nvPr>
        </p:nvSpPr>
        <p:spPr/>
        <p:txBody>
          <a:bodyPr/>
          <a:lstStyle/>
          <a:p>
            <a:r>
              <a:rPr lang="en-US" dirty="0"/>
              <a:t>This is a custom title for text and image</a:t>
            </a:r>
          </a:p>
        </p:txBody>
      </p:sp>
      <p:sp>
        <p:nvSpPr>
          <p:cNvPr id="6" name="Content Placeholder 5">
            <a:extLst>
              <a:ext uri="{FF2B5EF4-FFF2-40B4-BE49-F238E27FC236}">
                <a16:creationId xmlns:a16="http://schemas.microsoft.com/office/drawing/2014/main" id="{8FDC8191-0151-EF4B-AA37-E8D944E82D17}"/>
              </a:ext>
            </a:extLst>
          </p:cNvPr>
          <p:cNvSpPr>
            <a:spLocks noGrp="1"/>
          </p:cNvSpPr>
          <p:nvPr>
            <p:ph sz="half" idx="2"/>
          </p:nvPr>
        </p:nvSpPr>
        <p:spPr>
          <a:xfrm>
            <a:off x="4960882" y="2150244"/>
            <a:ext cx="6133837" cy="1776248"/>
          </a:xfrm>
        </p:spPr>
        <p:txBody>
          <a:bodyPr>
            <a:normAutofit fontScale="92500" lnSpcReduction="10000"/>
          </a:bodyPr>
          <a:lstStyle/>
          <a:p>
            <a:r>
              <a:rPr lang="en-US" dirty="0"/>
              <a:t>Top right content 01 - Top right content 02 - Top right content 03 - Top right content 04 - Top right content 05 - Top right content 06 - Top right content 07 - Top right content 08 - Top right content 09 - Top right content 10</a:t>
            </a:r>
          </a:p>
        </p:txBody>
      </p:sp>
      <p:sp>
        <p:nvSpPr>
          <p:cNvPr id="8" name="Content Placeholder 7">
            <a:extLst>
              <a:ext uri="{FF2B5EF4-FFF2-40B4-BE49-F238E27FC236}">
                <a16:creationId xmlns:a16="http://schemas.microsoft.com/office/drawing/2014/main" id="{B02929D3-BB6B-C848-8220-42579092BB0B}"/>
              </a:ext>
            </a:extLst>
          </p:cNvPr>
          <p:cNvSpPr>
            <a:spLocks noGrp="1"/>
          </p:cNvSpPr>
          <p:nvPr>
            <p:ph sz="half" idx="1"/>
          </p:nvPr>
        </p:nvSpPr>
        <p:spPr>
          <a:xfrm>
            <a:off x="1097280" y="2120901"/>
            <a:ext cx="3027680" cy="3748193"/>
          </a:xfrm>
        </p:spPr>
        <p:txBody>
          <a:bodyPr>
            <a:normAutofit fontScale="92500" lnSpcReduction="10000"/>
          </a:bodyPr>
          <a:lstStyle/>
          <a:p>
            <a:r>
              <a:rPr lang="en-US" dirty="0"/>
              <a:t>Leftside content 01 - Leftside content 02 - Leftside content 03 - Leftside content 04 - Leftside content 05 - Leftside content 06 - Leftside content 07 - Leftside content 08 - Leftside content 09- Leftside content 10 - Leftside content 11 - Leftside content 12 - Leftside content 13 - Leftside content 14 - Leftside content 15</a:t>
            </a:r>
          </a:p>
        </p:txBody>
      </p:sp>
      <p:sp>
        <p:nvSpPr>
          <p:cNvPr id="11" name="Content Placeholder 5">
            <a:extLst>
              <a:ext uri="{FF2B5EF4-FFF2-40B4-BE49-F238E27FC236}">
                <a16:creationId xmlns:a16="http://schemas.microsoft.com/office/drawing/2014/main" id="{8747974A-9AFE-224C-ABF6-AED8B8E42D87}"/>
              </a:ext>
            </a:extLst>
          </p:cNvPr>
          <p:cNvSpPr txBox="1">
            <a:spLocks/>
          </p:cNvSpPr>
          <p:nvPr/>
        </p:nvSpPr>
        <p:spPr>
          <a:xfrm>
            <a:off x="5090158" y="3926492"/>
            <a:ext cx="6065522" cy="1888768"/>
          </a:xfrm>
          <a:prstGeom prst="rect">
            <a:avLst/>
          </a:prstGeom>
        </p:spPr>
        <p:txBody>
          <a:bodyPr vert="horz" lIns="0" tIns="45720" rIns="0" bIns="45720" rtlCol="0">
            <a:noAutofit/>
          </a:bodyPr>
          <a:lstStyle>
            <a:lvl1pPr marL="91440" indent="-91440" algn="l" defTabSz="914400" rtl="0" eaLnBrk="1" latinLnBrk="0" hangingPunct="1">
              <a:lnSpc>
                <a:spcPct val="120000"/>
              </a:lnSpc>
              <a:spcBef>
                <a:spcPts val="1200"/>
              </a:spcBef>
              <a:spcAft>
                <a:spcPts val="200"/>
              </a:spcAft>
              <a:buClr>
                <a:schemeClr val="accent1"/>
              </a:buClr>
              <a:buSzPct val="100000"/>
              <a:buFont typeface="Calibri" panose="020F0502020204030204" pitchFamily="34" charset="0"/>
              <a:buChar char=" "/>
              <a:defRPr sz="18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6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2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2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2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nSpc>
                <a:spcPct val="100000"/>
              </a:lnSpc>
              <a:buNone/>
            </a:pPr>
            <a:r>
              <a:rPr lang="en-US" sz="1700" dirty="0"/>
              <a:t>Bottom right content 01 - Bottom right content 02 - Bottom right content 03 - Bottom right content 04 - Bottom right content 05 - Bottom right content 06 - Bottom right content 07 - Bottom right content 08 - Bottom right content 09 - Bottom right content 10</a:t>
            </a:r>
          </a:p>
        </p:txBody>
      </p:sp>
    </p:spTree>
    <p:extLst>
      <p:ext uri="{BB962C8B-B14F-4D97-AF65-F5344CB8AC3E}">
        <p14:creationId xmlns:p14="http://schemas.microsoft.com/office/powerpoint/2010/main" val="3307897121"/>
      </p:ext>
    </p:extLst>
  </p:cSld>
  <p:clrMapOvr>
    <a:masterClrMapping/>
  </p:clrMapOvr>
</p:sld>
</file>

<file path=ppt/theme/theme1.xml><?xml version="1.0" encoding="utf-8"?>
<a:theme xmlns:a="http://schemas.openxmlformats.org/drawingml/2006/main" name="RetrospectVTI">
  <a:themeElements>
    <a:clrScheme name="AnalogousFromLightSeedLeftStep">
      <a:dk1>
        <a:srgbClr val="000000"/>
      </a:dk1>
      <a:lt1>
        <a:srgbClr val="FFFFFF"/>
      </a:lt1>
      <a:dk2>
        <a:srgbClr val="412D24"/>
      </a:dk2>
      <a:lt2>
        <a:srgbClr val="E8E2E5"/>
      </a:lt2>
      <a:accent1>
        <a:srgbClr val="81AB93"/>
      </a:accent1>
      <a:accent2>
        <a:srgbClr val="76AD77"/>
      </a:accent2>
      <a:accent3>
        <a:srgbClr val="90A87F"/>
      </a:accent3>
      <a:accent4>
        <a:srgbClr val="9DA671"/>
      </a:accent4>
      <a:accent5>
        <a:srgbClr val="AAA081"/>
      </a:accent5>
      <a:accent6>
        <a:srgbClr val="BA937F"/>
      </a:accent6>
      <a:hlink>
        <a:srgbClr val="AE6991"/>
      </a:hlink>
      <a:folHlink>
        <a:srgbClr val="7F7F7F"/>
      </a:folHlink>
    </a:clrScheme>
    <a:fontScheme name="Retrospect">
      <a:majorFont>
        <a:latin typeface="Univers Condensed"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Univers"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docProps/app.xml><?xml version="1.0" encoding="utf-8"?>
<Properties xmlns="http://schemas.openxmlformats.org/officeDocument/2006/extended-properties" xmlns:vt="http://schemas.openxmlformats.org/officeDocument/2006/docPropsVTypes">
  <TotalTime>22</TotalTime>
  <Words>695</Words>
  <Application>Microsoft Macintosh PowerPoint</Application>
  <PresentationFormat>Widescreen</PresentationFormat>
  <Paragraphs>15</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Calibri</vt:lpstr>
      <vt:lpstr>Univers</vt:lpstr>
      <vt:lpstr>Univers Condensed</vt:lpstr>
      <vt:lpstr>RetrospectVTI</vt:lpstr>
      <vt:lpstr>This is a custom title</vt:lpstr>
      <vt:lpstr>This is another custom title</vt:lpstr>
      <vt:lpstr>This is yet another custom title</vt:lpstr>
      <vt:lpstr>This is a custom title for text and image</vt:lpstr>
      <vt:lpstr>This is a custom title for text and image</vt:lpstr>
      <vt:lpstr>This is a custom title for text and image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a custom title</dc:title>
  <dc:creator>Sebastian Flores</dc:creator>
  <cp:lastModifiedBy>Sebastian Flores</cp:lastModifiedBy>
  <cp:revision>15</cp:revision>
  <dcterms:created xsi:type="dcterms:W3CDTF">2020-02-21T17:27:42Z</dcterms:created>
  <dcterms:modified xsi:type="dcterms:W3CDTF">2020-03-22T21:10:58Z</dcterms:modified>
</cp:coreProperties>
</file>