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Lst>
  <p:sldSz cx="12192000" cy="6858000"/>
  <p:notesSz cx="6858000" cy="9144000"/>
  <p:defaultTextStyle>
    <a:defPPr>
      <a:defRPr lang="en-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67"/>
    <p:restoredTop sz="94746"/>
  </p:normalViewPr>
  <p:slideViewPr>
    <p:cSldViewPr snapToGrid="0" snapToObjects="1">
      <p:cViewPr varScale="1">
        <p:scale>
          <a:sx n="123" d="100"/>
          <a:sy n="123" d="100"/>
        </p:scale>
        <p:origin x="232"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6958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9770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4207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157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9641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0925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2500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0563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6843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58195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6477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89368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D4FE2C-7208-E14D-B161-EE06AB67C649}"/>
              </a:ext>
            </a:extLst>
          </p:cNvPr>
          <p:cNvSpPr>
            <a:spLocks noGrp="1"/>
          </p:cNvSpPr>
          <p:nvPr>
            <p:ph type="ctrTitle"/>
          </p:nvPr>
        </p:nvSpPr>
        <p:spPr/>
        <p:txBody>
          <a:bodyPr/>
          <a:lstStyle/>
          <a:p>
            <a:r>
              <a:rPr lang="en-US" dirty="0"/>
              <a:t>This is a custom title</a:t>
            </a:r>
          </a:p>
        </p:txBody>
      </p:sp>
      <p:sp>
        <p:nvSpPr>
          <p:cNvPr id="6" name="Subtitle 5">
            <a:extLst>
              <a:ext uri="{FF2B5EF4-FFF2-40B4-BE49-F238E27FC236}">
                <a16:creationId xmlns:a16="http://schemas.microsoft.com/office/drawing/2014/main" id="{CC958D12-BB8F-8A46-9BD5-7B26093B4D79}"/>
              </a:ext>
            </a:extLst>
          </p:cNvPr>
          <p:cNvSpPr>
            <a:spLocks noGrp="1"/>
          </p:cNvSpPr>
          <p:nvPr>
            <p:ph type="subTitle" idx="1"/>
          </p:nvPr>
        </p:nvSpPr>
        <p:spPr/>
        <p:txBody>
          <a:bodyPr/>
          <a:lstStyle/>
          <a:p>
            <a:r>
              <a:rPr lang="en-US" dirty="0"/>
              <a:t>This is a custom subtitle</a:t>
            </a:r>
          </a:p>
        </p:txBody>
      </p:sp>
    </p:spTree>
    <p:extLst>
      <p:ext uri="{BB962C8B-B14F-4D97-AF65-F5344CB8AC3E}">
        <p14:creationId xmlns:p14="http://schemas.microsoft.com/office/powerpoint/2010/main" val="36634454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05B90D-9432-1A4C-867B-C167123DE11C}"/>
              </a:ext>
            </a:extLst>
          </p:cNvPr>
          <p:cNvSpPr>
            <a:spLocks noGrp="1"/>
          </p:cNvSpPr>
          <p:nvPr>
            <p:ph type="title"/>
          </p:nvPr>
        </p:nvSpPr>
        <p:spPr/>
        <p:txBody>
          <a:bodyPr/>
          <a:lstStyle/>
          <a:p>
            <a:r>
              <a:rPr lang="en-US" dirty="0"/>
              <a:t>This is another custom title</a:t>
            </a:r>
          </a:p>
        </p:txBody>
      </p:sp>
      <p:sp>
        <p:nvSpPr>
          <p:cNvPr id="7" name="Content Placeholder 6">
            <a:extLst>
              <a:ext uri="{FF2B5EF4-FFF2-40B4-BE49-F238E27FC236}">
                <a16:creationId xmlns:a16="http://schemas.microsoft.com/office/drawing/2014/main" id="{9F3D04E2-9216-B04B-9FE5-B469BAB5EB0E}"/>
              </a:ext>
            </a:extLst>
          </p:cNvPr>
          <p:cNvSpPr>
            <a:spLocks noGrp="1"/>
          </p:cNvSpPr>
          <p:nvPr>
            <p:ph idx="1"/>
          </p:nvPr>
        </p:nvSpPr>
        <p:spPr/>
        <p:txBody>
          <a:bodyPr>
            <a:normAutofit fontScale="92500" lnSpcReduction="20000"/>
          </a:bodyPr>
          <a:lstStyle/>
          <a:p>
            <a:r>
              <a:rPr lang="en-US" dirty="0"/>
              <a:t>This is another custom long text, where usually people puts the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a:t>
            </a:r>
          </a:p>
        </p:txBody>
      </p:sp>
    </p:spTree>
    <p:extLst>
      <p:ext uri="{BB962C8B-B14F-4D97-AF65-F5344CB8AC3E}">
        <p14:creationId xmlns:p14="http://schemas.microsoft.com/office/powerpoint/2010/main" val="1656589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5E3FB6-EB5A-A543-B380-E823685671E7}"/>
              </a:ext>
            </a:extLst>
          </p:cNvPr>
          <p:cNvSpPr>
            <a:spLocks noGrp="1"/>
          </p:cNvSpPr>
          <p:nvPr>
            <p:ph type="title"/>
          </p:nvPr>
        </p:nvSpPr>
        <p:spPr/>
        <p:txBody>
          <a:bodyPr/>
          <a:lstStyle/>
          <a:p>
            <a:r>
              <a:rPr lang="en-US" dirty="0"/>
              <a:t>This is yet another custom title</a:t>
            </a:r>
          </a:p>
        </p:txBody>
      </p:sp>
      <p:sp>
        <p:nvSpPr>
          <p:cNvPr id="5" name="Content Placeholder 4">
            <a:extLst>
              <a:ext uri="{FF2B5EF4-FFF2-40B4-BE49-F238E27FC236}">
                <a16:creationId xmlns:a16="http://schemas.microsoft.com/office/drawing/2014/main" id="{D0D2BF75-644E-2B40-8783-4ADF43C67484}"/>
              </a:ext>
            </a:extLst>
          </p:cNvPr>
          <p:cNvSpPr>
            <a:spLocks noGrp="1"/>
          </p:cNvSpPr>
          <p:nvPr>
            <p:ph sz="half" idx="1"/>
          </p:nvPr>
        </p:nvSpPr>
        <p:spPr/>
        <p:txBody>
          <a:bodyPr>
            <a:normAutofit/>
          </a:bodyPr>
          <a:lstStyle/>
          <a:p>
            <a:r>
              <a:rPr lang="en-US" dirty="0"/>
              <a:t>This is a short text on the left This is a short text on the left This is a short text on the left This is a short text on the left This is a short text on the left This is a short text on the left.</a:t>
            </a:r>
          </a:p>
          <a:p>
            <a:endParaRPr lang="en-US" dirty="0"/>
          </a:p>
        </p:txBody>
      </p:sp>
      <p:sp>
        <p:nvSpPr>
          <p:cNvPr id="6" name="Content Placeholder 5">
            <a:extLst>
              <a:ext uri="{FF2B5EF4-FFF2-40B4-BE49-F238E27FC236}">
                <a16:creationId xmlns:a16="http://schemas.microsoft.com/office/drawing/2014/main" id="{8D0F2957-C61A-B54F-9FB8-56B5329491C3}"/>
              </a:ext>
            </a:extLst>
          </p:cNvPr>
          <p:cNvSpPr>
            <a:spLocks noGrp="1"/>
          </p:cNvSpPr>
          <p:nvPr>
            <p:ph sz="half" idx="2"/>
          </p:nvPr>
        </p:nvSpPr>
        <p:spPr/>
        <p:txBody>
          <a:bodyPr>
            <a:normAutofit/>
          </a:bodyPr>
          <a:lstStyle/>
          <a:p>
            <a:r>
              <a:rPr lang="en-US" dirty="0"/>
              <a:t>This is a rather long and elaborated text on the Right. Not that it is right. Or correct. It is on the right side of the screen. You knew that already. This is a rather long and elaborated text on the Right. Not that it is right. Or correct. It is on the right side of the screen. You knew that already. This is a rather long and elaborated text on the Right. Not that it is right. Or correct. It is on the right side of the screen. You knew that already.</a:t>
            </a:r>
          </a:p>
          <a:p>
            <a:endParaRPr lang="en-US" dirty="0"/>
          </a:p>
        </p:txBody>
      </p:sp>
    </p:spTree>
    <p:extLst>
      <p:ext uri="{BB962C8B-B14F-4D97-AF65-F5344CB8AC3E}">
        <p14:creationId xmlns:p14="http://schemas.microsoft.com/office/powerpoint/2010/main" val="3428304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5E3FB6-EB5A-A543-B380-E823685671E7}"/>
              </a:ext>
            </a:extLst>
          </p:cNvPr>
          <p:cNvSpPr>
            <a:spLocks noGrp="1"/>
          </p:cNvSpPr>
          <p:nvPr>
            <p:ph type="title"/>
          </p:nvPr>
        </p:nvSpPr>
        <p:spPr/>
        <p:txBody>
          <a:bodyPr/>
          <a:lstStyle/>
          <a:p>
            <a:r>
              <a:rPr lang="en-US" dirty="0"/>
              <a:t>This is a custom title for text and image</a:t>
            </a:r>
          </a:p>
        </p:txBody>
      </p:sp>
      <p:sp>
        <p:nvSpPr>
          <p:cNvPr id="5" name="Content Placeholder 4">
            <a:extLst>
              <a:ext uri="{FF2B5EF4-FFF2-40B4-BE49-F238E27FC236}">
                <a16:creationId xmlns:a16="http://schemas.microsoft.com/office/drawing/2014/main" id="{D0D2BF75-644E-2B40-8783-4ADF43C67484}"/>
              </a:ext>
            </a:extLst>
          </p:cNvPr>
          <p:cNvSpPr>
            <a:spLocks noGrp="1"/>
          </p:cNvSpPr>
          <p:nvPr>
            <p:ph sz="half" idx="1"/>
          </p:nvPr>
        </p:nvSpPr>
        <p:spPr/>
        <p:txBody>
          <a:bodyPr>
            <a:normAutofit/>
          </a:bodyPr>
          <a:lstStyle/>
          <a:p>
            <a:r>
              <a:rPr lang="en-US" dirty="0"/>
              <a:t>Lefty </a:t>
            </a:r>
            <a:r>
              <a:rPr lang="en-US" dirty="0" err="1"/>
              <a:t>texty</a:t>
            </a:r>
            <a:r>
              <a:rPr lang="en-US" dirty="0"/>
              <a:t> </a:t>
            </a:r>
            <a:r>
              <a:rPr lang="en-US" dirty="0" err="1"/>
              <a:t>derechi</a:t>
            </a:r>
            <a:r>
              <a:rPr lang="en-US" dirty="0"/>
              <a:t> </a:t>
            </a:r>
            <a:r>
              <a:rPr lang="en-US" dirty="0" err="1"/>
              <a:t>texti</a:t>
            </a:r>
            <a:r>
              <a:rPr lang="en-US" dirty="0"/>
              <a:t> lefty </a:t>
            </a:r>
            <a:r>
              <a:rPr lang="en-US" dirty="0" err="1"/>
              <a:t>texty</a:t>
            </a:r>
            <a:r>
              <a:rPr lang="en-US" dirty="0"/>
              <a:t> </a:t>
            </a:r>
            <a:r>
              <a:rPr lang="en-US" dirty="0" err="1"/>
              <a:t>derechi</a:t>
            </a:r>
            <a:r>
              <a:rPr lang="en-US" dirty="0"/>
              <a:t> </a:t>
            </a:r>
            <a:r>
              <a:rPr lang="en-US" dirty="0" err="1"/>
              <a:t>texti</a:t>
            </a:r>
            <a:r>
              <a:rPr lang="en-US" dirty="0"/>
              <a:t> lefty </a:t>
            </a:r>
            <a:r>
              <a:rPr lang="en-US" dirty="0" err="1"/>
              <a:t>texty</a:t>
            </a:r>
            <a:r>
              <a:rPr lang="en-US" dirty="0"/>
              <a:t> </a:t>
            </a:r>
            <a:r>
              <a:rPr lang="en-US" dirty="0" err="1"/>
              <a:t>derechi</a:t>
            </a:r>
            <a:r>
              <a:rPr lang="en-US" dirty="0"/>
              <a:t> </a:t>
            </a:r>
            <a:r>
              <a:rPr lang="en-US" dirty="0" err="1"/>
              <a:t>texti</a:t>
            </a:r>
            <a:r>
              <a:rPr lang="en-US" dirty="0"/>
              <a:t> lefty </a:t>
            </a:r>
            <a:r>
              <a:rPr lang="en-US" dirty="0" err="1"/>
              <a:t>texty</a:t>
            </a:r>
            <a:r>
              <a:rPr lang="en-US" dirty="0"/>
              <a:t> </a:t>
            </a:r>
            <a:r>
              <a:rPr lang="en-US" dirty="0" err="1"/>
              <a:t>derechi</a:t>
            </a:r>
            <a:r>
              <a:rPr lang="en-US" dirty="0"/>
              <a:t> </a:t>
            </a:r>
            <a:r>
              <a:rPr lang="en-US" dirty="0" err="1"/>
              <a:t>texti</a:t>
            </a:r>
            <a:r>
              <a:rPr lang="en-US" dirty="0"/>
              <a:t> lefty </a:t>
            </a:r>
            <a:r>
              <a:rPr lang="en-US" dirty="0" err="1"/>
              <a:t>texty</a:t>
            </a:r>
            <a:r>
              <a:rPr lang="en-US" dirty="0"/>
              <a:t> </a:t>
            </a:r>
            <a:r>
              <a:rPr lang="en-US" dirty="0" err="1"/>
              <a:t>derechi</a:t>
            </a:r>
            <a:r>
              <a:rPr lang="en-US" dirty="0"/>
              <a:t> </a:t>
            </a:r>
            <a:r>
              <a:rPr lang="en-US" dirty="0" err="1"/>
              <a:t>texti</a:t>
            </a:r>
            <a:r>
              <a:rPr lang="en-US" dirty="0"/>
              <a:t> lefty </a:t>
            </a:r>
            <a:r>
              <a:rPr lang="en-US" dirty="0" err="1"/>
              <a:t>texty</a:t>
            </a:r>
            <a:r>
              <a:rPr lang="en-US" dirty="0"/>
              <a:t> </a:t>
            </a:r>
            <a:r>
              <a:rPr lang="en-US" dirty="0" err="1"/>
              <a:t>derechi</a:t>
            </a:r>
            <a:r>
              <a:rPr lang="en-US" dirty="0"/>
              <a:t> </a:t>
            </a:r>
            <a:r>
              <a:rPr lang="en-US" dirty="0" err="1"/>
              <a:t>texti</a:t>
            </a:r>
            <a:r>
              <a:rPr lang="en-US" dirty="0"/>
              <a:t> lefty </a:t>
            </a:r>
            <a:r>
              <a:rPr lang="en-US" dirty="0" err="1"/>
              <a:t>texty</a:t>
            </a:r>
            <a:r>
              <a:rPr lang="en-US" dirty="0"/>
              <a:t> </a:t>
            </a:r>
            <a:r>
              <a:rPr lang="en-US" dirty="0" err="1"/>
              <a:t>derechi</a:t>
            </a:r>
            <a:r>
              <a:rPr lang="en-US" dirty="0"/>
              <a:t> </a:t>
            </a:r>
            <a:r>
              <a:rPr lang="en-US" dirty="0" err="1"/>
              <a:t>texti</a:t>
            </a:r>
            <a:r>
              <a:rPr lang="en-US" dirty="0"/>
              <a:t> lefty </a:t>
            </a:r>
            <a:r>
              <a:rPr lang="en-US" dirty="0" err="1"/>
              <a:t>texty</a:t>
            </a:r>
            <a:r>
              <a:rPr lang="en-US" dirty="0"/>
              <a:t> </a:t>
            </a:r>
            <a:r>
              <a:rPr lang="en-US" dirty="0" err="1"/>
              <a:t>derechi</a:t>
            </a:r>
            <a:r>
              <a:rPr lang="en-US" dirty="0"/>
              <a:t> </a:t>
            </a:r>
            <a:r>
              <a:rPr lang="en-US" dirty="0" err="1"/>
              <a:t>texti</a:t>
            </a:r>
            <a:r>
              <a:rPr lang="en-US" dirty="0"/>
              <a:t> lefty </a:t>
            </a:r>
            <a:r>
              <a:rPr lang="en-US" dirty="0" err="1"/>
              <a:t>texty</a:t>
            </a:r>
            <a:r>
              <a:rPr lang="en-US" dirty="0"/>
              <a:t> </a:t>
            </a:r>
            <a:r>
              <a:rPr lang="en-US" dirty="0" err="1"/>
              <a:t>derechi</a:t>
            </a:r>
            <a:r>
              <a:rPr lang="en-US" dirty="0"/>
              <a:t> </a:t>
            </a:r>
            <a:r>
              <a:rPr lang="en-US" dirty="0" err="1"/>
              <a:t>texti</a:t>
            </a:r>
            <a:r>
              <a:rPr lang="en-US" dirty="0"/>
              <a:t> lefty </a:t>
            </a:r>
            <a:r>
              <a:rPr lang="en-US" dirty="0" err="1"/>
              <a:t>texty</a:t>
            </a:r>
            <a:r>
              <a:rPr lang="en-US" dirty="0"/>
              <a:t> </a:t>
            </a:r>
            <a:r>
              <a:rPr lang="en-US" dirty="0" err="1"/>
              <a:t>derechi</a:t>
            </a:r>
            <a:r>
              <a:rPr lang="en-US" dirty="0"/>
              <a:t> </a:t>
            </a:r>
            <a:r>
              <a:rPr lang="en-US" dirty="0" err="1"/>
              <a:t>texti</a:t>
            </a:r>
            <a:r>
              <a:rPr lang="en-US" dirty="0"/>
              <a:t> lefty </a:t>
            </a:r>
            <a:r>
              <a:rPr lang="en-US" dirty="0" err="1"/>
              <a:t>texty</a:t>
            </a:r>
            <a:r>
              <a:rPr lang="en-US" dirty="0"/>
              <a:t> </a:t>
            </a:r>
            <a:r>
              <a:rPr lang="en-US" dirty="0" err="1"/>
              <a:t>derechi</a:t>
            </a:r>
            <a:r>
              <a:rPr lang="en-US" dirty="0"/>
              <a:t> </a:t>
            </a:r>
            <a:r>
              <a:rPr lang="en-US" dirty="0" err="1"/>
              <a:t>texti</a:t>
            </a:r>
            <a:r>
              <a:rPr lang="en-US" dirty="0"/>
              <a:t> lefty </a:t>
            </a:r>
            <a:r>
              <a:rPr lang="en-US" dirty="0" err="1"/>
              <a:t>texty</a:t>
            </a:r>
            <a:r>
              <a:rPr lang="en-US" dirty="0"/>
              <a:t> </a:t>
            </a:r>
            <a:r>
              <a:rPr lang="en-US" dirty="0" err="1"/>
              <a:t>derechi</a:t>
            </a:r>
            <a:r>
              <a:rPr lang="en-US" dirty="0"/>
              <a:t> </a:t>
            </a:r>
            <a:r>
              <a:rPr lang="en-US" dirty="0" err="1"/>
              <a:t>texti</a:t>
            </a:r>
            <a:r>
              <a:rPr lang="en-US" dirty="0"/>
              <a:t> lefty </a:t>
            </a:r>
            <a:r>
              <a:rPr lang="en-US" dirty="0" err="1"/>
              <a:t>texty</a:t>
            </a:r>
            <a:r>
              <a:rPr lang="en-US" dirty="0"/>
              <a:t> </a:t>
            </a:r>
            <a:r>
              <a:rPr lang="en-US" dirty="0" err="1"/>
              <a:t>derechi</a:t>
            </a:r>
            <a:r>
              <a:rPr lang="en-US" dirty="0"/>
              <a:t> </a:t>
            </a:r>
            <a:r>
              <a:rPr lang="en-US" dirty="0" err="1"/>
              <a:t>texti</a:t>
            </a:r>
            <a:r>
              <a:rPr lang="en-US" dirty="0"/>
              <a:t> lefty </a:t>
            </a:r>
            <a:r>
              <a:rPr lang="en-US" dirty="0" err="1"/>
              <a:t>texty</a:t>
            </a:r>
            <a:r>
              <a:rPr lang="en-US" dirty="0"/>
              <a:t> </a:t>
            </a:r>
            <a:r>
              <a:rPr lang="en-US" dirty="0" err="1"/>
              <a:t>derechi</a:t>
            </a:r>
            <a:r>
              <a:rPr lang="en-US" dirty="0"/>
              <a:t> </a:t>
            </a:r>
            <a:r>
              <a:rPr lang="en-US" dirty="0" err="1"/>
              <a:t>texti</a:t>
            </a:r>
            <a:r>
              <a:rPr lang="en-US" dirty="0"/>
              <a:t> lefty </a:t>
            </a:r>
            <a:r>
              <a:rPr lang="en-US" dirty="0" err="1"/>
              <a:t>texty</a:t>
            </a:r>
            <a:r>
              <a:rPr lang="en-US" dirty="0"/>
              <a:t> </a:t>
            </a:r>
            <a:r>
              <a:rPr lang="en-US" dirty="0" err="1"/>
              <a:t>derechi</a:t>
            </a:r>
            <a:r>
              <a:rPr lang="en-US" dirty="0"/>
              <a:t> </a:t>
            </a:r>
            <a:r>
              <a:rPr lang="en-US" dirty="0" err="1"/>
              <a:t>texti</a:t>
            </a:r>
            <a:r>
              <a:rPr lang="en-US" dirty="0"/>
              <a:t>.</a:t>
            </a:r>
          </a:p>
          <a:p>
            <a:endParaRPr lang="en-US" dirty="0"/>
          </a:p>
        </p:txBody>
      </p:sp>
      <p:pic>
        <p:nvPicPr>
          <p:cNvPr id="3" name="Content Placeholder 2">
            <a:extLst>
              <a:ext uri="{FF2B5EF4-FFF2-40B4-BE49-F238E27FC236}">
                <a16:creationId xmlns:a16="http://schemas.microsoft.com/office/drawing/2014/main" id="{93BD23CF-822B-D443-A68D-197DC4A70691}"/>
              </a:ext>
            </a:extLst>
          </p:cNvPr>
          <p:cNvPicPr>
            <a:picLocks noGrp="1" noChangeAspect="1"/>
          </p:cNvPicPr>
          <p:nvPr>
            <p:ph sz="half" idx="2"/>
          </p:nvPr>
        </p:nvPicPr>
        <p:blipFill>
          <a:blip r:embed="rId2"/>
          <a:stretch>
            <a:fillRect/>
          </a:stretch>
        </p:blipFill>
        <p:spPr>
          <a:xfrm>
            <a:off x="6516688" y="2545358"/>
            <a:ext cx="4638675" cy="2899171"/>
          </a:xfrm>
        </p:spPr>
      </p:pic>
    </p:spTree>
    <p:extLst>
      <p:ext uri="{BB962C8B-B14F-4D97-AF65-F5344CB8AC3E}">
        <p14:creationId xmlns:p14="http://schemas.microsoft.com/office/powerpoint/2010/main" val="2774577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5E3FB6-EB5A-A543-B380-E823685671E7}"/>
              </a:ext>
            </a:extLst>
          </p:cNvPr>
          <p:cNvSpPr>
            <a:spLocks noGrp="1"/>
          </p:cNvSpPr>
          <p:nvPr>
            <p:ph type="title"/>
          </p:nvPr>
        </p:nvSpPr>
        <p:spPr/>
        <p:txBody>
          <a:bodyPr/>
          <a:lstStyle/>
          <a:p>
            <a:r>
              <a:rPr lang="en-US" dirty="0"/>
              <a:t>This is a custom title for text and image</a:t>
            </a:r>
          </a:p>
        </p:txBody>
      </p:sp>
      <p:sp>
        <p:nvSpPr>
          <p:cNvPr id="5" name="Content Placeholder 4">
            <a:extLst>
              <a:ext uri="{FF2B5EF4-FFF2-40B4-BE49-F238E27FC236}">
                <a16:creationId xmlns:a16="http://schemas.microsoft.com/office/drawing/2014/main" id="{D0D2BF75-644E-2B40-8783-4ADF43C67484}"/>
              </a:ext>
            </a:extLst>
          </p:cNvPr>
          <p:cNvSpPr>
            <a:spLocks noGrp="1"/>
          </p:cNvSpPr>
          <p:nvPr>
            <p:ph sz="half" idx="1"/>
          </p:nvPr>
        </p:nvSpPr>
        <p:spPr>
          <a:xfrm>
            <a:off x="6515944" y="2204983"/>
            <a:ext cx="4639736" cy="3748193"/>
          </a:xfrm>
        </p:spPr>
        <p:txBody>
          <a:bodyPr>
            <a:normAutofit/>
          </a:bodyPr>
          <a:lstStyle/>
          <a:p>
            <a:r>
              <a:rPr lang="en-US" dirty="0"/>
              <a:t>Righty </a:t>
            </a:r>
            <a:r>
              <a:rPr lang="en-US" dirty="0" err="1"/>
              <a:t>texty</a:t>
            </a:r>
            <a:r>
              <a:rPr lang="en-US" dirty="0"/>
              <a:t> </a:t>
            </a:r>
            <a:r>
              <a:rPr lang="en-US" dirty="0" err="1"/>
              <a:t>derechi</a:t>
            </a:r>
            <a:r>
              <a:rPr lang="en-US" dirty="0"/>
              <a:t> </a:t>
            </a:r>
            <a:r>
              <a:rPr lang="en-US" dirty="0" err="1"/>
              <a:t>texti</a:t>
            </a:r>
            <a:r>
              <a:rPr lang="en-US" dirty="0"/>
              <a:t> righty </a:t>
            </a:r>
            <a:r>
              <a:rPr lang="en-US" dirty="0" err="1"/>
              <a:t>texty</a:t>
            </a:r>
            <a:r>
              <a:rPr lang="en-US" dirty="0"/>
              <a:t> </a:t>
            </a:r>
            <a:r>
              <a:rPr lang="en-US" dirty="0" err="1"/>
              <a:t>derechi</a:t>
            </a:r>
            <a:r>
              <a:rPr lang="en-US" dirty="0"/>
              <a:t> </a:t>
            </a:r>
            <a:r>
              <a:rPr lang="en-US" dirty="0" err="1"/>
              <a:t>texti</a:t>
            </a:r>
            <a:r>
              <a:rPr lang="en-US" dirty="0"/>
              <a:t> righty </a:t>
            </a:r>
            <a:r>
              <a:rPr lang="en-US" dirty="0" err="1"/>
              <a:t>texty</a:t>
            </a:r>
            <a:r>
              <a:rPr lang="en-US" dirty="0"/>
              <a:t> </a:t>
            </a:r>
            <a:r>
              <a:rPr lang="en-US" dirty="0" err="1"/>
              <a:t>derechi</a:t>
            </a:r>
            <a:r>
              <a:rPr lang="en-US" dirty="0"/>
              <a:t> </a:t>
            </a:r>
            <a:r>
              <a:rPr lang="en-US" dirty="0" err="1"/>
              <a:t>texti</a:t>
            </a:r>
            <a:r>
              <a:rPr lang="en-US" dirty="0"/>
              <a:t> righty </a:t>
            </a:r>
            <a:r>
              <a:rPr lang="en-US" dirty="0" err="1"/>
              <a:t>texty</a:t>
            </a:r>
            <a:r>
              <a:rPr lang="en-US" dirty="0"/>
              <a:t> </a:t>
            </a:r>
            <a:r>
              <a:rPr lang="en-US" dirty="0" err="1"/>
              <a:t>derechi</a:t>
            </a:r>
            <a:r>
              <a:rPr lang="en-US" dirty="0"/>
              <a:t> </a:t>
            </a:r>
            <a:r>
              <a:rPr lang="en-US" dirty="0" err="1"/>
              <a:t>texti</a:t>
            </a:r>
            <a:r>
              <a:rPr lang="en-US" dirty="0"/>
              <a:t> righty </a:t>
            </a:r>
            <a:r>
              <a:rPr lang="en-US" dirty="0" err="1"/>
              <a:t>texty</a:t>
            </a:r>
            <a:r>
              <a:rPr lang="en-US" dirty="0"/>
              <a:t> </a:t>
            </a:r>
            <a:r>
              <a:rPr lang="en-US" dirty="0" err="1"/>
              <a:t>derechi</a:t>
            </a:r>
            <a:r>
              <a:rPr lang="en-US" dirty="0"/>
              <a:t> </a:t>
            </a:r>
            <a:r>
              <a:rPr lang="en-US" dirty="0" err="1"/>
              <a:t>texti</a:t>
            </a:r>
            <a:r>
              <a:rPr lang="en-US" dirty="0"/>
              <a:t> righty </a:t>
            </a:r>
            <a:r>
              <a:rPr lang="en-US" dirty="0" err="1"/>
              <a:t>texty</a:t>
            </a:r>
            <a:r>
              <a:rPr lang="en-US" dirty="0"/>
              <a:t> </a:t>
            </a:r>
            <a:r>
              <a:rPr lang="en-US" dirty="0" err="1"/>
              <a:t>derechi</a:t>
            </a:r>
            <a:r>
              <a:rPr lang="en-US" dirty="0"/>
              <a:t> </a:t>
            </a:r>
            <a:r>
              <a:rPr lang="en-US" dirty="0" err="1"/>
              <a:t>texti</a:t>
            </a:r>
            <a:r>
              <a:rPr lang="en-US" dirty="0"/>
              <a:t> righty </a:t>
            </a:r>
            <a:r>
              <a:rPr lang="en-US" dirty="0" err="1"/>
              <a:t>texty</a:t>
            </a:r>
            <a:r>
              <a:rPr lang="en-US" dirty="0"/>
              <a:t> </a:t>
            </a:r>
            <a:r>
              <a:rPr lang="en-US" dirty="0" err="1"/>
              <a:t>derechi</a:t>
            </a:r>
            <a:r>
              <a:rPr lang="en-US" dirty="0"/>
              <a:t> </a:t>
            </a:r>
            <a:r>
              <a:rPr lang="en-US" dirty="0" err="1"/>
              <a:t>texti</a:t>
            </a:r>
            <a:r>
              <a:rPr lang="en-US" dirty="0"/>
              <a:t> righty </a:t>
            </a:r>
            <a:r>
              <a:rPr lang="en-US" dirty="0" err="1"/>
              <a:t>texty</a:t>
            </a:r>
            <a:r>
              <a:rPr lang="en-US" dirty="0"/>
              <a:t> </a:t>
            </a:r>
            <a:r>
              <a:rPr lang="en-US" dirty="0" err="1"/>
              <a:t>derechi</a:t>
            </a:r>
            <a:r>
              <a:rPr lang="en-US" dirty="0"/>
              <a:t> </a:t>
            </a:r>
            <a:r>
              <a:rPr lang="en-US" dirty="0" err="1"/>
              <a:t>texti</a:t>
            </a:r>
            <a:r>
              <a:rPr lang="en-US" dirty="0"/>
              <a:t> righty </a:t>
            </a:r>
            <a:r>
              <a:rPr lang="en-US" dirty="0" err="1"/>
              <a:t>texty</a:t>
            </a:r>
            <a:r>
              <a:rPr lang="en-US" dirty="0"/>
              <a:t> </a:t>
            </a:r>
            <a:r>
              <a:rPr lang="en-US" dirty="0" err="1"/>
              <a:t>derechi</a:t>
            </a:r>
            <a:r>
              <a:rPr lang="en-US" dirty="0"/>
              <a:t> </a:t>
            </a:r>
            <a:r>
              <a:rPr lang="en-US" dirty="0" err="1"/>
              <a:t>texti</a:t>
            </a:r>
            <a:r>
              <a:rPr lang="en-US" dirty="0"/>
              <a:t> righty </a:t>
            </a:r>
            <a:r>
              <a:rPr lang="en-US" dirty="0" err="1"/>
              <a:t>texty</a:t>
            </a:r>
            <a:r>
              <a:rPr lang="en-US" dirty="0"/>
              <a:t> </a:t>
            </a:r>
            <a:r>
              <a:rPr lang="en-US" dirty="0" err="1"/>
              <a:t>derechi</a:t>
            </a:r>
            <a:r>
              <a:rPr lang="en-US" dirty="0"/>
              <a:t> </a:t>
            </a:r>
            <a:r>
              <a:rPr lang="en-US" dirty="0" err="1"/>
              <a:t>texti</a:t>
            </a:r>
            <a:r>
              <a:rPr lang="en-US" dirty="0"/>
              <a:t> righty </a:t>
            </a:r>
            <a:r>
              <a:rPr lang="en-US" dirty="0" err="1"/>
              <a:t>texty</a:t>
            </a:r>
            <a:r>
              <a:rPr lang="en-US" dirty="0"/>
              <a:t> </a:t>
            </a:r>
            <a:r>
              <a:rPr lang="en-US" dirty="0" err="1"/>
              <a:t>derechi</a:t>
            </a:r>
            <a:r>
              <a:rPr lang="en-US" dirty="0"/>
              <a:t> </a:t>
            </a:r>
            <a:r>
              <a:rPr lang="en-US" dirty="0" err="1"/>
              <a:t>texti</a:t>
            </a:r>
            <a:r>
              <a:rPr lang="en-US" dirty="0"/>
              <a:t> righty </a:t>
            </a:r>
            <a:r>
              <a:rPr lang="en-US" dirty="0" err="1"/>
              <a:t>texty</a:t>
            </a:r>
            <a:r>
              <a:rPr lang="en-US" dirty="0"/>
              <a:t> </a:t>
            </a:r>
            <a:r>
              <a:rPr lang="en-US" dirty="0" err="1"/>
              <a:t>derechi</a:t>
            </a:r>
            <a:r>
              <a:rPr lang="en-US" dirty="0"/>
              <a:t> </a:t>
            </a:r>
            <a:r>
              <a:rPr lang="en-US" dirty="0" err="1"/>
              <a:t>texti</a:t>
            </a:r>
            <a:r>
              <a:rPr lang="en-US" dirty="0"/>
              <a:t> righty </a:t>
            </a:r>
            <a:r>
              <a:rPr lang="en-US" dirty="0" err="1"/>
              <a:t>texty</a:t>
            </a:r>
            <a:r>
              <a:rPr lang="en-US" dirty="0"/>
              <a:t> </a:t>
            </a:r>
            <a:r>
              <a:rPr lang="en-US" dirty="0" err="1"/>
              <a:t>derechi</a:t>
            </a:r>
            <a:r>
              <a:rPr lang="en-US" dirty="0"/>
              <a:t> </a:t>
            </a:r>
            <a:r>
              <a:rPr lang="en-US" dirty="0" err="1"/>
              <a:t>texti</a:t>
            </a:r>
            <a:r>
              <a:rPr lang="en-US" dirty="0"/>
              <a:t> righty </a:t>
            </a:r>
            <a:r>
              <a:rPr lang="en-US" dirty="0" err="1"/>
              <a:t>texty</a:t>
            </a:r>
            <a:r>
              <a:rPr lang="en-US" dirty="0"/>
              <a:t> </a:t>
            </a:r>
            <a:r>
              <a:rPr lang="en-US" dirty="0" err="1"/>
              <a:t>derechi</a:t>
            </a:r>
            <a:r>
              <a:rPr lang="en-US" dirty="0"/>
              <a:t> </a:t>
            </a:r>
            <a:r>
              <a:rPr lang="en-US" dirty="0" err="1"/>
              <a:t>texti</a:t>
            </a:r>
            <a:r>
              <a:rPr lang="en-US" dirty="0"/>
              <a:t> righty </a:t>
            </a:r>
            <a:r>
              <a:rPr lang="en-US" dirty="0" err="1"/>
              <a:t>texty</a:t>
            </a:r>
            <a:r>
              <a:rPr lang="en-US" dirty="0"/>
              <a:t> </a:t>
            </a:r>
            <a:r>
              <a:rPr lang="en-US" dirty="0" err="1"/>
              <a:t>derechi</a:t>
            </a:r>
            <a:r>
              <a:rPr lang="en-US" dirty="0"/>
              <a:t> </a:t>
            </a:r>
            <a:r>
              <a:rPr lang="en-US" dirty="0" err="1"/>
              <a:t>texti</a:t>
            </a:r>
            <a:r>
              <a:rPr lang="en-US" dirty="0"/>
              <a:t> righty </a:t>
            </a:r>
            <a:r>
              <a:rPr lang="en-US" dirty="0" err="1"/>
              <a:t>texty</a:t>
            </a:r>
            <a:r>
              <a:rPr lang="en-US" dirty="0"/>
              <a:t> </a:t>
            </a:r>
            <a:r>
              <a:rPr lang="en-US" dirty="0" err="1"/>
              <a:t>derechi</a:t>
            </a:r>
            <a:r>
              <a:rPr lang="en-US" dirty="0"/>
              <a:t> </a:t>
            </a:r>
            <a:r>
              <a:rPr lang="en-US" dirty="0" err="1"/>
              <a:t>texti</a:t>
            </a:r>
            <a:r>
              <a:rPr lang="en-US" dirty="0"/>
              <a:t>.</a:t>
            </a:r>
          </a:p>
          <a:p>
            <a:endParaRPr lang="en-US" dirty="0"/>
          </a:p>
        </p:txBody>
      </p:sp>
      <p:pic>
        <p:nvPicPr>
          <p:cNvPr id="3" name="Content Placeholder 2">
            <a:extLst>
              <a:ext uri="{FF2B5EF4-FFF2-40B4-BE49-F238E27FC236}">
                <a16:creationId xmlns:a16="http://schemas.microsoft.com/office/drawing/2014/main" id="{93BD23CF-822B-D443-A68D-197DC4A70691}"/>
              </a:ext>
            </a:extLst>
          </p:cNvPr>
          <p:cNvPicPr>
            <a:picLocks noGrp="1" noChangeAspect="1"/>
          </p:cNvPicPr>
          <p:nvPr>
            <p:ph sz="half" idx="2"/>
          </p:nvPr>
        </p:nvPicPr>
        <p:blipFill>
          <a:blip r:embed="rId2">
            <a:duotone>
              <a:prstClr val="black"/>
              <a:schemeClr val="accent4">
                <a:tint val="45000"/>
                <a:satMod val="400000"/>
              </a:schemeClr>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345599" y="2629493"/>
            <a:ext cx="4638675" cy="2899171"/>
          </a:xfrm>
        </p:spPr>
      </p:pic>
    </p:spTree>
    <p:extLst>
      <p:ext uri="{BB962C8B-B14F-4D97-AF65-F5344CB8AC3E}">
        <p14:creationId xmlns:p14="http://schemas.microsoft.com/office/powerpoint/2010/main" val="955118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5E3FB6-EB5A-A543-B380-E823685671E7}"/>
              </a:ext>
            </a:extLst>
          </p:cNvPr>
          <p:cNvSpPr>
            <a:spLocks noGrp="1"/>
          </p:cNvSpPr>
          <p:nvPr>
            <p:ph type="title"/>
          </p:nvPr>
        </p:nvSpPr>
        <p:spPr/>
        <p:txBody>
          <a:bodyPr/>
          <a:lstStyle/>
          <a:p>
            <a:r>
              <a:rPr lang="en-US" dirty="0"/>
              <a:t>This is a custom title for text and image</a:t>
            </a:r>
          </a:p>
        </p:txBody>
      </p:sp>
      <p:sp>
        <p:nvSpPr>
          <p:cNvPr id="6" name="Content Placeholder 5">
            <a:extLst>
              <a:ext uri="{FF2B5EF4-FFF2-40B4-BE49-F238E27FC236}">
                <a16:creationId xmlns:a16="http://schemas.microsoft.com/office/drawing/2014/main" id="{8FDC8191-0151-EF4B-AA37-E8D944E82D17}"/>
              </a:ext>
            </a:extLst>
          </p:cNvPr>
          <p:cNvSpPr>
            <a:spLocks noGrp="1"/>
          </p:cNvSpPr>
          <p:nvPr>
            <p:ph sz="half" idx="2"/>
          </p:nvPr>
        </p:nvSpPr>
        <p:spPr>
          <a:xfrm>
            <a:off x="4960882" y="2150244"/>
            <a:ext cx="6133837" cy="1776248"/>
          </a:xfrm>
        </p:spPr>
        <p:txBody>
          <a:bodyPr>
            <a:normAutofit fontScale="92500" lnSpcReduction="20000"/>
          </a:bodyPr>
          <a:lstStyle/>
          <a:p>
            <a:r>
              <a:rPr lang="en-US" dirty="0"/>
              <a:t>Top right content - Top right content - Top right content - Top right content - Top right content - Top right content - Top right content - Top right content - Top right content - Top right content - Top right content - Top right content - Top right content - Top right content - Top right content - Top right content - Top right content - Top right content -</a:t>
            </a:r>
          </a:p>
        </p:txBody>
      </p:sp>
      <p:sp>
        <p:nvSpPr>
          <p:cNvPr id="8" name="Content Placeholder 7">
            <a:extLst>
              <a:ext uri="{FF2B5EF4-FFF2-40B4-BE49-F238E27FC236}">
                <a16:creationId xmlns:a16="http://schemas.microsoft.com/office/drawing/2014/main" id="{B02929D3-BB6B-C848-8220-42579092BB0B}"/>
              </a:ext>
            </a:extLst>
          </p:cNvPr>
          <p:cNvSpPr>
            <a:spLocks noGrp="1"/>
          </p:cNvSpPr>
          <p:nvPr>
            <p:ph sz="half" idx="1"/>
          </p:nvPr>
        </p:nvSpPr>
        <p:spPr>
          <a:xfrm>
            <a:off x="1097280" y="2120901"/>
            <a:ext cx="3863602" cy="3748193"/>
          </a:xfrm>
        </p:spPr>
        <p:txBody>
          <a:bodyPr>
            <a:normAutofit fontScale="92500" lnSpcReduction="20000"/>
          </a:bodyPr>
          <a:lstStyle/>
          <a:p>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r>
              <a:rPr lang="en-US" dirty="0" err="1"/>
              <a:t>Leftside</a:t>
            </a:r>
            <a:r>
              <a:rPr lang="en-US" dirty="0"/>
              <a:t> content -  </a:t>
            </a:r>
          </a:p>
          <a:p>
            <a:endParaRPr lang="en-US" dirty="0"/>
          </a:p>
        </p:txBody>
      </p:sp>
      <p:sp>
        <p:nvSpPr>
          <p:cNvPr id="11" name="Content Placeholder 5">
            <a:extLst>
              <a:ext uri="{FF2B5EF4-FFF2-40B4-BE49-F238E27FC236}">
                <a16:creationId xmlns:a16="http://schemas.microsoft.com/office/drawing/2014/main" id="{8747974A-9AFE-224C-ABF6-AED8B8E42D87}"/>
              </a:ext>
            </a:extLst>
          </p:cNvPr>
          <p:cNvSpPr txBox="1">
            <a:spLocks/>
          </p:cNvSpPr>
          <p:nvPr/>
        </p:nvSpPr>
        <p:spPr>
          <a:xfrm>
            <a:off x="5760719" y="4059977"/>
            <a:ext cx="4656084" cy="1888768"/>
          </a:xfrm>
          <a:prstGeom prst="rect">
            <a:avLst/>
          </a:prstGeom>
        </p:spPr>
        <p:txBody>
          <a:bodyPr vert="horz" lIns="0" tIns="45720" rIns="0" bIns="45720" rtlCol="0">
            <a:no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None/>
            </a:pPr>
            <a:r>
              <a:rPr lang="en-US" sz="1700" dirty="0"/>
              <a:t>Bottom right content - Bottom right content - Bottom right content - Bottom right content - Bottom right content - Bottom right content - Bottom right content - Bottom right content - Bottom right content - Bottom right content - Bottom right content - Bottom right content -</a:t>
            </a:r>
          </a:p>
        </p:txBody>
      </p:sp>
    </p:spTree>
    <p:extLst>
      <p:ext uri="{BB962C8B-B14F-4D97-AF65-F5344CB8AC3E}">
        <p14:creationId xmlns:p14="http://schemas.microsoft.com/office/powerpoint/2010/main" val="3307897121"/>
      </p:ext>
    </p:extLst>
  </p:cSld>
  <p:clrMapOvr>
    <a:masterClrMapping/>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412D24"/>
      </a:dk2>
      <a:lt2>
        <a:srgbClr val="E8E2E5"/>
      </a:lt2>
      <a:accent1>
        <a:srgbClr val="81AB93"/>
      </a:accent1>
      <a:accent2>
        <a:srgbClr val="76AD77"/>
      </a:accent2>
      <a:accent3>
        <a:srgbClr val="90A87F"/>
      </a:accent3>
      <a:accent4>
        <a:srgbClr val="9DA671"/>
      </a:accent4>
      <a:accent5>
        <a:srgbClr val="AAA081"/>
      </a:accent5>
      <a:accent6>
        <a:srgbClr val="BA937F"/>
      </a:accent6>
      <a:hlink>
        <a:srgbClr val="AE6991"/>
      </a:hlink>
      <a:folHlink>
        <a:srgbClr val="7F7F7F"/>
      </a:folHlink>
    </a:clrScheme>
    <a:fontScheme name="Retrospect">
      <a:majorFont>
        <a:latin typeface="Univers Condense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Univers"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11</TotalTime>
  <Words>743</Words>
  <Application>Microsoft Macintosh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Univers</vt:lpstr>
      <vt:lpstr>Univers Condensed</vt:lpstr>
      <vt:lpstr>RetrospectVTI</vt:lpstr>
      <vt:lpstr>This is a custom title</vt:lpstr>
      <vt:lpstr>This is another custom title</vt:lpstr>
      <vt:lpstr>This is yet another custom title</vt:lpstr>
      <vt:lpstr>This is a custom title for text and image</vt:lpstr>
      <vt:lpstr>This is a custom title for text and image</vt:lpstr>
      <vt:lpstr>This is a custom title for text and image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a custom title</dc:title>
  <dc:creator>Sebastian Flores</dc:creator>
  <cp:lastModifiedBy>Sebastian Flores</cp:lastModifiedBy>
  <cp:revision>12</cp:revision>
  <dcterms:created xsi:type="dcterms:W3CDTF">2020-02-21T17:27:42Z</dcterms:created>
  <dcterms:modified xsi:type="dcterms:W3CDTF">2020-03-21T00:57:55Z</dcterms:modified>
</cp:coreProperties>
</file>