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6CF"/>
    <a:srgbClr val="0A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0998-2826-8644-921D-988BBF963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2819-13A3-8C43-B6E2-431CEE7C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C0CA-8055-6444-A209-DD5A21D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7A23-4A14-D042-A6C9-F46C4A7F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F572-AD97-834D-8AF0-5DE63B5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0DAA-06B4-C447-8042-5E9A8322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7DB3-A06E-B447-BA97-D5AE8D4A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0332-AC5D-D845-93F1-5E4F1A29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9A09-51C8-684B-A11C-B83C4D18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35C6-F73D-9E49-915E-079F791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8E81-2E13-294D-A19D-8BCF1681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7949-62F9-A543-84A8-F6D4C106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B8CE-A773-2F49-BB88-E72A006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3615-3678-874D-BE46-90AEE22A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1037-16EE-2043-8133-20551D9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7191-304B-DC45-BDE7-26CA93B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100D-F065-2943-9BCB-483350A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C61D-7BEE-D946-A13F-5ED5647B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440B-27A5-DE4A-8264-BE32B8B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8D7B-9C87-1746-8C80-05BB9A60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81AA-A127-694B-A65D-6BA99325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854A-9B1D-F145-9334-5CC27F90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2EDA-47C0-BE4D-85A3-C89247EE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AB98-1D60-3B49-9CCC-32D34F1D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C239-111F-C644-8BE1-7D1D595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1C13-DE8D-C742-82B3-04599345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25A4-CE63-BC4B-8577-C323CC71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97E2-9898-6B4C-BAC3-22C81162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A399-AFE4-D345-BAD6-9A77288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017C-B74C-D743-B32E-1D306E4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2577-E227-244D-B1C0-AEEE3CCD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E0E0-2BE7-C346-84F7-5DF7DAD4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8EB2-EC54-BD47-B435-466206B1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44F2-8426-5844-8B55-FD42265B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CF7D-485D-3148-9A53-0A60210E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73EF4-155A-1946-9E8F-AED0A601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0D9A-68F4-9946-ACD9-5BB45F6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83EAB-C61B-F546-85A6-6B5144E8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950B-DA73-C045-8AEE-7C6D19D7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C89-8817-7943-9ECE-ACAC71E6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082F-4C96-B343-ACCB-58D518B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82B1-0C4A-4F40-BBCC-0FF628E7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63786-9194-0640-980D-01D2760A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B39E2-B75F-1A48-9BFC-4791A5A6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5FE29-B933-0B44-9862-D1FC7EF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DDAEE-201B-3F4E-8526-09242A12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F27-979E-2043-BAE0-31F4846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4C59-0BD4-5846-856C-1D779A94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C744-DB1F-3A4E-A1E5-257E6DC6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D466-214E-7745-AE08-8E72C0B7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0A87-84FA-9243-9893-F961D681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26EF0-B028-5540-BD64-77589C5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4D7-379B-0E44-82B8-72B286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8A267-947F-E441-8E1A-E53C6E0A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DC28-5340-9940-87D1-63DEFA8C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316-5CBB-294C-9D74-FB7B289A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1560-5BFA-7C48-9271-82426AF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66945-3EDA-F042-832F-1304991A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68E65-1A54-CF4F-9F02-DC402AF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4E6C-35D7-CF4F-AA09-E841207F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5B69-B1B1-8147-AC01-28680A03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94A3-C46B-8D41-BF54-29191C81F9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9F6A-008D-2148-8F0F-62597A34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6F3B-8CEA-3644-804E-A4619B7B8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BB86-C685-9B4A-9FB7-5ABC4E04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97C8F-DA7E-E14D-B31B-C20949D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7" y="2174988"/>
            <a:ext cx="5307669" cy="2508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9C27C-6746-D740-B1E4-2896B4A7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1" y="2323616"/>
            <a:ext cx="1906352" cy="221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6" t="1059" r="1448" b="1328"/>
          <a:stretch/>
        </p:blipFill>
        <p:spPr>
          <a:xfrm>
            <a:off x="5471875" y="2432968"/>
            <a:ext cx="3106144" cy="199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13" b="21454"/>
          <a:stretch/>
        </p:blipFill>
        <p:spPr>
          <a:xfrm>
            <a:off x="9085857" y="2432967"/>
            <a:ext cx="3106143" cy="19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70146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A183B"/>
                </a:solidFill>
              </a:rPr>
              <a:t>Agenda: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Conociendo</a:t>
            </a:r>
            <a:r>
              <a:rPr lang="en-US" sz="3600" dirty="0">
                <a:solidFill>
                  <a:srgbClr val="4496CF"/>
                </a:solidFill>
              </a:rPr>
              <a:t> </a:t>
            </a:r>
            <a:r>
              <a:rPr lang="en-US" sz="3600" dirty="0" err="1">
                <a:solidFill>
                  <a:srgbClr val="4496CF"/>
                </a:solidFill>
              </a:rPr>
              <a:t>Jupyter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Experiencia</a:t>
            </a:r>
            <a:r>
              <a:rPr lang="en-US" sz="3600" dirty="0">
                <a:solidFill>
                  <a:srgbClr val="4496CF"/>
                </a:solidFill>
              </a:rPr>
              <a:t> </a:t>
            </a:r>
            <a:r>
              <a:rPr lang="en-US" sz="3600" dirty="0" err="1">
                <a:solidFill>
                  <a:srgbClr val="4496CF"/>
                </a:solidFill>
              </a:rPr>
              <a:t>Práctica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496CF"/>
                </a:solidFill>
              </a:rPr>
              <a:t>Ideas y </a:t>
            </a:r>
            <a:r>
              <a:rPr lang="en-US" sz="3600" dirty="0" err="1">
                <a:solidFill>
                  <a:srgbClr val="4496CF"/>
                </a:solidFill>
              </a:rPr>
              <a:t>librerías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496CF"/>
                </a:solidFill>
              </a:rPr>
              <a:t>Cierre</a:t>
            </a:r>
            <a:endParaRPr lang="en-US" sz="3600" dirty="0">
              <a:solidFill>
                <a:srgbClr val="4496C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183B"/>
              </a:solidFill>
            </a:endParaRPr>
          </a:p>
        </p:txBody>
      </p:sp>
      <p:pic>
        <p:nvPicPr>
          <p:cNvPr id="6" name="Picture 5" descr="Black and white spiralling staircase">
            <a:extLst>
              <a:ext uri="{FF2B5EF4-FFF2-40B4-BE49-F238E27FC236}">
                <a16:creationId xmlns:a16="http://schemas.microsoft.com/office/drawing/2014/main" id="{198B97D4-FFCF-C249-84F6-43C85F0E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80919" y="2705597"/>
            <a:ext cx="4326467" cy="28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>
                <a:solidFill>
                  <a:srgbClr val="0A183B"/>
                </a:solidFill>
              </a:rPr>
              <a:t>Lorem Ipsum...</a:t>
            </a:r>
          </a:p>
        </p:txBody>
      </p:sp>
    </p:spTree>
    <p:extLst>
      <p:ext uri="{BB962C8B-B14F-4D97-AF65-F5344CB8AC3E}">
        <p14:creationId xmlns:p14="http://schemas.microsoft.com/office/powerpoint/2010/main" val="25708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>
                <a:solidFill>
                  <a:srgbClr val="0A183B"/>
                </a:solidFill>
              </a:rPr>
              <a:t>Lorem Ipsum...</a:t>
            </a:r>
          </a:p>
        </p:txBody>
      </p:sp>
    </p:spTree>
    <p:extLst>
      <p:ext uri="{BB962C8B-B14F-4D97-AF65-F5344CB8AC3E}">
        <p14:creationId xmlns:p14="http://schemas.microsoft.com/office/powerpoint/2010/main" val="41789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63627-6D5A-554C-A441-6156CE28B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1059" r="1448" b="1328"/>
          <a:stretch/>
        </p:blipFill>
        <p:spPr>
          <a:xfrm>
            <a:off x="32554" y="62144"/>
            <a:ext cx="2394767" cy="153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D9E8F-A890-6643-9613-BB7283B9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48" b="19538"/>
          <a:stretch/>
        </p:blipFill>
        <p:spPr>
          <a:xfrm>
            <a:off x="9111448" y="0"/>
            <a:ext cx="3047998" cy="1804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5ED7C-6101-834A-91B4-462ACD98029A}"/>
              </a:ext>
            </a:extLst>
          </p:cNvPr>
          <p:cNvSpPr txBox="1"/>
          <p:nvPr/>
        </p:nvSpPr>
        <p:spPr>
          <a:xfrm>
            <a:off x="2427321" y="229897"/>
            <a:ext cx="6074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496CF"/>
                </a:solidFill>
              </a:rPr>
              <a:t>Taller: </a:t>
            </a:r>
          </a:p>
          <a:p>
            <a:r>
              <a:rPr lang="en-US" sz="1600" b="1" dirty="0" err="1">
                <a:solidFill>
                  <a:srgbClr val="0A183B"/>
                </a:solidFill>
              </a:rPr>
              <a:t>Programar</a:t>
            </a:r>
            <a:r>
              <a:rPr lang="en-US" sz="1600" b="1" dirty="0">
                <a:solidFill>
                  <a:srgbClr val="0A183B"/>
                </a:solidFill>
              </a:rPr>
              <a:t> y </a:t>
            </a:r>
            <a:r>
              <a:rPr lang="en-US" sz="1600" b="1" dirty="0" err="1">
                <a:solidFill>
                  <a:srgbClr val="0A183B"/>
                </a:solidFill>
              </a:rPr>
              <a:t>Reprogramar</a:t>
            </a:r>
            <a:r>
              <a:rPr lang="en-US" sz="1600" b="1" dirty="0">
                <a:solidFill>
                  <a:srgbClr val="0A183B"/>
                </a:solidFill>
              </a:rPr>
              <a:t> </a:t>
            </a:r>
            <a:r>
              <a:rPr lang="en-US" sz="1600" b="1" dirty="0" err="1">
                <a:solidFill>
                  <a:srgbClr val="0A183B"/>
                </a:solidFill>
              </a:rPr>
              <a:t>Recursos</a:t>
            </a:r>
            <a:r>
              <a:rPr lang="en-US" sz="1600" b="1" dirty="0">
                <a:solidFill>
                  <a:srgbClr val="0A183B"/>
                </a:solidFill>
              </a:rPr>
              <a:t> para </a:t>
            </a:r>
            <a:r>
              <a:rPr lang="en-US" sz="1600" b="1" dirty="0" err="1">
                <a:solidFill>
                  <a:srgbClr val="0A183B"/>
                </a:solidFill>
              </a:rPr>
              <a:t>Docentes</a:t>
            </a:r>
            <a:r>
              <a:rPr lang="en-US" sz="1600" b="1" dirty="0">
                <a:solidFill>
                  <a:srgbClr val="0A183B"/>
                </a:solidFill>
              </a:rPr>
              <a:t> (Python + </a:t>
            </a:r>
            <a:r>
              <a:rPr lang="en-US" sz="1600" b="1" dirty="0" err="1">
                <a:solidFill>
                  <a:srgbClr val="0A183B"/>
                </a:solidFill>
              </a:rPr>
              <a:t>Jupyter</a:t>
            </a:r>
            <a:r>
              <a:rPr lang="en-US" sz="1600" b="1" dirty="0">
                <a:solidFill>
                  <a:srgbClr val="0A183B"/>
                </a:solidFill>
              </a:rPr>
              <a:t>)</a:t>
            </a:r>
          </a:p>
          <a:p>
            <a:r>
              <a:rPr lang="en-US" sz="1600" dirty="0">
                <a:solidFill>
                  <a:srgbClr val="4496CF"/>
                </a:solidFill>
              </a:rPr>
              <a:t>Sofía Martin, Ariel Ramos, Liliana Hurtado, Sebastián Flores</a:t>
            </a:r>
          </a:p>
          <a:p>
            <a:r>
              <a:rPr lang="en-US" sz="1600" dirty="0" err="1">
                <a:solidFill>
                  <a:srgbClr val="4496CF"/>
                </a:solidFill>
              </a:rPr>
              <a:t>PyCon</a:t>
            </a:r>
            <a:r>
              <a:rPr lang="en-US" sz="1600" dirty="0">
                <a:solidFill>
                  <a:srgbClr val="4496CF"/>
                </a:solidFill>
              </a:rPr>
              <a:t> Argentina, 29 </a:t>
            </a:r>
            <a:r>
              <a:rPr lang="en-US" sz="1600" dirty="0" err="1">
                <a:solidFill>
                  <a:srgbClr val="4496CF"/>
                </a:solidFill>
              </a:rPr>
              <a:t>Noviembre</a:t>
            </a:r>
            <a:r>
              <a:rPr lang="en-US" sz="1600" dirty="0">
                <a:solidFill>
                  <a:srgbClr val="4496CF"/>
                </a:solidFill>
              </a:rPr>
              <a:t>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95313-937B-E14C-94C4-9B3A8455B93F}"/>
              </a:ext>
            </a:extLst>
          </p:cNvPr>
          <p:cNvSpPr txBox="1"/>
          <p:nvPr/>
        </p:nvSpPr>
        <p:spPr>
          <a:xfrm>
            <a:off x="639191" y="2254927"/>
            <a:ext cx="10922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rgbClr val="4496CF"/>
                </a:solidFill>
              </a:rPr>
              <a:t>Motivación</a:t>
            </a:r>
            <a:endParaRPr lang="en-US" sz="3600" dirty="0">
              <a:solidFill>
                <a:srgbClr val="4496CF"/>
              </a:solidFill>
            </a:endParaRPr>
          </a:p>
          <a:p>
            <a:pPr algn="just"/>
            <a:endParaRPr lang="en-US" sz="2400" dirty="0">
              <a:solidFill>
                <a:srgbClr val="0A183B"/>
              </a:solidFill>
            </a:endParaRPr>
          </a:p>
          <a:p>
            <a:pPr algn="just"/>
            <a:r>
              <a:rPr lang="en-US" sz="2400" dirty="0">
                <a:solidFill>
                  <a:srgbClr val="0A183B"/>
                </a:solidFill>
              </a:rPr>
              <a:t>Lorem Ipsum...</a:t>
            </a:r>
          </a:p>
        </p:txBody>
      </p:sp>
    </p:spTree>
    <p:extLst>
      <p:ext uri="{BB962C8B-B14F-4D97-AF65-F5344CB8AC3E}">
        <p14:creationId xmlns:p14="http://schemas.microsoft.com/office/powerpoint/2010/main" val="11925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14</cp:revision>
  <dcterms:created xsi:type="dcterms:W3CDTF">2021-10-27T00:17:49Z</dcterms:created>
  <dcterms:modified xsi:type="dcterms:W3CDTF">2021-10-27T01:19:18Z</dcterms:modified>
</cp:coreProperties>
</file>