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83B"/>
    <a:srgbClr val="449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9"/>
    <p:restoredTop sz="94694"/>
  </p:normalViewPr>
  <p:slideViewPr>
    <p:cSldViewPr snapToGrid="0" snapToObjects="1">
      <p:cViewPr varScale="1">
        <p:scale>
          <a:sx n="110" d="100"/>
          <a:sy n="110" d="100"/>
        </p:scale>
        <p:origin x="17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0998-2826-8644-921D-988BBF963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B2819-13A3-8C43-B6E2-431CEE7C1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7C0CA-8055-6444-A209-DD5A21DC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4A3-C46B-8D41-BF54-29191C81F9E8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27A23-4A14-D042-A6C9-F46C4A7F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4F572-AD97-834D-8AF0-5DE63B54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BB86-C685-9B4A-9FB7-5ABC4E046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8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0DAA-06B4-C447-8042-5E9A8322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87DB3-A06E-B447-BA97-D5AE8D4AD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20332-AC5D-D845-93F1-5E4F1A299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4A3-C46B-8D41-BF54-29191C81F9E8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F9A09-51C8-684B-A11C-B83C4D18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B35C6-F73D-9E49-915E-079F7915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BB86-C685-9B4A-9FB7-5ABC4E046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98E81-2E13-294D-A19D-8BCF1681E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57949-62F9-A543-84A8-F6D4C106D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8B8CE-A773-2F49-BB88-E72A006FD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4A3-C46B-8D41-BF54-29191C81F9E8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33615-3678-874D-BE46-90AEE22A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51037-16EE-2043-8133-20551D9F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BB86-C685-9B4A-9FB7-5ABC4E046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7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57191-304B-DC45-BDE7-26CA93B19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100D-F065-2943-9BCB-483350A86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7C61D-7BEE-D946-A13F-5ED5647B8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4A3-C46B-8D41-BF54-29191C81F9E8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F440B-27A5-DE4A-8264-BE32B8B3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48D7B-9C87-1746-8C80-05BB9A60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BB86-C685-9B4A-9FB7-5ABC4E046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81AA-A127-694B-A65D-6BA993258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C854A-9B1D-F145-9334-5CC27F907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12EDA-47C0-BE4D-85A3-C89247EE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4A3-C46B-8D41-BF54-29191C81F9E8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2AB98-1D60-3B49-9CCC-32D34F1D3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EC239-111F-C644-8BE1-7D1D59560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BB86-C685-9B4A-9FB7-5ABC4E046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91C13-DE8D-C742-82B3-04599345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725A4-CE63-BC4B-8577-C323CC71A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A97E2-9898-6B4C-BAC3-22C811628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AA399-AFE4-D345-BAD6-9A77288D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4A3-C46B-8D41-BF54-29191C81F9E8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5017C-B74C-D743-B32E-1D306E45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32577-E227-244D-B1C0-AEEE3CCD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BB86-C685-9B4A-9FB7-5ABC4E046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1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E0E0-2BE7-C346-84F7-5DF7DAD43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F8EB2-EC54-BD47-B435-466206B12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E44F2-8426-5844-8B55-FD42265B1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6CF7D-485D-3148-9A53-0A60210E0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73EF4-155A-1946-9E8F-AED0A601E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010D9A-68F4-9946-ACD9-5BB45F60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4A3-C46B-8D41-BF54-29191C81F9E8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D83EAB-C61B-F546-85A6-6B5144E8E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B950B-DA73-C045-8AEE-7C6D19D7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BB86-C685-9B4A-9FB7-5ABC4E046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1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FC89-8817-7943-9ECE-ACAC71E6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CC082F-4C96-B343-ACCB-58D518BE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4A3-C46B-8D41-BF54-29191C81F9E8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282B1-0C4A-4F40-BBCC-0FF628E78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63786-9194-0640-980D-01D2760AB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BB86-C685-9B4A-9FB7-5ABC4E046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3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3B39E2-B75F-1A48-9BFC-4791A5A6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4A3-C46B-8D41-BF54-29191C81F9E8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5FE29-B933-0B44-9862-D1FC7EFE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DDAEE-201B-3F4E-8526-09242A12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BB86-C685-9B4A-9FB7-5ABC4E046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7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FF27-979E-2043-BAE0-31F48460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74C59-0BD4-5846-856C-1D779A940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9C744-DB1F-3A4E-A1E5-257E6DC68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5D466-214E-7745-AE08-8E72C0B7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4A3-C46B-8D41-BF54-29191C81F9E8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40A87-84FA-9243-9893-F961D6813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26EF0-B028-5540-BD64-77589C554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BB86-C685-9B4A-9FB7-5ABC4E046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1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694D7-379B-0E44-82B8-72B28687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A8A267-947F-E441-8E1A-E53C6E0AA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3DC28-5340-9940-87D1-63DEFA8C3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05316-5CBB-294C-9D74-FB7B289A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4A3-C46B-8D41-BF54-29191C81F9E8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F1560-5BFA-7C48-9271-82426AFC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66945-3EDA-F042-832F-1304991A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BB86-C685-9B4A-9FB7-5ABC4E046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4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68E65-1A54-CF4F-9F02-DC402AFE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94E6C-35D7-CF4F-AA09-E841207F7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35B69-B1B1-8147-AC01-28680A03C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594A3-C46B-8D41-BF54-29191C81F9E8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59F6A-008D-2148-8F0F-62597A344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A6F3B-8CEA-3644-804E-A4619B7B8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FBB86-C685-9B4A-9FB7-5ABC4E046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6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297C8F-DA7E-E14D-B31B-C20949D04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007" y="2174988"/>
            <a:ext cx="5307669" cy="25080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69C27C-6746-D740-B1E4-2896B4A7F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31" y="2323616"/>
            <a:ext cx="1906352" cy="22107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163627-6D5A-554C-A441-6156CE28B6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6" t="1059" r="1448" b="1328"/>
          <a:stretch/>
        </p:blipFill>
        <p:spPr>
          <a:xfrm>
            <a:off x="5471875" y="2432968"/>
            <a:ext cx="3106144" cy="19920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0D9E8F-A890-6643-9613-BB7283B924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413" b="21454"/>
          <a:stretch/>
        </p:blipFill>
        <p:spPr>
          <a:xfrm>
            <a:off x="9085857" y="2432967"/>
            <a:ext cx="3106143" cy="199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7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163627-6D5A-554C-A441-6156CE28B6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6" t="1059" r="1448" b="1328"/>
          <a:stretch/>
        </p:blipFill>
        <p:spPr>
          <a:xfrm>
            <a:off x="32554" y="62144"/>
            <a:ext cx="2394767" cy="1535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0D9E8F-A890-6643-9613-BB7283B924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248" b="19538"/>
          <a:stretch/>
        </p:blipFill>
        <p:spPr>
          <a:xfrm>
            <a:off x="9111448" y="0"/>
            <a:ext cx="3047998" cy="18048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45ED7C-6101-834A-91B4-462ACD98029A}"/>
              </a:ext>
            </a:extLst>
          </p:cNvPr>
          <p:cNvSpPr txBox="1"/>
          <p:nvPr/>
        </p:nvSpPr>
        <p:spPr>
          <a:xfrm>
            <a:off x="2427321" y="229897"/>
            <a:ext cx="60746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4496CF"/>
                </a:solidFill>
              </a:rPr>
              <a:t>Taller: </a:t>
            </a:r>
          </a:p>
          <a:p>
            <a:r>
              <a:rPr lang="en-US" sz="1600" b="1" dirty="0" err="1">
                <a:solidFill>
                  <a:srgbClr val="0A183B"/>
                </a:solidFill>
              </a:rPr>
              <a:t>Programar</a:t>
            </a:r>
            <a:r>
              <a:rPr lang="en-US" sz="1600" b="1" dirty="0">
                <a:solidFill>
                  <a:srgbClr val="0A183B"/>
                </a:solidFill>
              </a:rPr>
              <a:t> y </a:t>
            </a:r>
            <a:r>
              <a:rPr lang="en-US" sz="1600" b="1" dirty="0" err="1">
                <a:solidFill>
                  <a:srgbClr val="0A183B"/>
                </a:solidFill>
              </a:rPr>
              <a:t>Reprogramar</a:t>
            </a:r>
            <a:r>
              <a:rPr lang="en-US" sz="1600" b="1" dirty="0">
                <a:solidFill>
                  <a:srgbClr val="0A183B"/>
                </a:solidFill>
              </a:rPr>
              <a:t> </a:t>
            </a:r>
            <a:r>
              <a:rPr lang="en-US" sz="1600" b="1" dirty="0" err="1">
                <a:solidFill>
                  <a:srgbClr val="0A183B"/>
                </a:solidFill>
              </a:rPr>
              <a:t>Recursos</a:t>
            </a:r>
            <a:r>
              <a:rPr lang="en-US" sz="1600" b="1" dirty="0">
                <a:solidFill>
                  <a:srgbClr val="0A183B"/>
                </a:solidFill>
              </a:rPr>
              <a:t> para </a:t>
            </a:r>
            <a:r>
              <a:rPr lang="en-US" sz="1600" b="1" dirty="0" err="1">
                <a:solidFill>
                  <a:srgbClr val="0A183B"/>
                </a:solidFill>
              </a:rPr>
              <a:t>Docentes</a:t>
            </a:r>
            <a:r>
              <a:rPr lang="en-US" sz="1600" b="1" dirty="0">
                <a:solidFill>
                  <a:srgbClr val="0A183B"/>
                </a:solidFill>
              </a:rPr>
              <a:t> (Python + </a:t>
            </a:r>
            <a:r>
              <a:rPr lang="en-US" sz="1600" b="1" dirty="0" err="1">
                <a:solidFill>
                  <a:srgbClr val="0A183B"/>
                </a:solidFill>
              </a:rPr>
              <a:t>Jupyter</a:t>
            </a:r>
            <a:r>
              <a:rPr lang="en-US" sz="1600" b="1" dirty="0">
                <a:solidFill>
                  <a:srgbClr val="0A183B"/>
                </a:solidFill>
              </a:rPr>
              <a:t>)</a:t>
            </a:r>
          </a:p>
          <a:p>
            <a:r>
              <a:rPr lang="en-US" sz="1600" dirty="0">
                <a:solidFill>
                  <a:srgbClr val="4496CF"/>
                </a:solidFill>
              </a:rPr>
              <a:t>Sofía Martin, Ariel Ramos, Liliana Hurtado, Sebastián Flores</a:t>
            </a:r>
          </a:p>
          <a:p>
            <a:r>
              <a:rPr lang="en-US" sz="1600" dirty="0" err="1">
                <a:solidFill>
                  <a:srgbClr val="4496CF"/>
                </a:solidFill>
              </a:rPr>
              <a:t>PyCon</a:t>
            </a:r>
            <a:r>
              <a:rPr lang="en-US" sz="1600" dirty="0">
                <a:solidFill>
                  <a:srgbClr val="4496CF"/>
                </a:solidFill>
              </a:rPr>
              <a:t> Argentina, 29 </a:t>
            </a:r>
            <a:r>
              <a:rPr lang="en-US" sz="1600" dirty="0" err="1">
                <a:solidFill>
                  <a:srgbClr val="4496CF"/>
                </a:solidFill>
              </a:rPr>
              <a:t>Noviembre</a:t>
            </a:r>
            <a:r>
              <a:rPr lang="en-US" sz="1600" dirty="0">
                <a:solidFill>
                  <a:srgbClr val="4496CF"/>
                </a:solidFill>
              </a:rPr>
              <a:t>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395313-937B-E14C-94C4-9B3A8455B93F}"/>
              </a:ext>
            </a:extLst>
          </p:cNvPr>
          <p:cNvSpPr txBox="1"/>
          <p:nvPr/>
        </p:nvSpPr>
        <p:spPr>
          <a:xfrm>
            <a:off x="639191" y="2254927"/>
            <a:ext cx="7014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A183B"/>
                </a:solidFill>
              </a:rPr>
              <a:t>Lorem ipsum dolor sit </a:t>
            </a:r>
            <a:r>
              <a:rPr lang="en-US" sz="2400" dirty="0" err="1">
                <a:solidFill>
                  <a:srgbClr val="0A183B"/>
                </a:solidFill>
              </a:rPr>
              <a:t>amet</a:t>
            </a:r>
            <a:r>
              <a:rPr lang="en-US" sz="2400" dirty="0">
                <a:solidFill>
                  <a:srgbClr val="0A183B"/>
                </a:solidFill>
              </a:rPr>
              <a:t>, </a:t>
            </a:r>
            <a:r>
              <a:rPr lang="en-US" sz="2400" dirty="0" err="1">
                <a:solidFill>
                  <a:srgbClr val="0A183B"/>
                </a:solidFill>
              </a:rPr>
              <a:t>consectetur</a:t>
            </a:r>
            <a:r>
              <a:rPr lang="en-US" sz="2400" dirty="0">
                <a:solidFill>
                  <a:srgbClr val="0A183B"/>
                </a:solidFill>
              </a:rPr>
              <a:t> </a:t>
            </a:r>
            <a:r>
              <a:rPr lang="en-US" sz="2400" dirty="0" err="1">
                <a:solidFill>
                  <a:srgbClr val="0A183B"/>
                </a:solidFill>
              </a:rPr>
              <a:t>adipiscing</a:t>
            </a:r>
            <a:r>
              <a:rPr lang="en-US" sz="2400" dirty="0">
                <a:solidFill>
                  <a:srgbClr val="0A183B"/>
                </a:solidFill>
              </a:rPr>
              <a:t> </a:t>
            </a:r>
            <a:r>
              <a:rPr lang="en-US" sz="2400" dirty="0" err="1">
                <a:solidFill>
                  <a:srgbClr val="0A183B"/>
                </a:solidFill>
              </a:rPr>
              <a:t>elit</a:t>
            </a:r>
            <a:r>
              <a:rPr lang="en-US" sz="2400" dirty="0">
                <a:solidFill>
                  <a:srgbClr val="0A183B"/>
                </a:solidFill>
              </a:rPr>
              <a:t>, sed do </a:t>
            </a:r>
            <a:r>
              <a:rPr lang="en-US" sz="2400" dirty="0" err="1">
                <a:solidFill>
                  <a:srgbClr val="0A183B"/>
                </a:solidFill>
              </a:rPr>
              <a:t>eiusmod</a:t>
            </a:r>
            <a:r>
              <a:rPr lang="en-US" sz="2400" dirty="0">
                <a:solidFill>
                  <a:srgbClr val="0A183B"/>
                </a:solidFill>
              </a:rPr>
              <a:t> </a:t>
            </a:r>
            <a:r>
              <a:rPr lang="en-US" sz="2400" dirty="0" err="1">
                <a:solidFill>
                  <a:srgbClr val="0A183B"/>
                </a:solidFill>
              </a:rPr>
              <a:t>tempor</a:t>
            </a:r>
            <a:r>
              <a:rPr lang="en-US" sz="2400" dirty="0">
                <a:solidFill>
                  <a:srgbClr val="0A183B"/>
                </a:solidFill>
              </a:rPr>
              <a:t> </a:t>
            </a:r>
            <a:r>
              <a:rPr lang="en-US" sz="2400" dirty="0" err="1">
                <a:solidFill>
                  <a:srgbClr val="0A183B"/>
                </a:solidFill>
              </a:rPr>
              <a:t>incididunt</a:t>
            </a:r>
            <a:r>
              <a:rPr lang="en-US" sz="2400" dirty="0">
                <a:solidFill>
                  <a:srgbClr val="0A183B"/>
                </a:solidFill>
              </a:rPr>
              <a:t> </a:t>
            </a:r>
            <a:r>
              <a:rPr lang="en-US" sz="2400" dirty="0" err="1">
                <a:solidFill>
                  <a:srgbClr val="0A183B"/>
                </a:solidFill>
              </a:rPr>
              <a:t>ut</a:t>
            </a:r>
            <a:r>
              <a:rPr lang="en-US" sz="2400" dirty="0">
                <a:solidFill>
                  <a:srgbClr val="0A183B"/>
                </a:solidFill>
              </a:rPr>
              <a:t> </a:t>
            </a:r>
            <a:r>
              <a:rPr lang="en-US" sz="2400" dirty="0" err="1">
                <a:solidFill>
                  <a:srgbClr val="0A183B"/>
                </a:solidFill>
              </a:rPr>
              <a:t>labore</a:t>
            </a:r>
            <a:r>
              <a:rPr lang="en-US" sz="2400" dirty="0">
                <a:solidFill>
                  <a:srgbClr val="0A183B"/>
                </a:solidFill>
              </a:rPr>
              <a:t> et dolore magna </a:t>
            </a:r>
            <a:r>
              <a:rPr lang="en-US" sz="2400" dirty="0" err="1">
                <a:solidFill>
                  <a:srgbClr val="0A183B"/>
                </a:solidFill>
              </a:rPr>
              <a:t>aliqua</a:t>
            </a:r>
            <a:r>
              <a:rPr lang="en-US" sz="2400" dirty="0">
                <a:solidFill>
                  <a:srgbClr val="0A183B"/>
                </a:solidFill>
              </a:rPr>
              <a:t>. Ut </a:t>
            </a:r>
            <a:r>
              <a:rPr lang="en-US" sz="2400" dirty="0" err="1">
                <a:solidFill>
                  <a:srgbClr val="0A183B"/>
                </a:solidFill>
              </a:rPr>
              <a:t>enim</a:t>
            </a:r>
            <a:r>
              <a:rPr lang="en-US" sz="2400" dirty="0">
                <a:solidFill>
                  <a:srgbClr val="0A183B"/>
                </a:solidFill>
              </a:rPr>
              <a:t> ad minim </a:t>
            </a:r>
            <a:r>
              <a:rPr lang="en-US" sz="2400" dirty="0" err="1">
                <a:solidFill>
                  <a:srgbClr val="0A183B"/>
                </a:solidFill>
              </a:rPr>
              <a:t>veniam</a:t>
            </a:r>
            <a:r>
              <a:rPr lang="en-US" sz="2400" dirty="0">
                <a:solidFill>
                  <a:srgbClr val="0A183B"/>
                </a:solidFill>
              </a:rPr>
              <a:t>, </a:t>
            </a:r>
            <a:r>
              <a:rPr lang="en-US" sz="2400" dirty="0" err="1">
                <a:solidFill>
                  <a:srgbClr val="0A183B"/>
                </a:solidFill>
              </a:rPr>
              <a:t>quis</a:t>
            </a:r>
            <a:r>
              <a:rPr lang="en-US" sz="2400" dirty="0">
                <a:solidFill>
                  <a:srgbClr val="0A183B"/>
                </a:solidFill>
              </a:rPr>
              <a:t> </a:t>
            </a:r>
            <a:r>
              <a:rPr lang="en-US" sz="2400" dirty="0" err="1">
                <a:solidFill>
                  <a:srgbClr val="0A183B"/>
                </a:solidFill>
              </a:rPr>
              <a:t>nostrud</a:t>
            </a:r>
            <a:r>
              <a:rPr lang="en-US" sz="2400" dirty="0">
                <a:solidFill>
                  <a:srgbClr val="0A183B"/>
                </a:solidFill>
              </a:rPr>
              <a:t> exercitation </a:t>
            </a:r>
            <a:r>
              <a:rPr lang="en-US" sz="2400" dirty="0" err="1">
                <a:solidFill>
                  <a:srgbClr val="0A183B"/>
                </a:solidFill>
              </a:rPr>
              <a:t>ullamco</a:t>
            </a:r>
            <a:r>
              <a:rPr lang="en-US" sz="2400" dirty="0">
                <a:solidFill>
                  <a:srgbClr val="0A183B"/>
                </a:solidFill>
              </a:rPr>
              <a:t> </a:t>
            </a:r>
            <a:r>
              <a:rPr lang="en-US" sz="2400" dirty="0" err="1">
                <a:solidFill>
                  <a:srgbClr val="0A183B"/>
                </a:solidFill>
              </a:rPr>
              <a:t>laboris</a:t>
            </a:r>
            <a:r>
              <a:rPr lang="en-US" sz="2400" dirty="0">
                <a:solidFill>
                  <a:srgbClr val="0A183B"/>
                </a:solidFill>
              </a:rPr>
              <a:t> nisi </a:t>
            </a:r>
            <a:r>
              <a:rPr lang="en-US" sz="2400" dirty="0" err="1">
                <a:solidFill>
                  <a:srgbClr val="0A183B"/>
                </a:solidFill>
              </a:rPr>
              <a:t>ut</a:t>
            </a:r>
            <a:r>
              <a:rPr lang="en-US" sz="2400" dirty="0">
                <a:solidFill>
                  <a:srgbClr val="0A183B"/>
                </a:solidFill>
              </a:rPr>
              <a:t> </a:t>
            </a:r>
            <a:r>
              <a:rPr lang="en-US" sz="2400" dirty="0" err="1">
                <a:solidFill>
                  <a:srgbClr val="0A183B"/>
                </a:solidFill>
              </a:rPr>
              <a:t>aliquip</a:t>
            </a:r>
            <a:r>
              <a:rPr lang="en-US" sz="2400" dirty="0">
                <a:solidFill>
                  <a:srgbClr val="0A183B"/>
                </a:solidFill>
              </a:rPr>
              <a:t> ex </a:t>
            </a:r>
            <a:r>
              <a:rPr lang="en-US" sz="2400" dirty="0" err="1">
                <a:solidFill>
                  <a:srgbClr val="0A183B"/>
                </a:solidFill>
              </a:rPr>
              <a:t>ea</a:t>
            </a:r>
            <a:r>
              <a:rPr lang="en-US" sz="2400" dirty="0">
                <a:solidFill>
                  <a:srgbClr val="0A183B"/>
                </a:solidFill>
              </a:rPr>
              <a:t> </a:t>
            </a:r>
            <a:r>
              <a:rPr lang="en-US" sz="2400" dirty="0" err="1">
                <a:solidFill>
                  <a:srgbClr val="0A183B"/>
                </a:solidFill>
              </a:rPr>
              <a:t>commodo</a:t>
            </a:r>
            <a:r>
              <a:rPr lang="en-US" sz="2400" dirty="0">
                <a:solidFill>
                  <a:srgbClr val="0A183B"/>
                </a:solidFill>
              </a:rPr>
              <a:t> </a:t>
            </a:r>
            <a:r>
              <a:rPr lang="en-US" sz="2400" dirty="0" err="1">
                <a:solidFill>
                  <a:srgbClr val="0A183B"/>
                </a:solidFill>
              </a:rPr>
              <a:t>consequat</a:t>
            </a:r>
            <a:r>
              <a:rPr lang="en-US" sz="2400" dirty="0">
                <a:solidFill>
                  <a:srgbClr val="0A183B"/>
                </a:solidFill>
              </a:rPr>
              <a:t>. Duis </a:t>
            </a:r>
            <a:r>
              <a:rPr lang="en-US" sz="2400" dirty="0" err="1">
                <a:solidFill>
                  <a:srgbClr val="0A183B"/>
                </a:solidFill>
              </a:rPr>
              <a:t>aute</a:t>
            </a:r>
            <a:r>
              <a:rPr lang="en-US" sz="2400" dirty="0">
                <a:solidFill>
                  <a:srgbClr val="0A183B"/>
                </a:solidFill>
              </a:rPr>
              <a:t> </a:t>
            </a:r>
            <a:r>
              <a:rPr lang="en-US" sz="2400" dirty="0" err="1">
                <a:solidFill>
                  <a:srgbClr val="0A183B"/>
                </a:solidFill>
              </a:rPr>
              <a:t>irure</a:t>
            </a:r>
            <a:r>
              <a:rPr lang="en-US" sz="2400" dirty="0">
                <a:solidFill>
                  <a:srgbClr val="0A183B"/>
                </a:solidFill>
              </a:rPr>
              <a:t> dolor in </a:t>
            </a:r>
            <a:r>
              <a:rPr lang="en-US" sz="2400" dirty="0" err="1">
                <a:solidFill>
                  <a:srgbClr val="0A183B"/>
                </a:solidFill>
              </a:rPr>
              <a:t>reprehenderit</a:t>
            </a:r>
            <a:r>
              <a:rPr lang="en-US" sz="2400" dirty="0">
                <a:solidFill>
                  <a:srgbClr val="0A183B"/>
                </a:solidFill>
              </a:rPr>
              <a:t> in </a:t>
            </a:r>
            <a:r>
              <a:rPr lang="en-US" sz="2400" dirty="0" err="1">
                <a:solidFill>
                  <a:srgbClr val="0A183B"/>
                </a:solidFill>
              </a:rPr>
              <a:t>voluptate</a:t>
            </a:r>
            <a:r>
              <a:rPr lang="en-US" sz="2400" dirty="0">
                <a:solidFill>
                  <a:srgbClr val="0A183B"/>
                </a:solidFill>
              </a:rPr>
              <a:t> </a:t>
            </a:r>
            <a:r>
              <a:rPr lang="en-US" sz="2400" dirty="0" err="1">
                <a:solidFill>
                  <a:srgbClr val="0A183B"/>
                </a:solidFill>
              </a:rPr>
              <a:t>velit</a:t>
            </a:r>
            <a:r>
              <a:rPr lang="en-US" sz="2400" dirty="0">
                <a:solidFill>
                  <a:srgbClr val="0A183B"/>
                </a:solidFill>
              </a:rPr>
              <a:t> </a:t>
            </a:r>
            <a:r>
              <a:rPr lang="en-US" sz="2400" dirty="0" err="1">
                <a:solidFill>
                  <a:srgbClr val="0A183B"/>
                </a:solidFill>
              </a:rPr>
              <a:t>esse</a:t>
            </a:r>
            <a:r>
              <a:rPr lang="en-US" sz="2400" dirty="0">
                <a:solidFill>
                  <a:srgbClr val="0A183B"/>
                </a:solidFill>
              </a:rPr>
              <a:t> </a:t>
            </a:r>
            <a:r>
              <a:rPr lang="en-US" sz="2400" dirty="0" err="1">
                <a:solidFill>
                  <a:srgbClr val="0A183B"/>
                </a:solidFill>
              </a:rPr>
              <a:t>cillum</a:t>
            </a:r>
            <a:r>
              <a:rPr lang="en-US" sz="2400" dirty="0">
                <a:solidFill>
                  <a:srgbClr val="0A183B"/>
                </a:solidFill>
              </a:rPr>
              <a:t> dolore </a:t>
            </a:r>
            <a:r>
              <a:rPr lang="en-US" sz="2400" dirty="0" err="1">
                <a:solidFill>
                  <a:srgbClr val="0A183B"/>
                </a:solidFill>
              </a:rPr>
              <a:t>eu</a:t>
            </a:r>
            <a:r>
              <a:rPr lang="en-US" sz="2400" dirty="0">
                <a:solidFill>
                  <a:srgbClr val="0A183B"/>
                </a:solidFill>
              </a:rPr>
              <a:t> </a:t>
            </a:r>
            <a:r>
              <a:rPr lang="en-US" sz="2400" dirty="0" err="1">
                <a:solidFill>
                  <a:srgbClr val="0A183B"/>
                </a:solidFill>
              </a:rPr>
              <a:t>fugiat</a:t>
            </a:r>
            <a:r>
              <a:rPr lang="en-US" sz="2400" dirty="0">
                <a:solidFill>
                  <a:srgbClr val="0A183B"/>
                </a:solidFill>
              </a:rPr>
              <a:t> </a:t>
            </a:r>
            <a:r>
              <a:rPr lang="en-US" sz="2400" dirty="0" err="1">
                <a:solidFill>
                  <a:srgbClr val="0A183B"/>
                </a:solidFill>
              </a:rPr>
              <a:t>nulla</a:t>
            </a:r>
            <a:r>
              <a:rPr lang="en-US" sz="2400" dirty="0">
                <a:solidFill>
                  <a:srgbClr val="0A183B"/>
                </a:solidFill>
              </a:rPr>
              <a:t> </a:t>
            </a:r>
            <a:r>
              <a:rPr lang="en-US" sz="2400" dirty="0" err="1">
                <a:solidFill>
                  <a:srgbClr val="0A183B"/>
                </a:solidFill>
              </a:rPr>
              <a:t>pariatur</a:t>
            </a:r>
            <a:r>
              <a:rPr lang="en-US" sz="2400" dirty="0">
                <a:solidFill>
                  <a:srgbClr val="0A183B"/>
                </a:solidFill>
              </a:rPr>
              <a:t>. </a:t>
            </a:r>
            <a:r>
              <a:rPr lang="en-US" sz="2400" dirty="0" err="1">
                <a:solidFill>
                  <a:srgbClr val="0A183B"/>
                </a:solidFill>
              </a:rPr>
              <a:t>Excepteur</a:t>
            </a:r>
            <a:r>
              <a:rPr lang="en-US" sz="2400" dirty="0">
                <a:solidFill>
                  <a:srgbClr val="0A183B"/>
                </a:solidFill>
              </a:rPr>
              <a:t> </a:t>
            </a:r>
            <a:r>
              <a:rPr lang="en-US" sz="2400" dirty="0" err="1">
                <a:solidFill>
                  <a:srgbClr val="0A183B"/>
                </a:solidFill>
              </a:rPr>
              <a:t>sint</a:t>
            </a:r>
            <a:r>
              <a:rPr lang="en-US" sz="2400" dirty="0">
                <a:solidFill>
                  <a:srgbClr val="0A183B"/>
                </a:solidFill>
              </a:rPr>
              <a:t> </a:t>
            </a:r>
            <a:r>
              <a:rPr lang="en-US" sz="2400" dirty="0" err="1">
                <a:solidFill>
                  <a:srgbClr val="0A183B"/>
                </a:solidFill>
              </a:rPr>
              <a:t>occaecat</a:t>
            </a:r>
            <a:r>
              <a:rPr lang="en-US" sz="2400" dirty="0">
                <a:solidFill>
                  <a:srgbClr val="0A183B"/>
                </a:solidFill>
              </a:rPr>
              <a:t> </a:t>
            </a:r>
            <a:r>
              <a:rPr lang="en-US" sz="2400" dirty="0" err="1">
                <a:solidFill>
                  <a:srgbClr val="0A183B"/>
                </a:solidFill>
              </a:rPr>
              <a:t>cupidatat</a:t>
            </a:r>
            <a:r>
              <a:rPr lang="en-US" sz="2400" dirty="0">
                <a:solidFill>
                  <a:srgbClr val="0A183B"/>
                </a:solidFill>
              </a:rPr>
              <a:t> non </a:t>
            </a:r>
            <a:r>
              <a:rPr lang="en-US" sz="2400" dirty="0" err="1">
                <a:solidFill>
                  <a:srgbClr val="0A183B"/>
                </a:solidFill>
              </a:rPr>
              <a:t>proident</a:t>
            </a:r>
            <a:r>
              <a:rPr lang="en-US" sz="2400" dirty="0">
                <a:solidFill>
                  <a:srgbClr val="0A183B"/>
                </a:solidFill>
              </a:rPr>
              <a:t>, sunt in culpa qui </a:t>
            </a:r>
            <a:r>
              <a:rPr lang="en-US" sz="2400" dirty="0" err="1">
                <a:solidFill>
                  <a:srgbClr val="0A183B"/>
                </a:solidFill>
              </a:rPr>
              <a:t>officia</a:t>
            </a:r>
            <a:r>
              <a:rPr lang="en-US" sz="2400" dirty="0">
                <a:solidFill>
                  <a:srgbClr val="0A183B"/>
                </a:solidFill>
              </a:rPr>
              <a:t> </a:t>
            </a:r>
            <a:r>
              <a:rPr lang="en-US" sz="2400" dirty="0" err="1">
                <a:solidFill>
                  <a:srgbClr val="0A183B"/>
                </a:solidFill>
              </a:rPr>
              <a:t>deserunt</a:t>
            </a:r>
            <a:r>
              <a:rPr lang="en-US" sz="2400" dirty="0">
                <a:solidFill>
                  <a:srgbClr val="0A183B"/>
                </a:solidFill>
              </a:rPr>
              <a:t> </a:t>
            </a:r>
            <a:r>
              <a:rPr lang="en-US" sz="2400" dirty="0" err="1">
                <a:solidFill>
                  <a:srgbClr val="0A183B"/>
                </a:solidFill>
              </a:rPr>
              <a:t>mollit</a:t>
            </a:r>
            <a:r>
              <a:rPr lang="en-US" sz="2400" dirty="0">
                <a:solidFill>
                  <a:srgbClr val="0A183B"/>
                </a:solidFill>
              </a:rPr>
              <a:t> </a:t>
            </a:r>
            <a:r>
              <a:rPr lang="en-US" sz="2400" dirty="0" err="1">
                <a:solidFill>
                  <a:srgbClr val="0A183B"/>
                </a:solidFill>
              </a:rPr>
              <a:t>anim</a:t>
            </a:r>
            <a:r>
              <a:rPr lang="en-US" sz="2400" dirty="0">
                <a:solidFill>
                  <a:srgbClr val="0A183B"/>
                </a:solidFill>
              </a:rPr>
              <a:t> id </a:t>
            </a:r>
            <a:r>
              <a:rPr lang="en-US" sz="2400" dirty="0" err="1">
                <a:solidFill>
                  <a:srgbClr val="0A183B"/>
                </a:solidFill>
              </a:rPr>
              <a:t>est</a:t>
            </a:r>
            <a:r>
              <a:rPr lang="en-US" sz="2400" dirty="0">
                <a:solidFill>
                  <a:srgbClr val="0A183B"/>
                </a:solidFill>
              </a:rPr>
              <a:t> </a:t>
            </a:r>
            <a:r>
              <a:rPr lang="en-US" sz="2400" dirty="0" err="1">
                <a:solidFill>
                  <a:srgbClr val="0A183B"/>
                </a:solidFill>
              </a:rPr>
              <a:t>laborum</a:t>
            </a:r>
            <a:r>
              <a:rPr lang="en-US" sz="2400" dirty="0">
                <a:solidFill>
                  <a:srgbClr val="0A183B"/>
                </a:solidFill>
              </a:rPr>
              <a:t>.</a:t>
            </a:r>
          </a:p>
        </p:txBody>
      </p:sp>
      <p:pic>
        <p:nvPicPr>
          <p:cNvPr id="6" name="Picture 5" descr="Black and white spiralling staircase">
            <a:extLst>
              <a:ext uri="{FF2B5EF4-FFF2-40B4-BE49-F238E27FC236}">
                <a16:creationId xmlns:a16="http://schemas.microsoft.com/office/drawing/2014/main" id="{198B97D4-FFCF-C249-84F6-43C85F0E1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780919" y="2705597"/>
            <a:ext cx="4326467" cy="288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43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107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Flores</dc:creator>
  <cp:lastModifiedBy>Sebastian Flores</cp:lastModifiedBy>
  <cp:revision>6</cp:revision>
  <dcterms:created xsi:type="dcterms:W3CDTF">2021-10-27T00:17:49Z</dcterms:created>
  <dcterms:modified xsi:type="dcterms:W3CDTF">2021-10-27T00:42:02Z</dcterms:modified>
</cp:coreProperties>
</file>