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104" y="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3723-A5F0-4E03-A1E0-B39B2465BECD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EBA9-C8E6-4290-8B40-B8DDBD8DF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8712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3723-A5F0-4E03-A1E0-B39B2465BECD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EBA9-C8E6-4290-8B40-B8DDBD8DF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9774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3723-A5F0-4E03-A1E0-B39B2465BECD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EBA9-C8E6-4290-8B40-B8DDBD8DF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230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3723-A5F0-4E03-A1E0-B39B2465BECD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EBA9-C8E6-4290-8B40-B8DDBD8DF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970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3723-A5F0-4E03-A1E0-B39B2465BECD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EBA9-C8E6-4290-8B40-B8DDBD8DF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545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3723-A5F0-4E03-A1E0-B39B2465BECD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EBA9-C8E6-4290-8B40-B8DDBD8DF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555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3723-A5F0-4E03-A1E0-B39B2465BECD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EBA9-C8E6-4290-8B40-B8DDBD8DF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9892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3723-A5F0-4E03-A1E0-B39B2465BECD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EBA9-C8E6-4290-8B40-B8DDBD8DF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231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3723-A5F0-4E03-A1E0-B39B2465BECD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EBA9-C8E6-4290-8B40-B8DDBD8DF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954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3723-A5F0-4E03-A1E0-B39B2465BECD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EBA9-C8E6-4290-8B40-B8DDBD8DF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28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3723-A5F0-4E03-A1E0-B39B2465BECD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EBA9-C8E6-4290-8B40-B8DDBD8DF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8230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03723-A5F0-4E03-A1E0-B39B2465BECD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AEBA9-C8E6-4290-8B40-B8DDBD8DF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3955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CentSchbkCyrill BT" pitchFamily="18" charset="-52"/>
              </a:rPr>
              <a:t>Годовой проект по информатике</a:t>
            </a:r>
            <a:endParaRPr lang="ru-RU" dirty="0">
              <a:solidFill>
                <a:schemeClr val="bg2">
                  <a:lumMod val="25000"/>
                </a:schemeClr>
              </a:solidFill>
              <a:latin typeface="CentSchbkCyrill BT" pitchFamily="18" charset="-52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43200" y="5373216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ru-RU" sz="2000" dirty="0" smtClean="0"/>
              <a:t>Сухова Анна 10-3</a:t>
            </a:r>
          </a:p>
          <a:p>
            <a:pPr algn="r"/>
            <a:r>
              <a:rPr lang="ru-RU" sz="2000" dirty="0" smtClean="0"/>
              <a:t>Руководитель: </a:t>
            </a:r>
            <a:r>
              <a:rPr lang="ru-RU" sz="2000" dirty="0" err="1" smtClean="0"/>
              <a:t>Клюнин</a:t>
            </a:r>
            <a:r>
              <a:rPr lang="ru-RU" sz="2000" dirty="0" smtClean="0"/>
              <a:t> А.О.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401004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bg2">
                    <a:lumMod val="25000"/>
                  </a:schemeClr>
                </a:solidFill>
                <a:latin typeface="CentSchbkCyrill BT" pitchFamily="18" charset="-52"/>
              </a:rPr>
              <a:t>Задача</a:t>
            </a:r>
            <a:endParaRPr lang="ru-RU" sz="4000" dirty="0">
              <a:solidFill>
                <a:schemeClr val="bg2">
                  <a:lumMod val="25000"/>
                </a:schemeClr>
              </a:solidFill>
              <a:latin typeface="CentSchbkCyrill BT" pitchFamily="18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CentSchbkCyrill BT" pitchFamily="18" charset="-52"/>
              </a:rPr>
              <a:t>На плоскости задано множество треугольников. Найти такие два треугольника, что площадь фигуры, находящейся внутри обоих треугольников, будет максимальна. В качестве ответа: выделить найденные два треугольника, выделить контур фигуры, находящейся внутри обоих треугольников, желательно "залить цветом" внутреннее пространство этой фигуры.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3935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bg2">
                    <a:lumMod val="25000"/>
                  </a:schemeClr>
                </a:solidFill>
                <a:latin typeface="CentSchbkCyrill BT" pitchFamily="18" charset="-52"/>
              </a:rPr>
              <a:t>Управление</a:t>
            </a:r>
            <a:endParaRPr lang="ru-RU" sz="4000" dirty="0">
              <a:solidFill>
                <a:schemeClr val="bg2">
                  <a:lumMod val="25000"/>
                </a:schemeClr>
              </a:solidFill>
              <a:latin typeface="CentSchbkCyrill BT" pitchFamily="18" charset="-52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79750" b="34537"/>
          <a:stretch/>
        </p:blipFill>
        <p:spPr>
          <a:xfrm>
            <a:off x="2411804" y="1465047"/>
            <a:ext cx="4896500" cy="445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469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bg2">
                    <a:lumMod val="25000"/>
                  </a:schemeClr>
                </a:solidFill>
                <a:latin typeface="CentSchbkCyrill BT" panose="02040603050705020303" pitchFamily="18" charset="-52"/>
              </a:rPr>
              <a:t>Управление с клавиатуры</a:t>
            </a:r>
            <a:endParaRPr lang="ru-RU" sz="4000" dirty="0">
              <a:solidFill>
                <a:schemeClr val="bg2">
                  <a:lumMod val="25000"/>
                </a:schemeClr>
              </a:solidFill>
              <a:latin typeface="CentSchbkCyrill BT" panose="02040603050705020303" pitchFamily="18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79070" t="64216" r="1469" b="5411"/>
          <a:stretch/>
        </p:blipFill>
        <p:spPr>
          <a:xfrm>
            <a:off x="1045123" y="2132856"/>
            <a:ext cx="7053753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160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bg2">
                    <a:lumMod val="25000"/>
                  </a:schemeClr>
                </a:solidFill>
                <a:latin typeface="CentSchbkCyrill BT" pitchFamily="18" charset="-52"/>
              </a:rPr>
              <a:t>Решение задачи</a:t>
            </a:r>
            <a:endParaRPr lang="ru-RU" sz="4000" dirty="0">
              <a:solidFill>
                <a:schemeClr val="bg2">
                  <a:lumMod val="25000"/>
                </a:schemeClr>
              </a:solidFill>
              <a:latin typeface="CentSchbkCyrill BT" pitchFamily="18" charset="-52"/>
            </a:endParaRPr>
          </a:p>
        </p:txBody>
      </p:sp>
      <p:pic>
        <p:nvPicPr>
          <p:cNvPr id="11" name="Рисунок 10"/>
          <p:cNvPicPr/>
          <p:nvPr/>
        </p:nvPicPr>
        <p:blipFill rotWithShape="1">
          <a:blip r:embed="rId3"/>
          <a:srcRect l="31004" t="10887" b="9977"/>
          <a:stretch/>
        </p:blipFill>
        <p:spPr bwMode="auto">
          <a:xfrm>
            <a:off x="539552" y="1628800"/>
            <a:ext cx="3640562" cy="37613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Объект 11"/>
          <p:cNvPicPr>
            <a:picLocks noGrp="1"/>
          </p:cNvPicPr>
          <p:nvPr>
            <p:ph idx="1"/>
          </p:nvPr>
        </p:nvPicPr>
        <p:blipFill rotWithShape="1">
          <a:blip r:embed="rId4"/>
          <a:srcRect l="30466" t="10602" r="7885" b="9689"/>
          <a:stretch/>
        </p:blipFill>
        <p:spPr bwMode="auto">
          <a:xfrm>
            <a:off x="4139952" y="1629155"/>
            <a:ext cx="4908575" cy="37777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0107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ru-RU" sz="4000" dirty="0">
              <a:solidFill>
                <a:schemeClr val="bg2">
                  <a:lumMod val="25000"/>
                </a:schemeClr>
              </a:solidFill>
              <a:latin typeface="CentSchbkCyrill BT" pitchFamily="18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ru-RU" sz="4000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ru-RU" sz="4000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ru-RU" sz="4000" dirty="0" smtClean="0">
                <a:solidFill>
                  <a:schemeClr val="bg2">
                    <a:lumMod val="75000"/>
                  </a:schemeClr>
                </a:solidFill>
              </a:rPr>
              <a:t>Спасибо за внимание!</a:t>
            </a:r>
            <a:endParaRPr lang="ru-RU" sz="40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0705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74</Words>
  <Application>Microsoft Office PowerPoint</Application>
  <PresentationFormat>Экран (4:3)</PresentationFormat>
  <Paragraphs>11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CentSchbkCyrill BT</vt:lpstr>
      <vt:lpstr>Тема Office</vt:lpstr>
      <vt:lpstr>Годовой проект по информатике</vt:lpstr>
      <vt:lpstr>Задача</vt:lpstr>
      <vt:lpstr>Управление</vt:lpstr>
      <vt:lpstr>Управление с клавиатуры</vt:lpstr>
      <vt:lpstr>Решение задачи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Годовой проект по информатике</dc:title>
  <dc:creator>Laser</dc:creator>
  <cp:lastModifiedBy>Пользователь Windows</cp:lastModifiedBy>
  <cp:revision>14</cp:revision>
  <dcterms:created xsi:type="dcterms:W3CDTF">2022-05-10T12:03:15Z</dcterms:created>
  <dcterms:modified xsi:type="dcterms:W3CDTF">2022-05-12T06:49:26Z</dcterms:modified>
</cp:coreProperties>
</file>