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2F-46A9-9F3A-C8AA30040BF9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2F-46A9-9F3A-C8AA30040BF9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2F-46A9-9F3A-C8AA30040BF9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2F-46A9-9F3A-C8AA30040BF9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2F-46A9-9F3A-C8AA30040B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6524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ARCHANA.V</a:t>
            </a:r>
          </a:p>
          <a:p>
            <a:r>
              <a:rPr lang="en-US" sz="2400" dirty="0"/>
              <a:t>REGISTER NO: 312215806</a:t>
            </a:r>
            <a:r>
              <a:rPr lang="en-US" sz="2400"/>
              <a:t>, 35DA636D35DDA24902C4301ED</a:t>
            </a:r>
            <a:endParaRPr lang="en-US" sz="2400" dirty="0"/>
          </a:p>
          <a:p>
            <a:r>
              <a:rPr lang="en-US" sz="2400" dirty="0"/>
              <a:t>DEPARTMENT: BCOM(Accounting and finance)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FB2619-BD73-442F-BFD6-31B2383338DD}"/>
              </a:ext>
            </a:extLst>
          </p:cNvPr>
          <p:cNvSpPr/>
          <p:nvPr/>
        </p:nvSpPr>
        <p:spPr>
          <a:xfrm>
            <a:off x="533401" y="1259175"/>
            <a:ext cx="8729662" cy="35086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consistency.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DEA4E7-0DF2-4989-96C1-B364FA6FF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444657"/>
              </p:ext>
            </p:extLst>
          </p:nvPr>
        </p:nvGraphicFramePr>
        <p:xfrm>
          <a:off x="1219200" y="2133600"/>
          <a:ext cx="8298656" cy="4029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BF7A4-2497-4E02-A785-F6B4F373D1B3}"/>
              </a:ext>
            </a:extLst>
          </p:cNvPr>
          <p:cNvSpPr/>
          <p:nvPr/>
        </p:nvSpPr>
        <p:spPr>
          <a:xfrm>
            <a:off x="609600" y="1443841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7940" y="533400"/>
            <a:ext cx="5715000" cy="5410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2800" spc="10" dirty="0"/>
            </a:br>
            <a:r>
              <a:rPr lang="en-IN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1.Track attendance and absenteeism</a:t>
            </a:r>
            <a:br>
              <a:rPr lang="en-IN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2.Evaluate sales performance or revenue generation</a:t>
            </a:r>
            <a:br>
              <a:rPr lang="en-IN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3.Assess task completion or productivity</a:t>
            </a:r>
            <a:br>
              <a:rPr lang="en-IN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4.Analyze customer satisfaction ratings or feedback</a:t>
            </a:r>
            <a:br>
              <a:rPr lang="en-IN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5.Compare performance across different departments or teams</a:t>
            </a:r>
            <a:br>
              <a:rPr lang="en-IN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212" y="646920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9810" y="0"/>
            <a:ext cx="5410200" cy="16940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</a:t>
            </a:r>
            <a:r>
              <a:rPr lang="en-IN" sz="4250" spc="-20" dirty="0"/>
              <a:t>VIEW</a:t>
            </a:r>
            <a:br>
              <a:rPr lang="en-IN" sz="4250" spc="-20" dirty="0"/>
            </a:br>
            <a:br>
              <a:rPr lang="en-IN" sz="4250" spc="-20" dirty="0"/>
            </a:b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5C89AFE6-F2FA-452D-A114-5D63443E6F9A}"/>
              </a:ext>
            </a:extLst>
          </p:cNvPr>
          <p:cNvSpPr txBox="1"/>
          <p:nvPr/>
        </p:nvSpPr>
        <p:spPr>
          <a:xfrm>
            <a:off x="838201" y="1524000"/>
            <a:ext cx="9459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3AB2E-AD94-47E2-8BB9-9D39007414E4}"/>
              </a:ext>
            </a:extLst>
          </p:cNvPr>
          <p:cNvSpPr/>
          <p:nvPr/>
        </p:nvSpPr>
        <p:spPr>
          <a:xfrm>
            <a:off x="990600" y="3962967"/>
            <a:ext cx="8362951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0603" y="17206"/>
            <a:ext cx="3720148" cy="33406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br>
              <a:rPr lang="en-IN" sz="2000" spc="5" dirty="0"/>
            </a:br>
            <a:r>
              <a:rPr lang="en-IN" sz="2000" spc="5" dirty="0"/>
              <a:t> </a:t>
            </a:r>
            <a:br>
              <a:rPr lang="en-IN" sz="2000" spc="5" dirty="0"/>
            </a:br>
            <a:br>
              <a:rPr lang="en-IN" sz="2000" spc="5" dirty="0"/>
            </a:br>
            <a:r>
              <a:rPr lang="en-IN" sz="2000" spc="5" dirty="0"/>
              <a:t>                                                               </a:t>
            </a:r>
            <a:br>
              <a:rPr lang="en-IN" sz="2000" spc="5" dirty="0"/>
            </a:br>
            <a:br>
              <a:rPr lang="en-IN" sz="2000" spc="5" dirty="0"/>
            </a:br>
            <a:endParaRPr sz="2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452" y="61880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3031-4816-4027-9C0A-9D8F231CB7CC}"/>
              </a:ext>
            </a:extLst>
          </p:cNvPr>
          <p:cNvSpPr/>
          <p:nvPr/>
        </p:nvSpPr>
        <p:spPr>
          <a:xfrm>
            <a:off x="911701" y="1680161"/>
            <a:ext cx="7658100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82169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1E5F-7184-4724-99D3-2DEBB75E6E8F}"/>
              </a:ext>
            </a:extLst>
          </p:cNvPr>
          <p:cNvSpPr/>
          <p:nvPr/>
        </p:nvSpPr>
        <p:spPr>
          <a:xfrm>
            <a:off x="3048000" y="1762542"/>
            <a:ext cx="6858000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C07C1-EB3C-48E5-9884-1088D220F29A}"/>
              </a:ext>
            </a:extLst>
          </p:cNvPr>
          <p:cNvSpPr/>
          <p:nvPr/>
        </p:nvSpPr>
        <p:spPr>
          <a:xfrm>
            <a:off x="5867400" y="1600199"/>
            <a:ext cx="4495800" cy="48320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B3F9E-4DC0-45D8-AB0B-BD5BDD83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8"/>
            <a:ext cx="4640265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AA53FED-2BF3-4145-B704-C2B4BD24DA96}"/>
              </a:ext>
            </a:extLst>
          </p:cNvPr>
          <p:cNvSpPr txBox="1"/>
          <p:nvPr/>
        </p:nvSpPr>
        <p:spPr>
          <a:xfrm>
            <a:off x="609600" y="1401834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600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1.Track attendance and absenteeism 2.Evaluate sales performance or revenue generation 3.Assess task completion or productivity 4.Analyze customer satisfaction ratings or feedback 5.Compare performance across different departments or teams </vt:lpstr>
      <vt:lpstr>PROJECT OVERVIEW  </vt:lpstr>
      <vt:lpstr>WHO ARE THE END USERS?                                                 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Archana venkat</cp:lastModifiedBy>
  <cp:revision>15</cp:revision>
  <dcterms:created xsi:type="dcterms:W3CDTF">2024-03-29T15:07:22Z</dcterms:created>
  <dcterms:modified xsi:type="dcterms:W3CDTF">2024-08-31T17:39:29Z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