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8" r:id="rId2"/>
    <p:sldId id="259" r:id="rId3"/>
    <p:sldId id="260" r:id="rId4"/>
    <p:sldId id="256" r:id="rId5"/>
    <p:sldId id="263" r:id="rId6"/>
    <p:sldId id="261" r:id="rId7"/>
    <p:sldId id="257"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9BEA8-823F-4E33-A1E3-2B6F097A7EBA}" v="58" dt="2024-03-09T19:30:17.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ly, Alexander (kzr3fb)" userId="S::kzr3fb@virginia.edu::bb018c0f-9226-4491-8bcc-404a753067a9" providerId="AD" clId="Web-{4929BEA8-823F-4E33-A1E3-2B6F097A7EBA}"/>
    <pc:docChg chg="addSld delSld modSld">
      <pc:chgData name="Lilly, Alexander (kzr3fb)" userId="S::kzr3fb@virginia.edu::bb018c0f-9226-4491-8bcc-404a753067a9" providerId="AD" clId="Web-{4929BEA8-823F-4E33-A1E3-2B6F097A7EBA}" dt="2024-03-09T19:30:51.943" v="58" actId="20577"/>
      <pc:docMkLst>
        <pc:docMk/>
      </pc:docMkLst>
      <pc:sldChg chg="modSp">
        <pc:chgData name="Lilly, Alexander (kzr3fb)" userId="S::kzr3fb@virginia.edu::bb018c0f-9226-4491-8bcc-404a753067a9" providerId="AD" clId="Web-{4929BEA8-823F-4E33-A1E3-2B6F097A7EBA}" dt="2024-03-09T19:24:13.354" v="6" actId="14100"/>
        <pc:sldMkLst>
          <pc:docMk/>
          <pc:sldMk cId="0" sldId="256"/>
        </pc:sldMkLst>
        <pc:spChg chg="mod">
          <ac:chgData name="Lilly, Alexander (kzr3fb)" userId="S::kzr3fb@virginia.edu::bb018c0f-9226-4491-8bcc-404a753067a9" providerId="AD" clId="Web-{4929BEA8-823F-4E33-A1E3-2B6F097A7EBA}" dt="2024-03-09T19:24:13.354" v="6" actId="14100"/>
          <ac:spMkLst>
            <pc:docMk/>
            <pc:sldMk cId="0" sldId="256"/>
            <ac:spMk id="2" creationId="{B622A93A-FDAD-F0B2-B77A-9BF470A7DCC5}"/>
          </ac:spMkLst>
        </pc:spChg>
        <pc:picChg chg="mod">
          <ac:chgData name="Lilly, Alexander (kzr3fb)" userId="S::kzr3fb@virginia.edu::bb018c0f-9226-4491-8bcc-404a753067a9" providerId="AD" clId="Web-{4929BEA8-823F-4E33-A1E3-2B6F097A7EBA}" dt="2024-03-09T19:19:04.647" v="2" actId="1076"/>
          <ac:picMkLst>
            <pc:docMk/>
            <pc:sldMk cId="0" sldId="256"/>
            <ac:picMk id="54" creationId="{00000000-0000-0000-0000-000000000000}"/>
          </ac:picMkLst>
        </pc:picChg>
      </pc:sldChg>
      <pc:sldChg chg="addSp delSp modSp">
        <pc:chgData name="Lilly, Alexander (kzr3fb)" userId="S::kzr3fb@virginia.edu::bb018c0f-9226-4491-8bcc-404a753067a9" providerId="AD" clId="Web-{4929BEA8-823F-4E33-A1E3-2B6F097A7EBA}" dt="2024-03-09T19:30:17.972" v="55" actId="1076"/>
        <pc:sldMkLst>
          <pc:docMk/>
          <pc:sldMk cId="0" sldId="257"/>
        </pc:sldMkLst>
        <pc:spChg chg="mod">
          <ac:chgData name="Lilly, Alexander (kzr3fb)" userId="S::kzr3fb@virginia.edu::bb018c0f-9226-4491-8bcc-404a753067a9" providerId="AD" clId="Web-{4929BEA8-823F-4E33-A1E3-2B6F097A7EBA}" dt="2024-03-09T19:26:15.283" v="9" actId="20577"/>
          <ac:spMkLst>
            <pc:docMk/>
            <pc:sldMk cId="0" sldId="257"/>
            <ac:spMk id="74" creationId="{00000000-0000-0000-0000-000000000000}"/>
          </ac:spMkLst>
        </pc:spChg>
        <pc:picChg chg="add mod">
          <ac:chgData name="Lilly, Alexander (kzr3fb)" userId="S::kzr3fb@virginia.edu::bb018c0f-9226-4491-8bcc-404a753067a9" providerId="AD" clId="Web-{4929BEA8-823F-4E33-A1E3-2B6F097A7EBA}" dt="2024-03-09T19:27:18.068" v="23" actId="14100"/>
          <ac:picMkLst>
            <pc:docMk/>
            <pc:sldMk cId="0" sldId="257"/>
            <ac:picMk id="2" creationId="{8CF25F37-7C74-0A26-8210-A65FC2F7EBD7}"/>
          </ac:picMkLst>
        </pc:picChg>
        <pc:picChg chg="add mod">
          <ac:chgData name="Lilly, Alexander (kzr3fb)" userId="S::kzr3fb@virginia.edu::bb018c0f-9226-4491-8bcc-404a753067a9" providerId="AD" clId="Web-{4929BEA8-823F-4E33-A1E3-2B6F097A7EBA}" dt="2024-03-09T19:30:17.972" v="55" actId="1076"/>
          <ac:picMkLst>
            <pc:docMk/>
            <pc:sldMk cId="0" sldId="257"/>
            <ac:picMk id="5" creationId="{26DA80D4-A91D-DD0D-A0F2-0F78E1275636}"/>
          </ac:picMkLst>
        </pc:picChg>
        <pc:picChg chg="del">
          <ac:chgData name="Lilly, Alexander (kzr3fb)" userId="S::kzr3fb@virginia.edu::bb018c0f-9226-4491-8bcc-404a753067a9" providerId="AD" clId="Web-{4929BEA8-823F-4E33-A1E3-2B6F097A7EBA}" dt="2024-03-09T19:26:48.160" v="14"/>
          <ac:picMkLst>
            <pc:docMk/>
            <pc:sldMk cId="0" sldId="257"/>
            <ac:picMk id="66" creationId="{00000000-0000-0000-0000-000000000000}"/>
          </ac:picMkLst>
        </pc:picChg>
        <pc:picChg chg="del">
          <ac:chgData name="Lilly, Alexander (kzr3fb)" userId="S::kzr3fb@virginia.edu::bb018c0f-9226-4491-8bcc-404a753067a9" providerId="AD" clId="Web-{4929BEA8-823F-4E33-A1E3-2B6F097A7EBA}" dt="2024-03-09T19:30:09.737" v="52"/>
          <ac:picMkLst>
            <pc:docMk/>
            <pc:sldMk cId="0" sldId="257"/>
            <ac:picMk id="67" creationId="{00000000-0000-0000-0000-000000000000}"/>
          </ac:picMkLst>
        </pc:picChg>
        <pc:picChg chg="mod">
          <ac:chgData name="Lilly, Alexander (kzr3fb)" userId="S::kzr3fb@virginia.edu::bb018c0f-9226-4491-8bcc-404a753067a9" providerId="AD" clId="Web-{4929BEA8-823F-4E33-A1E3-2B6F097A7EBA}" dt="2024-03-09T19:27:54.729" v="30" actId="1076"/>
          <ac:picMkLst>
            <pc:docMk/>
            <pc:sldMk cId="0" sldId="257"/>
            <ac:picMk id="68" creationId="{00000000-0000-0000-0000-000000000000}"/>
          </ac:picMkLst>
        </pc:picChg>
        <pc:cxnChg chg="del">
          <ac:chgData name="Lilly, Alexander (kzr3fb)" userId="S::kzr3fb@virginia.edu::bb018c0f-9226-4491-8bcc-404a753067a9" providerId="AD" clId="Web-{4929BEA8-823F-4E33-A1E3-2B6F097A7EBA}" dt="2024-03-09T19:27:58.323" v="31"/>
          <ac:cxnSpMkLst>
            <pc:docMk/>
            <pc:sldMk cId="0" sldId="257"/>
            <ac:cxnSpMk id="10" creationId="{FBA3FA6C-9F44-7738-60D3-642F019943C8}"/>
          </ac:cxnSpMkLst>
        </pc:cxnChg>
        <pc:cxnChg chg="del">
          <ac:chgData name="Lilly, Alexander (kzr3fb)" userId="S::kzr3fb@virginia.edu::bb018c0f-9226-4491-8bcc-404a753067a9" providerId="AD" clId="Web-{4929BEA8-823F-4E33-A1E3-2B6F097A7EBA}" dt="2024-03-09T19:30:13.488" v="54"/>
          <ac:cxnSpMkLst>
            <pc:docMk/>
            <pc:sldMk cId="0" sldId="257"/>
            <ac:cxnSpMk id="12" creationId="{F64572DB-0153-722A-58B4-DAA2ACE2762E}"/>
          </ac:cxnSpMkLst>
        </pc:cxnChg>
        <pc:cxnChg chg="mod">
          <ac:chgData name="Lilly, Alexander (kzr3fb)" userId="S::kzr3fb@virginia.edu::bb018c0f-9226-4491-8bcc-404a753067a9" providerId="AD" clId="Web-{4929BEA8-823F-4E33-A1E3-2B6F097A7EBA}" dt="2024-03-09T19:27:26.227" v="24" actId="14100"/>
          <ac:cxnSpMkLst>
            <pc:docMk/>
            <pc:sldMk cId="0" sldId="257"/>
            <ac:cxnSpMk id="69" creationId="{00000000-0000-0000-0000-000000000000}"/>
          </ac:cxnSpMkLst>
        </pc:cxnChg>
        <pc:cxnChg chg="mod ord">
          <ac:chgData name="Lilly, Alexander (kzr3fb)" userId="S::kzr3fb@virginia.edu::bb018c0f-9226-4491-8bcc-404a753067a9" providerId="AD" clId="Web-{4929BEA8-823F-4E33-A1E3-2B6F097A7EBA}" dt="2024-03-09T19:29:12.953" v="45"/>
          <ac:cxnSpMkLst>
            <pc:docMk/>
            <pc:sldMk cId="0" sldId="257"/>
            <ac:cxnSpMk id="71" creationId="{00000000-0000-0000-0000-000000000000}"/>
          </ac:cxnSpMkLst>
        </pc:cxnChg>
      </pc:sldChg>
      <pc:sldChg chg="modSp">
        <pc:chgData name="Lilly, Alexander (kzr3fb)" userId="S::kzr3fb@virginia.edu::bb018c0f-9226-4491-8bcc-404a753067a9" providerId="AD" clId="Web-{4929BEA8-823F-4E33-A1E3-2B6F097A7EBA}" dt="2024-03-09T19:18:54.022" v="0" actId="20577"/>
        <pc:sldMkLst>
          <pc:docMk/>
          <pc:sldMk cId="2220072507" sldId="258"/>
        </pc:sldMkLst>
        <pc:spChg chg="mod">
          <ac:chgData name="Lilly, Alexander (kzr3fb)" userId="S::kzr3fb@virginia.edu::bb018c0f-9226-4491-8bcc-404a753067a9" providerId="AD" clId="Web-{4929BEA8-823F-4E33-A1E3-2B6F097A7EBA}" dt="2024-03-09T19:18:54.022" v="0" actId="20577"/>
          <ac:spMkLst>
            <pc:docMk/>
            <pc:sldMk cId="2220072507" sldId="258"/>
            <ac:spMk id="5" creationId="{CE6506D3-A2BF-003D-CDE7-C31D248E2408}"/>
          </ac:spMkLst>
        </pc:spChg>
      </pc:sldChg>
      <pc:sldChg chg="modSp">
        <pc:chgData name="Lilly, Alexander (kzr3fb)" userId="S::kzr3fb@virginia.edu::bb018c0f-9226-4491-8bcc-404a753067a9" providerId="AD" clId="Web-{4929BEA8-823F-4E33-A1E3-2B6F097A7EBA}" dt="2024-03-09T19:24:06.525" v="5" actId="1076"/>
        <pc:sldMkLst>
          <pc:docMk/>
          <pc:sldMk cId="2783331829" sldId="260"/>
        </pc:sldMkLst>
        <pc:spChg chg="mod">
          <ac:chgData name="Lilly, Alexander (kzr3fb)" userId="S::kzr3fb@virginia.edu::bb018c0f-9226-4491-8bcc-404a753067a9" providerId="AD" clId="Web-{4929BEA8-823F-4E33-A1E3-2B6F097A7EBA}" dt="2024-03-09T19:24:06.525" v="5" actId="1076"/>
          <ac:spMkLst>
            <pc:docMk/>
            <pc:sldMk cId="2783331829" sldId="260"/>
            <ac:spMk id="2" creationId="{E3D8D8FF-C1C1-6A8F-9D61-C4A8F57C6869}"/>
          </ac:spMkLst>
        </pc:spChg>
        <pc:spChg chg="mod">
          <ac:chgData name="Lilly, Alexander (kzr3fb)" userId="S::kzr3fb@virginia.edu::bb018c0f-9226-4491-8bcc-404a753067a9" providerId="AD" clId="Web-{4929BEA8-823F-4E33-A1E3-2B6F097A7EBA}" dt="2024-03-09T19:23:58.072" v="4" actId="14100"/>
          <ac:spMkLst>
            <pc:docMk/>
            <pc:sldMk cId="2783331829" sldId="260"/>
            <ac:spMk id="23" creationId="{4FDFA55B-3E5C-E756-F973-8F3C4B0A0395}"/>
          </ac:spMkLst>
        </pc:spChg>
      </pc:sldChg>
      <pc:sldChg chg="modSp">
        <pc:chgData name="Lilly, Alexander (kzr3fb)" userId="S::kzr3fb@virginia.edu::bb018c0f-9226-4491-8bcc-404a753067a9" providerId="AD" clId="Web-{4929BEA8-823F-4E33-A1E3-2B6F097A7EBA}" dt="2024-03-09T19:30:51.943" v="58" actId="20577"/>
        <pc:sldMkLst>
          <pc:docMk/>
          <pc:sldMk cId="2207400977" sldId="261"/>
        </pc:sldMkLst>
        <pc:graphicFrameChg chg="modGraphic">
          <ac:chgData name="Lilly, Alexander (kzr3fb)" userId="S::kzr3fb@virginia.edu::bb018c0f-9226-4491-8bcc-404a753067a9" providerId="AD" clId="Web-{4929BEA8-823F-4E33-A1E3-2B6F097A7EBA}" dt="2024-03-09T19:30:51.943" v="58" actId="20577"/>
          <ac:graphicFrameMkLst>
            <pc:docMk/>
            <pc:sldMk cId="2207400977" sldId="261"/>
            <ac:graphicFrameMk id="127" creationId="{6DAF8352-C7FF-5E47-E9B4-929FA56C1478}"/>
          </ac:graphicFrameMkLst>
        </pc:graphicFrameChg>
      </pc:sldChg>
      <pc:sldChg chg="modSp">
        <pc:chgData name="Lilly, Alexander (kzr3fb)" userId="S::kzr3fb@virginia.edu::bb018c0f-9226-4491-8bcc-404a753067a9" providerId="AD" clId="Web-{4929BEA8-823F-4E33-A1E3-2B6F097A7EBA}" dt="2024-03-09T19:24:38.590" v="7" actId="14100"/>
        <pc:sldMkLst>
          <pc:docMk/>
          <pc:sldMk cId="3740999865" sldId="263"/>
        </pc:sldMkLst>
        <pc:spChg chg="mod">
          <ac:chgData name="Lilly, Alexander (kzr3fb)" userId="S::kzr3fb@virginia.edu::bb018c0f-9226-4491-8bcc-404a753067a9" providerId="AD" clId="Web-{4929BEA8-823F-4E33-A1E3-2B6F097A7EBA}" dt="2024-03-09T19:24:38.590" v="7" actId="14100"/>
          <ac:spMkLst>
            <pc:docMk/>
            <pc:sldMk cId="3740999865" sldId="263"/>
            <ac:spMk id="3" creationId="{C157EEF7-DDFC-20D0-4EE9-EC29B0C4E67A}"/>
          </ac:spMkLst>
        </pc:spChg>
      </pc:sldChg>
      <pc:sldChg chg="add del replId">
        <pc:chgData name="Lilly, Alexander (kzr3fb)" userId="S::kzr3fb@virginia.edu::bb018c0f-9226-4491-8bcc-404a753067a9" providerId="AD" clId="Web-{4929BEA8-823F-4E33-A1E3-2B6F097A7EBA}" dt="2024-03-09T19:29:41.970" v="47"/>
        <pc:sldMkLst>
          <pc:docMk/>
          <pc:sldMk cId="2910133540" sldId="264"/>
        </pc:sldMkLst>
      </pc:sldChg>
    </pc:docChg>
  </pc:docChgLst>
  <pc:docChgLst>
    <pc:chgData name="Snyder, Abigail (syc6vs)" userId="S::syc6vs@virginia.edu::4be55f9c-e8f1-406b-a4d0-de08c3f66c88" providerId="AD" clId="Web-{B386AC1A-DE4E-3AC1-8967-3E259019C099}"/>
    <pc:docChg chg="addSld modSld sldOrd">
      <pc:chgData name="Snyder, Abigail (syc6vs)" userId="S::syc6vs@virginia.edu::4be55f9c-e8f1-406b-a4d0-de08c3f66c88" providerId="AD" clId="Web-{B386AC1A-DE4E-3AC1-8967-3E259019C099}" dt="2024-02-26T19:16:52.236" v="880" actId="20577"/>
      <pc:docMkLst>
        <pc:docMk/>
      </pc:docMkLst>
      <pc:sldChg chg="addSp delSp modSp mod setBg">
        <pc:chgData name="Snyder, Abigail (syc6vs)" userId="S::syc6vs@virginia.edu::4be55f9c-e8f1-406b-a4d0-de08c3f66c88" providerId="AD" clId="Web-{B386AC1A-DE4E-3AC1-8967-3E259019C099}" dt="2024-02-26T18:57:14.615" v="303" actId="1076"/>
        <pc:sldMkLst>
          <pc:docMk/>
          <pc:sldMk cId="0" sldId="256"/>
        </pc:sldMkLst>
        <pc:spChg chg="add mod">
          <ac:chgData name="Snyder, Abigail (syc6vs)" userId="S::syc6vs@virginia.edu::4be55f9c-e8f1-406b-a4d0-de08c3f66c88" providerId="AD" clId="Web-{B386AC1A-DE4E-3AC1-8967-3E259019C099}" dt="2024-02-26T18:56:50.146" v="296" actId="20577"/>
          <ac:spMkLst>
            <pc:docMk/>
            <pc:sldMk cId="0" sldId="256"/>
            <ac:spMk id="2" creationId="{B622A93A-FDAD-F0B2-B77A-9BF470A7DCC5}"/>
          </ac:spMkLst>
        </pc:spChg>
        <pc:spChg chg="add del mod">
          <ac:chgData name="Snyder, Abigail (syc6vs)" userId="S::syc6vs@virginia.edu::4be55f9c-e8f1-406b-a4d0-de08c3f66c88" providerId="AD" clId="Web-{B386AC1A-DE4E-3AC1-8967-3E259019C099}" dt="2024-02-26T18:56:03.676" v="286"/>
          <ac:spMkLst>
            <pc:docMk/>
            <pc:sldMk cId="0" sldId="256"/>
            <ac:spMk id="4" creationId="{A4B3215B-7AC5-D281-FBF1-3C0BECD2B108}"/>
          </ac:spMkLst>
        </pc:spChg>
        <pc:spChg chg="add del mod">
          <ac:chgData name="Snyder, Abigail (syc6vs)" userId="S::syc6vs@virginia.edu::4be55f9c-e8f1-406b-a4d0-de08c3f66c88" providerId="AD" clId="Web-{B386AC1A-DE4E-3AC1-8967-3E259019C099}" dt="2024-02-26T18:56:10.754" v="292"/>
          <ac:spMkLst>
            <pc:docMk/>
            <pc:sldMk cId="0" sldId="256"/>
            <ac:spMk id="6" creationId="{942745C9-11C6-3A6D-2E16-C2AEA359FF37}"/>
          </ac:spMkLst>
        </pc:spChg>
        <pc:spChg chg="mod">
          <ac:chgData name="Snyder, Abigail (syc6vs)" userId="S::syc6vs@virginia.edu::4be55f9c-e8f1-406b-a4d0-de08c3f66c88" providerId="AD" clId="Web-{B386AC1A-DE4E-3AC1-8967-3E259019C099}" dt="2024-02-26T18:56:31.192" v="294"/>
          <ac:spMkLst>
            <pc:docMk/>
            <pc:sldMk cId="0" sldId="256"/>
            <ac:spMk id="55" creationId="{00000000-0000-0000-0000-000000000000}"/>
          </ac:spMkLst>
        </pc:spChg>
        <pc:spChg chg="del mod">
          <ac:chgData name="Snyder, Abigail (syc6vs)" userId="S::syc6vs@virginia.edu::4be55f9c-e8f1-406b-a4d0-de08c3f66c88" providerId="AD" clId="Web-{B386AC1A-DE4E-3AC1-8967-3E259019C099}" dt="2024-02-26T18:55:08.362" v="261"/>
          <ac:spMkLst>
            <pc:docMk/>
            <pc:sldMk cId="0" sldId="256"/>
            <ac:spMk id="56" creationId="{00000000-0000-0000-0000-000000000000}"/>
          </ac:spMkLst>
        </pc:spChg>
        <pc:spChg chg="del mod">
          <ac:chgData name="Snyder, Abigail (syc6vs)" userId="S::syc6vs@virginia.edu::4be55f9c-e8f1-406b-a4d0-de08c3f66c88" providerId="AD" clId="Web-{B386AC1A-DE4E-3AC1-8967-3E259019C099}" dt="2024-02-26T18:55:12.581" v="262"/>
          <ac:spMkLst>
            <pc:docMk/>
            <pc:sldMk cId="0" sldId="256"/>
            <ac:spMk id="58" creationId="{00000000-0000-0000-0000-000000000000}"/>
          </ac:spMkLst>
        </pc:spChg>
        <pc:spChg chg="add">
          <ac:chgData name="Snyder, Abigail (syc6vs)" userId="S::syc6vs@virginia.edu::4be55f9c-e8f1-406b-a4d0-de08c3f66c88" providerId="AD" clId="Web-{B386AC1A-DE4E-3AC1-8967-3E259019C099}" dt="2024-02-26T18:56:31.192" v="294"/>
          <ac:spMkLst>
            <pc:docMk/>
            <pc:sldMk cId="0" sldId="256"/>
            <ac:spMk id="66" creationId="{90FB7BFA-EBDD-467C-B253-EFA700504181}"/>
          </ac:spMkLst>
        </pc:spChg>
        <pc:spChg chg="add">
          <ac:chgData name="Snyder, Abigail (syc6vs)" userId="S::syc6vs@virginia.edu::4be55f9c-e8f1-406b-a4d0-de08c3f66c88" providerId="AD" clId="Web-{B386AC1A-DE4E-3AC1-8967-3E259019C099}" dt="2024-02-26T18:56:31.192" v="294"/>
          <ac:spMkLst>
            <pc:docMk/>
            <pc:sldMk cId="0" sldId="256"/>
            <ac:spMk id="68" creationId="{23A9D773-2FA9-4E93-A01A-AEECF93EB47D}"/>
          </ac:spMkLst>
        </pc:spChg>
        <pc:spChg chg="add">
          <ac:chgData name="Snyder, Abigail (syc6vs)" userId="S::syc6vs@virginia.edu::4be55f9c-e8f1-406b-a4d0-de08c3f66c88" providerId="AD" clId="Web-{B386AC1A-DE4E-3AC1-8967-3E259019C099}" dt="2024-02-26T18:56:31.192" v="294"/>
          <ac:spMkLst>
            <pc:docMk/>
            <pc:sldMk cId="0" sldId="256"/>
            <ac:spMk id="70" creationId="{D0A08A6F-C28D-4C68-9627-9B83F062FD65}"/>
          </ac:spMkLst>
        </pc:spChg>
        <pc:spChg chg="add">
          <ac:chgData name="Snyder, Abigail (syc6vs)" userId="S::syc6vs@virginia.edu::4be55f9c-e8f1-406b-a4d0-de08c3f66c88" providerId="AD" clId="Web-{B386AC1A-DE4E-3AC1-8967-3E259019C099}" dt="2024-02-26T18:56:31.192" v="294"/>
          <ac:spMkLst>
            <pc:docMk/>
            <pc:sldMk cId="0" sldId="256"/>
            <ac:spMk id="72" creationId="{D6DAD309-1212-498F-ABAD-388FFD322A8D}"/>
          </ac:spMkLst>
        </pc:spChg>
        <pc:spChg chg="add">
          <ac:chgData name="Snyder, Abigail (syc6vs)" userId="S::syc6vs@virginia.edu::4be55f9c-e8f1-406b-a4d0-de08c3f66c88" providerId="AD" clId="Web-{B386AC1A-DE4E-3AC1-8967-3E259019C099}" dt="2024-02-26T18:56:31.192" v="294"/>
          <ac:spMkLst>
            <pc:docMk/>
            <pc:sldMk cId="0" sldId="256"/>
            <ac:spMk id="74" creationId="{8F297EF4-1A36-4B32-9046-62BAFD8D81AA}"/>
          </ac:spMkLst>
        </pc:spChg>
        <pc:spChg chg="add">
          <ac:chgData name="Snyder, Abigail (syc6vs)" userId="S::syc6vs@virginia.edu::4be55f9c-e8f1-406b-a4d0-de08c3f66c88" providerId="AD" clId="Web-{B386AC1A-DE4E-3AC1-8967-3E259019C099}" dt="2024-02-26T18:56:31.192" v="294"/>
          <ac:spMkLst>
            <pc:docMk/>
            <pc:sldMk cId="0" sldId="256"/>
            <ac:spMk id="76" creationId="{725BC238-C762-4D13-A195-D96782130850}"/>
          </ac:spMkLst>
        </pc:spChg>
        <pc:spChg chg="add">
          <ac:chgData name="Snyder, Abigail (syc6vs)" userId="S::syc6vs@virginia.edu::4be55f9c-e8f1-406b-a4d0-de08c3f66c88" providerId="AD" clId="Web-{B386AC1A-DE4E-3AC1-8967-3E259019C099}" dt="2024-02-26T18:56:31.192" v="294"/>
          <ac:spMkLst>
            <pc:docMk/>
            <pc:sldMk cId="0" sldId="256"/>
            <ac:spMk id="82" creationId="{380DDC1E-06A0-46BA-AE64-DBDD05947683}"/>
          </ac:spMkLst>
        </pc:spChg>
        <pc:spChg chg="add">
          <ac:chgData name="Snyder, Abigail (syc6vs)" userId="S::syc6vs@virginia.edu::4be55f9c-e8f1-406b-a4d0-de08c3f66c88" providerId="AD" clId="Web-{B386AC1A-DE4E-3AC1-8967-3E259019C099}" dt="2024-02-26T18:56:31.192" v="294"/>
          <ac:spMkLst>
            <pc:docMk/>
            <pc:sldMk cId="0" sldId="256"/>
            <ac:spMk id="84" creationId="{339C1BC9-83BE-489D-9B3E-B164525B14C4}"/>
          </ac:spMkLst>
        </pc:spChg>
        <pc:spChg chg="add">
          <ac:chgData name="Snyder, Abigail (syc6vs)" userId="S::syc6vs@virginia.edu::4be55f9c-e8f1-406b-a4d0-de08c3f66c88" providerId="AD" clId="Web-{B386AC1A-DE4E-3AC1-8967-3E259019C099}" dt="2024-02-26T18:56:31.192" v="294"/>
          <ac:spMkLst>
            <pc:docMk/>
            <pc:sldMk cId="0" sldId="256"/>
            <ac:spMk id="86" creationId="{F00FBAF5-0C55-4EC9-9950-7797B8DF7726}"/>
          </ac:spMkLst>
        </pc:spChg>
        <pc:spChg chg="add">
          <ac:chgData name="Snyder, Abigail (syc6vs)" userId="S::syc6vs@virginia.edu::4be55f9c-e8f1-406b-a4d0-de08c3f66c88" providerId="AD" clId="Web-{B386AC1A-DE4E-3AC1-8967-3E259019C099}" dt="2024-02-26T18:56:31.192" v="294"/>
          <ac:spMkLst>
            <pc:docMk/>
            <pc:sldMk cId="0" sldId="256"/>
            <ac:spMk id="88" creationId="{12BC0108-11C3-4CBB-B5D0-7945DB64D0C6}"/>
          </ac:spMkLst>
        </pc:spChg>
        <pc:picChg chg="mod ord">
          <ac:chgData name="Snyder, Abigail (syc6vs)" userId="S::syc6vs@virginia.edu::4be55f9c-e8f1-406b-a4d0-de08c3f66c88" providerId="AD" clId="Web-{B386AC1A-DE4E-3AC1-8967-3E259019C099}" dt="2024-02-26T18:56:55.380" v="299" actId="1076"/>
          <ac:picMkLst>
            <pc:docMk/>
            <pc:sldMk cId="0" sldId="256"/>
            <ac:picMk id="54" creationId="{00000000-0000-0000-0000-000000000000}"/>
          </ac:picMkLst>
        </pc:picChg>
        <pc:picChg chg="mod ord">
          <ac:chgData name="Snyder, Abigail (syc6vs)" userId="S::syc6vs@virginia.edu::4be55f9c-e8f1-406b-a4d0-de08c3f66c88" providerId="AD" clId="Web-{B386AC1A-DE4E-3AC1-8967-3E259019C099}" dt="2024-02-26T18:57:14.615" v="303" actId="1076"/>
          <ac:picMkLst>
            <pc:docMk/>
            <pc:sldMk cId="0" sldId="256"/>
            <ac:picMk id="57" creationId="{00000000-0000-0000-0000-000000000000}"/>
          </ac:picMkLst>
        </pc:picChg>
        <pc:picChg chg="add">
          <ac:chgData name="Snyder, Abigail (syc6vs)" userId="S::syc6vs@virginia.edu::4be55f9c-e8f1-406b-a4d0-de08c3f66c88" providerId="AD" clId="Web-{B386AC1A-DE4E-3AC1-8967-3E259019C099}" dt="2024-02-26T18:56:31.192" v="294"/>
          <ac:picMkLst>
            <pc:docMk/>
            <pc:sldMk cId="0" sldId="256"/>
            <ac:picMk id="62" creationId="{B1395C1E-2648-4FFC-AC7C-2C170835181E}"/>
          </ac:picMkLst>
        </pc:picChg>
        <pc:picChg chg="add">
          <ac:chgData name="Snyder, Abigail (syc6vs)" userId="S::syc6vs@virginia.edu::4be55f9c-e8f1-406b-a4d0-de08c3f66c88" providerId="AD" clId="Web-{B386AC1A-DE4E-3AC1-8967-3E259019C099}" dt="2024-02-26T18:56:31.192" v="294"/>
          <ac:picMkLst>
            <pc:docMk/>
            <pc:sldMk cId="0" sldId="256"/>
            <ac:picMk id="64" creationId="{1C7379FE-10D6-4FEA-BEA3-5E2034A44C82}"/>
          </ac:picMkLst>
        </pc:picChg>
        <pc:picChg chg="add">
          <ac:chgData name="Snyder, Abigail (syc6vs)" userId="S::syc6vs@virginia.edu::4be55f9c-e8f1-406b-a4d0-de08c3f66c88" providerId="AD" clId="Web-{B386AC1A-DE4E-3AC1-8967-3E259019C099}" dt="2024-02-26T18:56:31.192" v="294"/>
          <ac:picMkLst>
            <pc:docMk/>
            <pc:sldMk cId="0" sldId="256"/>
            <ac:picMk id="78" creationId="{E46C2F34-1655-46BB-AA7C-FE1E7C94DEDA}"/>
          </ac:picMkLst>
        </pc:picChg>
        <pc:picChg chg="add">
          <ac:chgData name="Snyder, Abigail (syc6vs)" userId="S::syc6vs@virginia.edu::4be55f9c-e8f1-406b-a4d0-de08c3f66c88" providerId="AD" clId="Web-{B386AC1A-DE4E-3AC1-8967-3E259019C099}" dt="2024-02-26T18:56:31.192" v="294"/>
          <ac:picMkLst>
            <pc:docMk/>
            <pc:sldMk cId="0" sldId="256"/>
            <ac:picMk id="80" creationId="{9E212255-06CB-48A7-8DDC-16BB691C2713}"/>
          </ac:picMkLst>
        </pc:picChg>
      </pc:sldChg>
      <pc:sldChg chg="addSp delSp modSp ord">
        <pc:chgData name="Snyder, Abigail (syc6vs)" userId="S::syc6vs@virginia.edu::4be55f9c-e8f1-406b-a4d0-de08c3f66c88" providerId="AD" clId="Web-{B386AC1A-DE4E-3AC1-8967-3E259019C099}" dt="2024-02-26T19:13:48.107" v="831"/>
        <pc:sldMkLst>
          <pc:docMk/>
          <pc:sldMk cId="0" sldId="257"/>
        </pc:sldMkLst>
        <pc:spChg chg="add del">
          <ac:chgData name="Snyder, Abigail (syc6vs)" userId="S::syc6vs@virginia.edu::4be55f9c-e8f1-406b-a4d0-de08c3f66c88" providerId="AD" clId="Web-{B386AC1A-DE4E-3AC1-8967-3E259019C099}" dt="2024-02-26T19:04:55.501" v="640"/>
          <ac:spMkLst>
            <pc:docMk/>
            <pc:sldMk cId="0" sldId="257"/>
            <ac:spMk id="2" creationId="{D0D563F2-E323-42EE-0B41-EBA494C7F317}"/>
          </ac:spMkLst>
        </pc:spChg>
        <pc:spChg chg="add mod">
          <ac:chgData name="Snyder, Abigail (syc6vs)" userId="S::syc6vs@virginia.edu::4be55f9c-e8f1-406b-a4d0-de08c3f66c88" providerId="AD" clId="Web-{B386AC1A-DE4E-3AC1-8967-3E259019C099}" dt="2024-02-26T19:07:33.286" v="779"/>
          <ac:spMkLst>
            <pc:docMk/>
            <pc:sldMk cId="0" sldId="257"/>
            <ac:spMk id="3" creationId="{92E6AEEF-040B-C2F1-8918-955417F4E1BF}"/>
          </ac:spMkLst>
        </pc:spChg>
        <pc:spChg chg="add mod ord">
          <ac:chgData name="Snyder, Abigail (syc6vs)" userId="S::syc6vs@virginia.edu::4be55f9c-e8f1-406b-a4d0-de08c3f66c88" providerId="AD" clId="Web-{B386AC1A-DE4E-3AC1-8967-3E259019C099}" dt="2024-02-26T19:13:48.107" v="831"/>
          <ac:spMkLst>
            <pc:docMk/>
            <pc:sldMk cId="0" sldId="257"/>
            <ac:spMk id="4" creationId="{978185D9-A05D-EF83-CD52-A909B714B928}"/>
          </ac:spMkLst>
        </pc:spChg>
        <pc:spChg chg="add del mod">
          <ac:chgData name="Snyder, Abigail (syc6vs)" userId="S::syc6vs@virginia.edu::4be55f9c-e8f1-406b-a4d0-de08c3f66c88" providerId="AD" clId="Web-{B386AC1A-DE4E-3AC1-8967-3E259019C099}" dt="2024-02-26T19:08:30.709" v="786"/>
          <ac:spMkLst>
            <pc:docMk/>
            <pc:sldMk cId="0" sldId="257"/>
            <ac:spMk id="5" creationId="{92FB0B7E-FE9B-20A1-DF5B-C3B27B862418}"/>
          </ac:spMkLst>
        </pc:spChg>
        <pc:spChg chg="add del mod">
          <ac:chgData name="Snyder, Abigail (syc6vs)" userId="S::syc6vs@virginia.edu::4be55f9c-e8f1-406b-a4d0-de08c3f66c88" providerId="AD" clId="Web-{B386AC1A-DE4E-3AC1-8967-3E259019C099}" dt="2024-02-26T19:09:13.210" v="793"/>
          <ac:spMkLst>
            <pc:docMk/>
            <pc:sldMk cId="0" sldId="257"/>
            <ac:spMk id="6" creationId="{3FCB2928-E04D-1D42-2E58-EB2719C34B02}"/>
          </ac:spMkLst>
        </pc:spChg>
        <pc:spChg chg="add del">
          <ac:chgData name="Snyder, Abigail (syc6vs)" userId="S::syc6vs@virginia.edu::4be55f9c-e8f1-406b-a4d0-de08c3f66c88" providerId="AD" clId="Web-{B386AC1A-DE4E-3AC1-8967-3E259019C099}" dt="2024-02-26T19:09:32.164" v="797"/>
          <ac:spMkLst>
            <pc:docMk/>
            <pc:sldMk cId="0" sldId="257"/>
            <ac:spMk id="7" creationId="{5E8C5E5A-5EBC-8A26-62D1-7FA573EA10DF}"/>
          </ac:spMkLst>
        </pc:spChg>
        <pc:spChg chg="add del mod">
          <ac:chgData name="Snyder, Abigail (syc6vs)" userId="S::syc6vs@virginia.edu::4be55f9c-e8f1-406b-a4d0-de08c3f66c88" providerId="AD" clId="Web-{B386AC1A-DE4E-3AC1-8967-3E259019C099}" dt="2024-02-26T19:10:39.196" v="807"/>
          <ac:spMkLst>
            <pc:docMk/>
            <pc:sldMk cId="0" sldId="257"/>
            <ac:spMk id="8" creationId="{B0C9C1E9-FEC1-C090-E6D0-3FB763E3E302}"/>
          </ac:spMkLst>
        </pc:spChg>
        <pc:spChg chg="mod">
          <ac:chgData name="Snyder, Abigail (syc6vs)" userId="S::syc6vs@virginia.edu::4be55f9c-e8f1-406b-a4d0-de08c3f66c88" providerId="AD" clId="Web-{B386AC1A-DE4E-3AC1-8967-3E259019C099}" dt="2024-02-26T19:04:36.500" v="638" actId="20577"/>
          <ac:spMkLst>
            <pc:docMk/>
            <pc:sldMk cId="0" sldId="257"/>
            <ac:spMk id="63" creationId="{00000000-0000-0000-0000-000000000000}"/>
          </ac:spMkLst>
        </pc:spChg>
        <pc:spChg chg="del">
          <ac:chgData name="Snyder, Abigail (syc6vs)" userId="S::syc6vs@virginia.edu::4be55f9c-e8f1-406b-a4d0-de08c3f66c88" providerId="AD" clId="Web-{B386AC1A-DE4E-3AC1-8967-3E259019C099}" dt="2024-02-26T19:03:54.624" v="621"/>
          <ac:spMkLst>
            <pc:docMk/>
            <pc:sldMk cId="0" sldId="257"/>
            <ac:spMk id="64" creationId="{00000000-0000-0000-0000-000000000000}"/>
          </ac:spMkLst>
        </pc:spChg>
        <pc:spChg chg="mod">
          <ac:chgData name="Snyder, Abigail (syc6vs)" userId="S::syc6vs@virginia.edu::4be55f9c-e8f1-406b-a4d0-de08c3f66c88" providerId="AD" clId="Web-{B386AC1A-DE4E-3AC1-8967-3E259019C099}" dt="2024-02-26T19:06:33.816" v="754" actId="1076"/>
          <ac:spMkLst>
            <pc:docMk/>
            <pc:sldMk cId="0" sldId="257"/>
            <ac:spMk id="73" creationId="{00000000-0000-0000-0000-000000000000}"/>
          </ac:spMkLst>
        </pc:spChg>
        <pc:spChg chg="mod">
          <ac:chgData name="Snyder, Abigail (syc6vs)" userId="S::syc6vs@virginia.edu::4be55f9c-e8f1-406b-a4d0-de08c3f66c88" providerId="AD" clId="Web-{B386AC1A-DE4E-3AC1-8967-3E259019C099}" dt="2024-02-26T19:12:53.215" v="829"/>
          <ac:spMkLst>
            <pc:docMk/>
            <pc:sldMk cId="0" sldId="257"/>
            <ac:spMk id="74" creationId="{00000000-0000-0000-0000-000000000000}"/>
          </ac:spMkLst>
        </pc:spChg>
        <pc:spChg chg="mod">
          <ac:chgData name="Snyder, Abigail (syc6vs)" userId="S::syc6vs@virginia.edu::4be55f9c-e8f1-406b-a4d0-de08c3f66c88" providerId="AD" clId="Web-{B386AC1A-DE4E-3AC1-8967-3E259019C099}" dt="2024-02-26T19:06:33.831" v="756" actId="1076"/>
          <ac:spMkLst>
            <pc:docMk/>
            <pc:sldMk cId="0" sldId="257"/>
            <ac:spMk id="75" creationId="{00000000-0000-0000-0000-000000000000}"/>
          </ac:spMkLst>
        </pc:spChg>
        <pc:spChg chg="mod">
          <ac:chgData name="Snyder, Abigail (syc6vs)" userId="S::syc6vs@virginia.edu::4be55f9c-e8f1-406b-a4d0-de08c3f66c88" providerId="AD" clId="Web-{B386AC1A-DE4E-3AC1-8967-3E259019C099}" dt="2024-02-26T19:06:33.847" v="757" actId="1076"/>
          <ac:spMkLst>
            <pc:docMk/>
            <pc:sldMk cId="0" sldId="257"/>
            <ac:spMk id="76" creationId="{00000000-0000-0000-0000-000000000000}"/>
          </ac:spMkLst>
        </pc:spChg>
        <pc:picChg chg="mod">
          <ac:chgData name="Snyder, Abigail (syc6vs)" userId="S::syc6vs@virginia.edu::4be55f9c-e8f1-406b-a4d0-de08c3f66c88" providerId="AD" clId="Web-{B386AC1A-DE4E-3AC1-8967-3E259019C099}" dt="2024-02-26T19:06:33.675" v="746" actId="1076"/>
          <ac:picMkLst>
            <pc:docMk/>
            <pc:sldMk cId="0" sldId="257"/>
            <ac:picMk id="65" creationId="{00000000-0000-0000-0000-000000000000}"/>
          </ac:picMkLst>
        </pc:picChg>
        <pc:picChg chg="mod">
          <ac:chgData name="Snyder, Abigail (syc6vs)" userId="S::syc6vs@virginia.edu::4be55f9c-e8f1-406b-a4d0-de08c3f66c88" providerId="AD" clId="Web-{B386AC1A-DE4E-3AC1-8967-3E259019C099}" dt="2024-02-26T19:06:33.706" v="747" actId="1076"/>
          <ac:picMkLst>
            <pc:docMk/>
            <pc:sldMk cId="0" sldId="257"/>
            <ac:picMk id="66" creationId="{00000000-0000-0000-0000-000000000000}"/>
          </ac:picMkLst>
        </pc:picChg>
        <pc:picChg chg="mod">
          <ac:chgData name="Snyder, Abigail (syc6vs)" userId="S::syc6vs@virginia.edu::4be55f9c-e8f1-406b-a4d0-de08c3f66c88" providerId="AD" clId="Web-{B386AC1A-DE4E-3AC1-8967-3E259019C099}" dt="2024-02-26T19:06:33.738" v="748" actId="1076"/>
          <ac:picMkLst>
            <pc:docMk/>
            <pc:sldMk cId="0" sldId="257"/>
            <ac:picMk id="67" creationId="{00000000-0000-0000-0000-000000000000}"/>
          </ac:picMkLst>
        </pc:picChg>
        <pc:picChg chg="mod">
          <ac:chgData name="Snyder, Abigail (syc6vs)" userId="S::syc6vs@virginia.edu::4be55f9c-e8f1-406b-a4d0-de08c3f66c88" providerId="AD" clId="Web-{B386AC1A-DE4E-3AC1-8967-3E259019C099}" dt="2024-02-26T19:06:33.753" v="749" actId="1076"/>
          <ac:picMkLst>
            <pc:docMk/>
            <pc:sldMk cId="0" sldId="257"/>
            <ac:picMk id="68" creationId="{00000000-0000-0000-0000-000000000000}"/>
          </ac:picMkLst>
        </pc:picChg>
        <pc:cxnChg chg="add mod">
          <ac:chgData name="Snyder, Abigail (syc6vs)" userId="S::syc6vs@virginia.edu::4be55f9c-e8f1-406b-a4d0-de08c3f66c88" providerId="AD" clId="Web-{B386AC1A-DE4E-3AC1-8967-3E259019C099}" dt="2024-02-26T19:11:46.589" v="822" actId="14100"/>
          <ac:cxnSpMkLst>
            <pc:docMk/>
            <pc:sldMk cId="0" sldId="257"/>
            <ac:cxnSpMk id="9" creationId="{77D851CA-F769-E6F3-5909-39101F017971}"/>
          </ac:cxnSpMkLst>
        </pc:cxnChg>
        <pc:cxnChg chg="add mod">
          <ac:chgData name="Snyder, Abigail (syc6vs)" userId="S::syc6vs@virginia.edu::4be55f9c-e8f1-406b-a4d0-de08c3f66c88" providerId="AD" clId="Web-{B386AC1A-DE4E-3AC1-8967-3E259019C099}" dt="2024-02-26T19:12:47.121" v="828"/>
          <ac:cxnSpMkLst>
            <pc:docMk/>
            <pc:sldMk cId="0" sldId="257"/>
            <ac:cxnSpMk id="10" creationId="{FBA3FA6C-9F44-7738-60D3-642F019943C8}"/>
          </ac:cxnSpMkLst>
        </pc:cxnChg>
        <pc:cxnChg chg="add del mod">
          <ac:chgData name="Snyder, Abigail (syc6vs)" userId="S::syc6vs@virginia.edu::4be55f9c-e8f1-406b-a4d0-de08c3f66c88" providerId="AD" clId="Web-{B386AC1A-DE4E-3AC1-8967-3E259019C099}" dt="2024-02-26T19:11:24.119" v="817"/>
          <ac:cxnSpMkLst>
            <pc:docMk/>
            <pc:sldMk cId="0" sldId="257"/>
            <ac:cxnSpMk id="11" creationId="{F2B35B56-5603-D05C-73FB-669D1E506E2D}"/>
          </ac:cxnSpMkLst>
        </pc:cxnChg>
        <pc:cxnChg chg="add">
          <ac:chgData name="Snyder, Abigail (syc6vs)" userId="S::syc6vs@virginia.edu::4be55f9c-e8f1-406b-a4d0-de08c3f66c88" providerId="AD" clId="Web-{B386AC1A-DE4E-3AC1-8967-3E259019C099}" dt="2024-02-26T19:11:16.682" v="814"/>
          <ac:cxnSpMkLst>
            <pc:docMk/>
            <pc:sldMk cId="0" sldId="257"/>
            <ac:cxnSpMk id="12" creationId="{F64572DB-0153-722A-58B4-DAA2ACE2762E}"/>
          </ac:cxnSpMkLst>
        </pc:cxnChg>
        <pc:cxnChg chg="add mod">
          <ac:chgData name="Snyder, Abigail (syc6vs)" userId="S::syc6vs@virginia.edu::4be55f9c-e8f1-406b-a4d0-de08c3f66c88" providerId="AD" clId="Web-{B386AC1A-DE4E-3AC1-8967-3E259019C099}" dt="2024-02-26T19:12:24.199" v="827" actId="1076"/>
          <ac:cxnSpMkLst>
            <pc:docMk/>
            <pc:sldMk cId="0" sldId="257"/>
            <ac:cxnSpMk id="13" creationId="{A9BF1498-E162-2993-AB7B-5441D1A20289}"/>
          </ac:cxnSpMkLst>
        </pc:cxnChg>
        <pc:cxnChg chg="mod">
          <ac:chgData name="Snyder, Abigail (syc6vs)" userId="S::syc6vs@virginia.edu::4be55f9c-e8f1-406b-a4d0-de08c3f66c88" providerId="AD" clId="Web-{B386AC1A-DE4E-3AC1-8967-3E259019C099}" dt="2024-02-26T19:06:33.769" v="750" actId="1076"/>
          <ac:cxnSpMkLst>
            <pc:docMk/>
            <pc:sldMk cId="0" sldId="257"/>
            <ac:cxnSpMk id="69" creationId="{00000000-0000-0000-0000-000000000000}"/>
          </ac:cxnSpMkLst>
        </pc:cxnChg>
        <pc:cxnChg chg="mod">
          <ac:chgData name="Snyder, Abigail (syc6vs)" userId="S::syc6vs@virginia.edu::4be55f9c-e8f1-406b-a4d0-de08c3f66c88" providerId="AD" clId="Web-{B386AC1A-DE4E-3AC1-8967-3E259019C099}" dt="2024-02-26T19:06:33.784" v="751" actId="1076"/>
          <ac:cxnSpMkLst>
            <pc:docMk/>
            <pc:sldMk cId="0" sldId="257"/>
            <ac:cxnSpMk id="70" creationId="{00000000-0000-0000-0000-000000000000}"/>
          </ac:cxnSpMkLst>
        </pc:cxnChg>
        <pc:cxnChg chg="mod">
          <ac:chgData name="Snyder, Abigail (syc6vs)" userId="S::syc6vs@virginia.edu::4be55f9c-e8f1-406b-a4d0-de08c3f66c88" providerId="AD" clId="Web-{B386AC1A-DE4E-3AC1-8967-3E259019C099}" dt="2024-02-26T19:06:33.784" v="752" actId="1076"/>
          <ac:cxnSpMkLst>
            <pc:docMk/>
            <pc:sldMk cId="0" sldId="257"/>
            <ac:cxnSpMk id="71" creationId="{00000000-0000-0000-0000-000000000000}"/>
          </ac:cxnSpMkLst>
        </pc:cxnChg>
        <pc:cxnChg chg="mod">
          <ac:chgData name="Snyder, Abigail (syc6vs)" userId="S::syc6vs@virginia.edu::4be55f9c-e8f1-406b-a4d0-de08c3f66c88" providerId="AD" clId="Web-{B386AC1A-DE4E-3AC1-8967-3E259019C099}" dt="2024-02-26T19:07:15.629" v="772" actId="14100"/>
          <ac:cxnSpMkLst>
            <pc:docMk/>
            <pc:sldMk cId="0" sldId="257"/>
            <ac:cxnSpMk id="72" creationId="{00000000-0000-0000-0000-000000000000}"/>
          </ac:cxnSpMkLst>
        </pc:cxnChg>
      </pc:sldChg>
      <pc:sldChg chg="addSp modSp">
        <pc:chgData name="Snyder, Abigail (syc6vs)" userId="S::syc6vs@virginia.edu::4be55f9c-e8f1-406b-a4d0-de08c3f66c88" providerId="AD" clId="Web-{B386AC1A-DE4E-3AC1-8967-3E259019C099}" dt="2024-02-26T18:47:43.696" v="41" actId="1076"/>
        <pc:sldMkLst>
          <pc:docMk/>
          <pc:sldMk cId="2220072507" sldId="258"/>
        </pc:sldMkLst>
        <pc:spChg chg="add mod">
          <ac:chgData name="Snyder, Abigail (syc6vs)" userId="S::syc6vs@virginia.edu::4be55f9c-e8f1-406b-a4d0-de08c3f66c88" providerId="AD" clId="Web-{B386AC1A-DE4E-3AC1-8967-3E259019C099}" dt="2024-02-26T18:47:43.696" v="41" actId="1076"/>
          <ac:spMkLst>
            <pc:docMk/>
            <pc:sldMk cId="2220072507" sldId="258"/>
            <ac:spMk id="5" creationId="{CE6506D3-A2BF-003D-CDE7-C31D248E2408}"/>
          </ac:spMkLst>
        </pc:spChg>
      </pc:sldChg>
      <pc:sldChg chg="addSp modSp new mod modClrScheme chgLayout">
        <pc:chgData name="Snyder, Abigail (syc6vs)" userId="S::syc6vs@virginia.edu::4be55f9c-e8f1-406b-a4d0-de08c3f66c88" providerId="AD" clId="Web-{B386AC1A-DE4E-3AC1-8967-3E259019C099}" dt="2024-02-26T18:51:01.607" v="153" actId="20577"/>
        <pc:sldMkLst>
          <pc:docMk/>
          <pc:sldMk cId="1483692240" sldId="259"/>
        </pc:sldMkLst>
        <pc:spChg chg="mod ord">
          <ac:chgData name="Snyder, Abigail (syc6vs)" userId="S::syc6vs@virginia.edu::4be55f9c-e8f1-406b-a4d0-de08c3f66c88" providerId="AD" clId="Web-{B386AC1A-DE4E-3AC1-8967-3E259019C099}" dt="2024-02-26T18:48:22.650" v="50"/>
          <ac:spMkLst>
            <pc:docMk/>
            <pc:sldMk cId="1483692240" sldId="259"/>
            <ac:spMk id="2" creationId="{E3D8D8FF-C1C1-6A8F-9D61-C4A8F57C6869}"/>
          </ac:spMkLst>
        </pc:spChg>
        <pc:spChg chg="add mod ord">
          <ac:chgData name="Snyder, Abigail (syc6vs)" userId="S::syc6vs@virginia.edu::4be55f9c-e8f1-406b-a4d0-de08c3f66c88" providerId="AD" clId="Web-{B386AC1A-DE4E-3AC1-8967-3E259019C099}" dt="2024-02-26T18:51:01.607" v="153" actId="20577"/>
          <ac:spMkLst>
            <pc:docMk/>
            <pc:sldMk cId="1483692240" sldId="259"/>
            <ac:spMk id="3" creationId="{4FDFA55B-3E5C-E756-F973-8F3C4B0A0395}"/>
          </ac:spMkLst>
        </pc:spChg>
      </pc:sldChg>
      <pc:sldChg chg="addSp delSp modSp add mod replId setBg setClrOvrMap">
        <pc:chgData name="Snyder, Abigail (syc6vs)" userId="S::syc6vs@virginia.edu::4be55f9c-e8f1-406b-a4d0-de08c3f66c88" providerId="AD" clId="Web-{B386AC1A-DE4E-3AC1-8967-3E259019C099}" dt="2024-02-26T19:16:52.236" v="880" actId="20577"/>
        <pc:sldMkLst>
          <pc:docMk/>
          <pc:sldMk cId="2783331829" sldId="260"/>
        </pc:sldMkLst>
        <pc:spChg chg="mod">
          <ac:chgData name="Snyder, Abigail (syc6vs)" userId="S::syc6vs@virginia.edu::4be55f9c-e8f1-406b-a4d0-de08c3f66c88" providerId="AD" clId="Web-{B386AC1A-DE4E-3AC1-8967-3E259019C099}" dt="2024-02-26T18:52:55.828" v="228"/>
          <ac:spMkLst>
            <pc:docMk/>
            <pc:sldMk cId="2783331829" sldId="260"/>
            <ac:spMk id="2" creationId="{E3D8D8FF-C1C1-6A8F-9D61-C4A8F57C6869}"/>
          </ac:spMkLst>
        </pc:spChg>
        <pc:spChg chg="add del mod">
          <ac:chgData name="Snyder, Abigail (syc6vs)" userId="S::syc6vs@virginia.edu::4be55f9c-e8f1-406b-a4d0-de08c3f66c88" providerId="AD" clId="Web-{B386AC1A-DE4E-3AC1-8967-3E259019C099}" dt="2024-02-26T18:52:55.828" v="228"/>
          <ac:spMkLst>
            <pc:docMk/>
            <pc:sldMk cId="2783331829" sldId="260"/>
            <ac:spMk id="3" creationId="{4FDFA55B-3E5C-E756-F973-8F3C4B0A0395}"/>
          </ac:spMkLst>
        </pc:spChg>
        <pc:spChg chg="add del">
          <ac:chgData name="Snyder, Abigail (syc6vs)" userId="S::syc6vs@virginia.edu::4be55f9c-e8f1-406b-a4d0-de08c3f66c88" providerId="AD" clId="Web-{B386AC1A-DE4E-3AC1-8967-3E259019C099}" dt="2024-02-26T18:52:55.734" v="227"/>
          <ac:spMkLst>
            <pc:docMk/>
            <pc:sldMk cId="2783331829" sldId="260"/>
            <ac:spMk id="9" creationId="{B5E326A3-EB92-4BDA-9F77-45197E0CBE7E}"/>
          </ac:spMkLst>
        </pc:spChg>
        <pc:spChg chg="add del">
          <ac:chgData name="Snyder, Abigail (syc6vs)" userId="S::syc6vs@virginia.edu::4be55f9c-e8f1-406b-a4d0-de08c3f66c88" providerId="AD" clId="Web-{B386AC1A-DE4E-3AC1-8967-3E259019C099}" dt="2024-02-26T18:52:55.734" v="227"/>
          <ac:spMkLst>
            <pc:docMk/>
            <pc:sldMk cId="2783331829" sldId="260"/>
            <ac:spMk id="13" creationId="{CAC996C7-7B84-4645-9AA1-6EA85EAB47D6}"/>
          </ac:spMkLst>
        </pc:spChg>
        <pc:spChg chg="add del">
          <ac:chgData name="Snyder, Abigail (syc6vs)" userId="S::syc6vs@virginia.edu::4be55f9c-e8f1-406b-a4d0-de08c3f66c88" providerId="AD" clId="Web-{B386AC1A-DE4E-3AC1-8967-3E259019C099}" dt="2024-02-26T18:52:55.734" v="227"/>
          <ac:spMkLst>
            <pc:docMk/>
            <pc:sldMk cId="2783331829" sldId="260"/>
            <ac:spMk id="15" creationId="{32DC315B-5680-47D9-B827-34D012FB14B2}"/>
          </ac:spMkLst>
        </pc:spChg>
        <pc:spChg chg="add">
          <ac:chgData name="Snyder, Abigail (syc6vs)" userId="S::syc6vs@virginia.edu::4be55f9c-e8f1-406b-a4d0-de08c3f66c88" providerId="AD" clId="Web-{B386AC1A-DE4E-3AC1-8967-3E259019C099}" dt="2024-02-26T18:52:55.828" v="228"/>
          <ac:spMkLst>
            <pc:docMk/>
            <pc:sldMk cId="2783331829" sldId="260"/>
            <ac:spMk id="17" creationId="{777713DB-A0B1-4507-9991-B6DCAE436C74}"/>
          </ac:spMkLst>
        </pc:spChg>
        <pc:spChg chg="add">
          <ac:chgData name="Snyder, Abigail (syc6vs)" userId="S::syc6vs@virginia.edu::4be55f9c-e8f1-406b-a4d0-de08c3f66c88" providerId="AD" clId="Web-{B386AC1A-DE4E-3AC1-8967-3E259019C099}" dt="2024-02-26T18:52:55.828" v="228"/>
          <ac:spMkLst>
            <pc:docMk/>
            <pc:sldMk cId="2783331829" sldId="260"/>
            <ac:spMk id="18" creationId="{43BBAF34-367D-4E18-A62E-4602BD90855C}"/>
          </ac:spMkLst>
        </pc:spChg>
        <pc:spChg chg="add">
          <ac:chgData name="Snyder, Abigail (syc6vs)" userId="S::syc6vs@virginia.edu::4be55f9c-e8f1-406b-a4d0-de08c3f66c88" providerId="AD" clId="Web-{B386AC1A-DE4E-3AC1-8967-3E259019C099}" dt="2024-02-26T18:52:55.828" v="228"/>
          <ac:spMkLst>
            <pc:docMk/>
            <pc:sldMk cId="2783331829" sldId="260"/>
            <ac:spMk id="20" creationId="{99A4CF08-858A-49E4-B707-4E7585D11566}"/>
          </ac:spMkLst>
        </pc:spChg>
        <pc:spChg chg="add">
          <ac:chgData name="Snyder, Abigail (syc6vs)" userId="S::syc6vs@virginia.edu::4be55f9c-e8f1-406b-a4d0-de08c3f66c88" providerId="AD" clId="Web-{B386AC1A-DE4E-3AC1-8967-3E259019C099}" dt="2024-02-26T18:52:55.828" v="228"/>
          <ac:spMkLst>
            <pc:docMk/>
            <pc:sldMk cId="2783331829" sldId="260"/>
            <ac:spMk id="21" creationId="{56938E62-910D-4D69-AA09-567AAAC3776D}"/>
          </ac:spMkLst>
        </pc:spChg>
        <pc:spChg chg="add">
          <ac:chgData name="Snyder, Abigail (syc6vs)" userId="S::syc6vs@virginia.edu::4be55f9c-e8f1-406b-a4d0-de08c3f66c88" providerId="AD" clId="Web-{B386AC1A-DE4E-3AC1-8967-3E259019C099}" dt="2024-02-26T18:52:55.828" v="228"/>
          <ac:spMkLst>
            <pc:docMk/>
            <pc:sldMk cId="2783331829" sldId="260"/>
            <ac:spMk id="22" creationId="{A74E54C6-D084-4BC8-B3F9-8B9EC22A6B67}"/>
          </ac:spMkLst>
        </pc:spChg>
        <pc:spChg chg="add mod">
          <ac:chgData name="Snyder, Abigail (syc6vs)" userId="S::syc6vs@virginia.edu::4be55f9c-e8f1-406b-a4d0-de08c3f66c88" providerId="AD" clId="Web-{B386AC1A-DE4E-3AC1-8967-3E259019C099}" dt="2024-02-26T19:16:52.236" v="880" actId="20577"/>
          <ac:spMkLst>
            <pc:docMk/>
            <pc:sldMk cId="2783331829" sldId="260"/>
            <ac:spMk id="23" creationId="{4FDFA55B-3E5C-E756-F973-8F3C4B0A0395}"/>
          </ac:spMkLst>
        </pc:spChg>
        <pc:graphicFrameChg chg="add del">
          <ac:chgData name="Snyder, Abigail (syc6vs)" userId="S::syc6vs@virginia.edu::4be55f9c-e8f1-406b-a4d0-de08c3f66c88" providerId="AD" clId="Web-{B386AC1A-DE4E-3AC1-8967-3E259019C099}" dt="2024-02-26T18:52:55.734" v="227"/>
          <ac:graphicFrameMkLst>
            <pc:docMk/>
            <pc:sldMk cId="2783331829" sldId="260"/>
            <ac:graphicFrameMk id="5" creationId="{1B974231-7578-30AD-AF88-DE8A3704FDF3}"/>
          </ac:graphicFrameMkLst>
        </pc:graphicFrameChg>
        <pc:picChg chg="add del">
          <ac:chgData name="Snyder, Abigail (syc6vs)" userId="S::syc6vs@virginia.edu::4be55f9c-e8f1-406b-a4d0-de08c3f66c88" providerId="AD" clId="Web-{B386AC1A-DE4E-3AC1-8967-3E259019C099}" dt="2024-02-26T18:52:55.734" v="227"/>
          <ac:picMkLst>
            <pc:docMk/>
            <pc:sldMk cId="2783331829" sldId="260"/>
            <ac:picMk id="11" creationId="{B4E7D395-0531-4A17-A276-FDA3EB7792EC}"/>
          </ac:picMkLst>
        </pc:picChg>
        <pc:picChg chg="add">
          <ac:chgData name="Snyder, Abigail (syc6vs)" userId="S::syc6vs@virginia.edu::4be55f9c-e8f1-406b-a4d0-de08c3f66c88" providerId="AD" clId="Web-{B386AC1A-DE4E-3AC1-8967-3E259019C099}" dt="2024-02-26T18:52:55.828" v="228"/>
          <ac:picMkLst>
            <pc:docMk/>
            <pc:sldMk cId="2783331829" sldId="260"/>
            <ac:picMk id="19" creationId="{A9A96FF2-ACD7-48C4-BCE1-FC7F42108606}"/>
          </ac:picMkLst>
        </pc:picChg>
        <pc:picChg chg="add">
          <ac:chgData name="Snyder, Abigail (syc6vs)" userId="S::syc6vs@virginia.edu::4be55f9c-e8f1-406b-a4d0-de08c3f66c88" providerId="AD" clId="Web-{B386AC1A-DE4E-3AC1-8967-3E259019C099}" dt="2024-02-26T18:52:55.828" v="228"/>
          <ac:picMkLst>
            <pc:docMk/>
            <pc:sldMk cId="2783331829" sldId="260"/>
            <ac:picMk id="24" creationId="{500D7D1C-0219-CFBB-6CBF-5E0C0BE7591D}"/>
          </ac:picMkLst>
        </pc:picChg>
      </pc:sldChg>
      <pc:sldChg chg="addSp delSp modSp add mod replId setBg setClrOvrMap">
        <pc:chgData name="Snyder, Abigail (syc6vs)" userId="S::syc6vs@virginia.edu::4be55f9c-e8f1-406b-a4d0-de08c3f66c88" providerId="AD" clId="Web-{B386AC1A-DE4E-3AC1-8967-3E259019C099}" dt="2024-02-26T19:11:10.104" v="813"/>
        <pc:sldMkLst>
          <pc:docMk/>
          <pc:sldMk cId="2207400977" sldId="261"/>
        </pc:sldMkLst>
        <pc:spChg chg="add del mod">
          <ac:chgData name="Snyder, Abigail (syc6vs)" userId="S::syc6vs@virginia.edu::4be55f9c-e8f1-406b-a4d0-de08c3f66c88" providerId="AD" clId="Web-{B386AC1A-DE4E-3AC1-8967-3E259019C099}" dt="2024-02-26T19:00:00.572" v="425"/>
          <ac:spMkLst>
            <pc:docMk/>
            <pc:sldMk cId="2207400977" sldId="261"/>
            <ac:spMk id="2" creationId="{B622A93A-FDAD-F0B2-B77A-9BF470A7DCC5}"/>
          </ac:spMkLst>
        </pc:spChg>
        <pc:spChg chg="mod">
          <ac:chgData name="Snyder, Abigail (syc6vs)" userId="S::syc6vs@virginia.edu::4be55f9c-e8f1-406b-a4d0-de08c3f66c88" providerId="AD" clId="Web-{B386AC1A-DE4E-3AC1-8967-3E259019C099}" dt="2024-02-26T19:00:00.572" v="425"/>
          <ac:spMkLst>
            <pc:docMk/>
            <pc:sldMk cId="2207400977" sldId="261"/>
            <ac:spMk id="55" creationId="{00000000-0000-0000-0000-000000000000}"/>
          </ac:spMkLst>
        </pc:spChg>
        <pc:spChg chg="add del">
          <ac:chgData name="Snyder, Abigail (syc6vs)" userId="S::syc6vs@virginia.edu::4be55f9c-e8f1-406b-a4d0-de08c3f66c88" providerId="AD" clId="Web-{B386AC1A-DE4E-3AC1-8967-3E259019C099}" dt="2024-02-26T19:00:00.572" v="425"/>
          <ac:spMkLst>
            <pc:docMk/>
            <pc:sldMk cId="2207400977" sldId="261"/>
            <ac:spMk id="66" creationId="{90FB7BFA-EBDD-467C-B253-EFA700504181}"/>
          </ac:spMkLst>
        </pc:spChg>
        <pc:spChg chg="add del">
          <ac:chgData name="Snyder, Abigail (syc6vs)" userId="S::syc6vs@virginia.edu::4be55f9c-e8f1-406b-a4d0-de08c3f66c88" providerId="AD" clId="Web-{B386AC1A-DE4E-3AC1-8967-3E259019C099}" dt="2024-02-26T19:00:00.572" v="425"/>
          <ac:spMkLst>
            <pc:docMk/>
            <pc:sldMk cId="2207400977" sldId="261"/>
            <ac:spMk id="68" creationId="{23A9D773-2FA9-4E93-A01A-AEECF93EB47D}"/>
          </ac:spMkLst>
        </pc:spChg>
        <pc:spChg chg="add del">
          <ac:chgData name="Snyder, Abigail (syc6vs)" userId="S::syc6vs@virginia.edu::4be55f9c-e8f1-406b-a4d0-de08c3f66c88" providerId="AD" clId="Web-{B386AC1A-DE4E-3AC1-8967-3E259019C099}" dt="2024-02-26T19:00:00.572" v="425"/>
          <ac:spMkLst>
            <pc:docMk/>
            <pc:sldMk cId="2207400977" sldId="261"/>
            <ac:spMk id="70" creationId="{D0A08A6F-C28D-4C68-9627-9B83F062FD65}"/>
          </ac:spMkLst>
        </pc:spChg>
        <pc:spChg chg="add del">
          <ac:chgData name="Snyder, Abigail (syc6vs)" userId="S::syc6vs@virginia.edu::4be55f9c-e8f1-406b-a4d0-de08c3f66c88" providerId="AD" clId="Web-{B386AC1A-DE4E-3AC1-8967-3E259019C099}" dt="2024-02-26T19:00:00.572" v="425"/>
          <ac:spMkLst>
            <pc:docMk/>
            <pc:sldMk cId="2207400977" sldId="261"/>
            <ac:spMk id="72" creationId="{D6DAD309-1212-498F-ABAD-388FFD322A8D}"/>
          </ac:spMkLst>
        </pc:spChg>
        <pc:spChg chg="add del">
          <ac:chgData name="Snyder, Abigail (syc6vs)" userId="S::syc6vs@virginia.edu::4be55f9c-e8f1-406b-a4d0-de08c3f66c88" providerId="AD" clId="Web-{B386AC1A-DE4E-3AC1-8967-3E259019C099}" dt="2024-02-26T19:00:00.572" v="425"/>
          <ac:spMkLst>
            <pc:docMk/>
            <pc:sldMk cId="2207400977" sldId="261"/>
            <ac:spMk id="74" creationId="{8F297EF4-1A36-4B32-9046-62BAFD8D81AA}"/>
          </ac:spMkLst>
        </pc:spChg>
        <pc:spChg chg="add del">
          <ac:chgData name="Snyder, Abigail (syc6vs)" userId="S::syc6vs@virginia.edu::4be55f9c-e8f1-406b-a4d0-de08c3f66c88" providerId="AD" clId="Web-{B386AC1A-DE4E-3AC1-8967-3E259019C099}" dt="2024-02-26T19:00:00.572" v="425"/>
          <ac:spMkLst>
            <pc:docMk/>
            <pc:sldMk cId="2207400977" sldId="261"/>
            <ac:spMk id="76" creationId="{725BC238-C762-4D13-A195-D96782130850}"/>
          </ac:spMkLst>
        </pc:spChg>
        <pc:spChg chg="add del">
          <ac:chgData name="Snyder, Abigail (syc6vs)" userId="S::syc6vs@virginia.edu::4be55f9c-e8f1-406b-a4d0-de08c3f66c88" providerId="AD" clId="Web-{B386AC1A-DE4E-3AC1-8967-3E259019C099}" dt="2024-02-26T19:00:00.572" v="425"/>
          <ac:spMkLst>
            <pc:docMk/>
            <pc:sldMk cId="2207400977" sldId="261"/>
            <ac:spMk id="82" creationId="{380DDC1E-06A0-46BA-AE64-DBDD05947683}"/>
          </ac:spMkLst>
        </pc:spChg>
        <pc:spChg chg="add del">
          <ac:chgData name="Snyder, Abigail (syc6vs)" userId="S::syc6vs@virginia.edu::4be55f9c-e8f1-406b-a4d0-de08c3f66c88" providerId="AD" clId="Web-{B386AC1A-DE4E-3AC1-8967-3E259019C099}" dt="2024-02-26T19:00:00.572" v="425"/>
          <ac:spMkLst>
            <pc:docMk/>
            <pc:sldMk cId="2207400977" sldId="261"/>
            <ac:spMk id="84" creationId="{339C1BC9-83BE-489D-9B3E-B164525B14C4}"/>
          </ac:spMkLst>
        </pc:spChg>
        <pc:spChg chg="add del">
          <ac:chgData name="Snyder, Abigail (syc6vs)" userId="S::syc6vs@virginia.edu::4be55f9c-e8f1-406b-a4d0-de08c3f66c88" providerId="AD" clId="Web-{B386AC1A-DE4E-3AC1-8967-3E259019C099}" dt="2024-02-26T19:00:00.572" v="425"/>
          <ac:spMkLst>
            <pc:docMk/>
            <pc:sldMk cId="2207400977" sldId="261"/>
            <ac:spMk id="86" creationId="{F00FBAF5-0C55-4EC9-9950-7797B8DF7726}"/>
          </ac:spMkLst>
        </pc:spChg>
        <pc:spChg chg="add del">
          <ac:chgData name="Snyder, Abigail (syc6vs)" userId="S::syc6vs@virginia.edu::4be55f9c-e8f1-406b-a4d0-de08c3f66c88" providerId="AD" clId="Web-{B386AC1A-DE4E-3AC1-8967-3E259019C099}" dt="2024-02-26T19:00:00.572" v="425"/>
          <ac:spMkLst>
            <pc:docMk/>
            <pc:sldMk cId="2207400977" sldId="261"/>
            <ac:spMk id="88" creationId="{12BC0108-11C3-4CBB-B5D0-7945DB64D0C6}"/>
          </ac:spMkLst>
        </pc:spChg>
        <pc:spChg chg="add del">
          <ac:chgData name="Snyder, Abigail (syc6vs)" userId="S::syc6vs@virginia.edu::4be55f9c-e8f1-406b-a4d0-de08c3f66c88" providerId="AD" clId="Web-{B386AC1A-DE4E-3AC1-8967-3E259019C099}" dt="2024-02-26T19:00:00.510" v="424"/>
          <ac:spMkLst>
            <pc:docMk/>
            <pc:sldMk cId="2207400977" sldId="261"/>
            <ac:spMk id="98" creationId="{B681A340-4E9C-4A53-8BF1-A9554FC8D0AF}"/>
          </ac:spMkLst>
        </pc:spChg>
        <pc:spChg chg="add del">
          <ac:chgData name="Snyder, Abigail (syc6vs)" userId="S::syc6vs@virginia.edu::4be55f9c-e8f1-406b-a4d0-de08c3f66c88" providerId="AD" clId="Web-{B386AC1A-DE4E-3AC1-8967-3E259019C099}" dt="2024-02-26T19:00:00.510" v="424"/>
          <ac:spMkLst>
            <pc:docMk/>
            <pc:sldMk cId="2207400977" sldId="261"/>
            <ac:spMk id="100" creationId="{F0AB25C7-C9A2-4029-B780-972A17ACB88F}"/>
          </ac:spMkLst>
        </pc:spChg>
        <pc:spChg chg="add del">
          <ac:chgData name="Snyder, Abigail (syc6vs)" userId="S::syc6vs@virginia.edu::4be55f9c-e8f1-406b-a4d0-de08c3f66c88" providerId="AD" clId="Web-{B386AC1A-DE4E-3AC1-8967-3E259019C099}" dt="2024-02-26T19:00:00.510" v="424"/>
          <ac:spMkLst>
            <pc:docMk/>
            <pc:sldMk cId="2207400977" sldId="261"/>
            <ac:spMk id="102" creationId="{01519CBC-04B6-49F8-BE9C-C3FA4966C984}"/>
          </ac:spMkLst>
        </pc:spChg>
        <pc:spChg chg="add del">
          <ac:chgData name="Snyder, Abigail (syc6vs)" userId="S::syc6vs@virginia.edu::4be55f9c-e8f1-406b-a4d0-de08c3f66c88" providerId="AD" clId="Web-{B386AC1A-DE4E-3AC1-8967-3E259019C099}" dt="2024-02-26T19:00:00.510" v="424"/>
          <ac:spMkLst>
            <pc:docMk/>
            <pc:sldMk cId="2207400977" sldId="261"/>
            <ac:spMk id="104" creationId="{F0D9536D-8205-4CE1-B98A-CE9695A7FC2E}"/>
          </ac:spMkLst>
        </pc:spChg>
        <pc:spChg chg="add del">
          <ac:chgData name="Snyder, Abigail (syc6vs)" userId="S::syc6vs@virginia.edu::4be55f9c-e8f1-406b-a4d0-de08c3f66c88" providerId="AD" clId="Web-{B386AC1A-DE4E-3AC1-8967-3E259019C099}" dt="2024-02-26T19:00:00.510" v="424"/>
          <ac:spMkLst>
            <pc:docMk/>
            <pc:sldMk cId="2207400977" sldId="261"/>
            <ac:spMk id="106" creationId="{E2872EB9-81ED-49FE-81A8-B2DE3B3CDDEA}"/>
          </ac:spMkLst>
        </pc:spChg>
        <pc:spChg chg="add del">
          <ac:chgData name="Snyder, Abigail (syc6vs)" userId="S::syc6vs@virginia.edu::4be55f9c-e8f1-406b-a4d0-de08c3f66c88" providerId="AD" clId="Web-{B386AC1A-DE4E-3AC1-8967-3E259019C099}" dt="2024-02-26T19:00:00.510" v="424"/>
          <ac:spMkLst>
            <pc:docMk/>
            <pc:sldMk cId="2207400977" sldId="261"/>
            <ac:spMk id="108" creationId="{936FA072-D541-4EE8-9DC6-513AAB2B95D4}"/>
          </ac:spMkLst>
        </pc:spChg>
        <pc:spChg chg="add del">
          <ac:chgData name="Snyder, Abigail (syc6vs)" userId="S::syc6vs@virginia.edu::4be55f9c-e8f1-406b-a4d0-de08c3f66c88" providerId="AD" clId="Web-{B386AC1A-DE4E-3AC1-8967-3E259019C099}" dt="2024-02-26T19:00:00.510" v="424"/>
          <ac:spMkLst>
            <pc:docMk/>
            <pc:sldMk cId="2207400977" sldId="261"/>
            <ac:spMk id="112" creationId="{27A27B9E-2573-4972-8BC6-6FC372B9F644}"/>
          </ac:spMkLst>
        </pc:spChg>
        <pc:spChg chg="add del">
          <ac:chgData name="Snyder, Abigail (syc6vs)" userId="S::syc6vs@virginia.edu::4be55f9c-e8f1-406b-a4d0-de08c3f66c88" providerId="AD" clId="Web-{B386AC1A-DE4E-3AC1-8967-3E259019C099}" dt="2024-02-26T19:00:00.510" v="424"/>
          <ac:spMkLst>
            <pc:docMk/>
            <pc:sldMk cId="2207400977" sldId="261"/>
            <ac:spMk id="114" creationId="{A2684A4E-2FEB-456B-BFC9-4FEA3CCD5697}"/>
          </ac:spMkLst>
        </pc:spChg>
        <pc:spChg chg="add">
          <ac:chgData name="Snyder, Abigail (syc6vs)" userId="S::syc6vs@virginia.edu::4be55f9c-e8f1-406b-a4d0-de08c3f66c88" providerId="AD" clId="Web-{B386AC1A-DE4E-3AC1-8967-3E259019C099}" dt="2024-02-26T19:00:00.572" v="425"/>
          <ac:spMkLst>
            <pc:docMk/>
            <pc:sldMk cId="2207400977" sldId="261"/>
            <ac:spMk id="118" creationId="{B681A340-4E9C-4A53-8BF1-A9554FC8D0AF}"/>
          </ac:spMkLst>
        </pc:spChg>
        <pc:spChg chg="add">
          <ac:chgData name="Snyder, Abigail (syc6vs)" userId="S::syc6vs@virginia.edu::4be55f9c-e8f1-406b-a4d0-de08c3f66c88" providerId="AD" clId="Web-{B386AC1A-DE4E-3AC1-8967-3E259019C099}" dt="2024-02-26T19:00:00.572" v="425"/>
          <ac:spMkLst>
            <pc:docMk/>
            <pc:sldMk cId="2207400977" sldId="261"/>
            <ac:spMk id="119" creationId="{F0AB25C7-C9A2-4029-B780-972A17ACB88F}"/>
          </ac:spMkLst>
        </pc:spChg>
        <pc:spChg chg="add">
          <ac:chgData name="Snyder, Abigail (syc6vs)" userId="S::syc6vs@virginia.edu::4be55f9c-e8f1-406b-a4d0-de08c3f66c88" providerId="AD" clId="Web-{B386AC1A-DE4E-3AC1-8967-3E259019C099}" dt="2024-02-26T19:00:00.572" v="425"/>
          <ac:spMkLst>
            <pc:docMk/>
            <pc:sldMk cId="2207400977" sldId="261"/>
            <ac:spMk id="120" creationId="{01519CBC-04B6-49F8-BE9C-C3FA4966C984}"/>
          </ac:spMkLst>
        </pc:spChg>
        <pc:spChg chg="add">
          <ac:chgData name="Snyder, Abigail (syc6vs)" userId="S::syc6vs@virginia.edu::4be55f9c-e8f1-406b-a4d0-de08c3f66c88" providerId="AD" clId="Web-{B386AC1A-DE4E-3AC1-8967-3E259019C099}" dt="2024-02-26T19:00:00.572" v="425"/>
          <ac:spMkLst>
            <pc:docMk/>
            <pc:sldMk cId="2207400977" sldId="261"/>
            <ac:spMk id="121" creationId="{F0D9536D-8205-4CE1-B98A-CE9695A7FC2E}"/>
          </ac:spMkLst>
        </pc:spChg>
        <pc:spChg chg="add">
          <ac:chgData name="Snyder, Abigail (syc6vs)" userId="S::syc6vs@virginia.edu::4be55f9c-e8f1-406b-a4d0-de08c3f66c88" providerId="AD" clId="Web-{B386AC1A-DE4E-3AC1-8967-3E259019C099}" dt="2024-02-26T19:00:00.572" v="425"/>
          <ac:spMkLst>
            <pc:docMk/>
            <pc:sldMk cId="2207400977" sldId="261"/>
            <ac:spMk id="122" creationId="{E2872EB9-81ED-49FE-81A8-B2DE3B3CDDEA}"/>
          </ac:spMkLst>
        </pc:spChg>
        <pc:spChg chg="add">
          <ac:chgData name="Snyder, Abigail (syc6vs)" userId="S::syc6vs@virginia.edu::4be55f9c-e8f1-406b-a4d0-de08c3f66c88" providerId="AD" clId="Web-{B386AC1A-DE4E-3AC1-8967-3E259019C099}" dt="2024-02-26T19:00:00.572" v="425"/>
          <ac:spMkLst>
            <pc:docMk/>
            <pc:sldMk cId="2207400977" sldId="261"/>
            <ac:spMk id="123" creationId="{EC0294F1-7EE2-4EB9-A41B-908481D40AC9}"/>
          </ac:spMkLst>
        </pc:spChg>
        <pc:spChg chg="add">
          <ac:chgData name="Snyder, Abigail (syc6vs)" userId="S::syc6vs@virginia.edu::4be55f9c-e8f1-406b-a4d0-de08c3f66c88" providerId="AD" clId="Web-{B386AC1A-DE4E-3AC1-8967-3E259019C099}" dt="2024-02-26T19:00:00.572" v="425"/>
          <ac:spMkLst>
            <pc:docMk/>
            <pc:sldMk cId="2207400977" sldId="261"/>
            <ac:spMk id="124" creationId="{B5E326A3-EB92-4BDA-9F77-45197E0CBE7E}"/>
          </ac:spMkLst>
        </pc:spChg>
        <pc:spChg chg="add">
          <ac:chgData name="Snyder, Abigail (syc6vs)" userId="S::syc6vs@virginia.edu::4be55f9c-e8f1-406b-a4d0-de08c3f66c88" providerId="AD" clId="Web-{B386AC1A-DE4E-3AC1-8967-3E259019C099}" dt="2024-02-26T19:00:00.572" v="425"/>
          <ac:spMkLst>
            <pc:docMk/>
            <pc:sldMk cId="2207400977" sldId="261"/>
            <ac:spMk id="125" creationId="{CAC996C7-7B84-4645-9AA1-6EA85EAB47D6}"/>
          </ac:spMkLst>
        </pc:spChg>
        <pc:spChg chg="add">
          <ac:chgData name="Snyder, Abigail (syc6vs)" userId="S::syc6vs@virginia.edu::4be55f9c-e8f1-406b-a4d0-de08c3f66c88" providerId="AD" clId="Web-{B386AC1A-DE4E-3AC1-8967-3E259019C099}" dt="2024-02-26T19:00:00.572" v="425"/>
          <ac:spMkLst>
            <pc:docMk/>
            <pc:sldMk cId="2207400977" sldId="261"/>
            <ac:spMk id="126" creationId="{32DC315B-5680-47D9-B827-34D012FB14B2}"/>
          </ac:spMkLst>
        </pc:spChg>
        <pc:graphicFrameChg chg="add del">
          <ac:chgData name="Snyder, Abigail (syc6vs)" userId="S::syc6vs@virginia.edu::4be55f9c-e8f1-406b-a4d0-de08c3f66c88" providerId="AD" clId="Web-{B386AC1A-DE4E-3AC1-8967-3E259019C099}" dt="2024-02-26T19:00:00.510" v="424"/>
          <ac:graphicFrameMkLst>
            <pc:docMk/>
            <pc:sldMk cId="2207400977" sldId="261"/>
            <ac:graphicFrameMk id="90" creationId="{14745120-8C07-6BC5-16A8-3656D2361E90}"/>
          </ac:graphicFrameMkLst>
        </pc:graphicFrameChg>
        <pc:graphicFrameChg chg="add">
          <ac:chgData name="Snyder, Abigail (syc6vs)" userId="S::syc6vs@virginia.edu::4be55f9c-e8f1-406b-a4d0-de08c3f66c88" providerId="AD" clId="Web-{B386AC1A-DE4E-3AC1-8967-3E259019C099}" dt="2024-02-26T19:00:00.572" v="425"/>
          <ac:graphicFrameMkLst>
            <pc:docMk/>
            <pc:sldMk cId="2207400977" sldId="261"/>
            <ac:graphicFrameMk id="127" creationId="{6DAF8352-C7FF-5E47-E9B4-929FA56C1478}"/>
          </ac:graphicFrameMkLst>
        </pc:graphicFrameChg>
        <pc:picChg chg="del">
          <ac:chgData name="Snyder, Abigail (syc6vs)" userId="S::syc6vs@virginia.edu::4be55f9c-e8f1-406b-a4d0-de08c3f66c88" providerId="AD" clId="Web-{B386AC1A-DE4E-3AC1-8967-3E259019C099}" dt="2024-02-26T18:58:40.070" v="316"/>
          <ac:picMkLst>
            <pc:docMk/>
            <pc:sldMk cId="2207400977" sldId="261"/>
            <ac:picMk id="54" creationId="{00000000-0000-0000-0000-000000000000}"/>
          </ac:picMkLst>
        </pc:picChg>
        <pc:picChg chg="del">
          <ac:chgData name="Snyder, Abigail (syc6vs)" userId="S::syc6vs@virginia.edu::4be55f9c-e8f1-406b-a4d0-de08c3f66c88" providerId="AD" clId="Web-{B386AC1A-DE4E-3AC1-8967-3E259019C099}" dt="2024-02-26T18:58:40.070" v="315"/>
          <ac:picMkLst>
            <pc:docMk/>
            <pc:sldMk cId="2207400977" sldId="261"/>
            <ac:picMk id="57" creationId="{00000000-0000-0000-0000-000000000000}"/>
          </ac:picMkLst>
        </pc:picChg>
        <pc:picChg chg="add del">
          <ac:chgData name="Snyder, Abigail (syc6vs)" userId="S::syc6vs@virginia.edu::4be55f9c-e8f1-406b-a4d0-de08c3f66c88" providerId="AD" clId="Web-{B386AC1A-DE4E-3AC1-8967-3E259019C099}" dt="2024-02-26T19:00:00.572" v="425"/>
          <ac:picMkLst>
            <pc:docMk/>
            <pc:sldMk cId="2207400977" sldId="261"/>
            <ac:picMk id="62" creationId="{B1395C1E-2648-4FFC-AC7C-2C170835181E}"/>
          </ac:picMkLst>
        </pc:picChg>
        <pc:picChg chg="add del">
          <ac:chgData name="Snyder, Abigail (syc6vs)" userId="S::syc6vs@virginia.edu::4be55f9c-e8f1-406b-a4d0-de08c3f66c88" providerId="AD" clId="Web-{B386AC1A-DE4E-3AC1-8967-3E259019C099}" dt="2024-02-26T19:00:00.572" v="425"/>
          <ac:picMkLst>
            <pc:docMk/>
            <pc:sldMk cId="2207400977" sldId="261"/>
            <ac:picMk id="64" creationId="{1C7379FE-10D6-4FEA-BEA3-5E2034A44C82}"/>
          </ac:picMkLst>
        </pc:picChg>
        <pc:picChg chg="add del">
          <ac:chgData name="Snyder, Abigail (syc6vs)" userId="S::syc6vs@virginia.edu::4be55f9c-e8f1-406b-a4d0-de08c3f66c88" providerId="AD" clId="Web-{B386AC1A-DE4E-3AC1-8967-3E259019C099}" dt="2024-02-26T19:00:00.572" v="425"/>
          <ac:picMkLst>
            <pc:docMk/>
            <pc:sldMk cId="2207400977" sldId="261"/>
            <ac:picMk id="78" creationId="{E46C2F34-1655-46BB-AA7C-FE1E7C94DEDA}"/>
          </ac:picMkLst>
        </pc:picChg>
        <pc:picChg chg="add del">
          <ac:chgData name="Snyder, Abigail (syc6vs)" userId="S::syc6vs@virginia.edu::4be55f9c-e8f1-406b-a4d0-de08c3f66c88" providerId="AD" clId="Web-{B386AC1A-DE4E-3AC1-8967-3E259019C099}" dt="2024-02-26T19:00:00.572" v="425"/>
          <ac:picMkLst>
            <pc:docMk/>
            <pc:sldMk cId="2207400977" sldId="261"/>
            <ac:picMk id="80" creationId="{9E212255-06CB-48A7-8DDC-16BB691C2713}"/>
          </ac:picMkLst>
        </pc:picChg>
        <pc:picChg chg="add del">
          <ac:chgData name="Snyder, Abigail (syc6vs)" userId="S::syc6vs@virginia.edu::4be55f9c-e8f1-406b-a4d0-de08c3f66c88" providerId="AD" clId="Web-{B386AC1A-DE4E-3AC1-8967-3E259019C099}" dt="2024-02-26T19:00:00.510" v="424"/>
          <ac:picMkLst>
            <pc:docMk/>
            <pc:sldMk cId="2207400977" sldId="261"/>
            <ac:picMk id="94" creationId="{45B6243D-1659-4D4B-806E-6EB5F798ABB8}"/>
          </ac:picMkLst>
        </pc:picChg>
        <pc:picChg chg="add del">
          <ac:chgData name="Snyder, Abigail (syc6vs)" userId="S::syc6vs@virginia.edu::4be55f9c-e8f1-406b-a4d0-de08c3f66c88" providerId="AD" clId="Web-{B386AC1A-DE4E-3AC1-8967-3E259019C099}" dt="2024-02-26T19:00:00.510" v="424"/>
          <ac:picMkLst>
            <pc:docMk/>
            <pc:sldMk cId="2207400977" sldId="261"/>
            <ac:picMk id="96" creationId="{74FECEB1-EC11-4546-A647-2BC14FFC4EB5}"/>
          </ac:picMkLst>
        </pc:picChg>
        <pc:picChg chg="add del">
          <ac:chgData name="Snyder, Abigail (syc6vs)" userId="S::syc6vs@virginia.edu::4be55f9c-e8f1-406b-a4d0-de08c3f66c88" providerId="AD" clId="Web-{B386AC1A-DE4E-3AC1-8967-3E259019C099}" dt="2024-02-26T19:00:00.510" v="424"/>
          <ac:picMkLst>
            <pc:docMk/>
            <pc:sldMk cId="2207400977" sldId="261"/>
            <ac:picMk id="110" creationId="{2BD4AA0B-889E-42F1-8C61-06B590988062}"/>
          </ac:picMkLst>
        </pc:picChg>
        <pc:picChg chg="add">
          <ac:chgData name="Snyder, Abigail (syc6vs)" userId="S::syc6vs@virginia.edu::4be55f9c-e8f1-406b-a4d0-de08c3f66c88" providerId="AD" clId="Web-{B386AC1A-DE4E-3AC1-8967-3E259019C099}" dt="2024-02-26T19:00:00.572" v="425"/>
          <ac:picMkLst>
            <pc:docMk/>
            <pc:sldMk cId="2207400977" sldId="261"/>
            <ac:picMk id="116" creationId="{45B6243D-1659-4D4B-806E-6EB5F798ABB8}"/>
          </ac:picMkLst>
        </pc:picChg>
        <pc:picChg chg="add">
          <ac:chgData name="Snyder, Abigail (syc6vs)" userId="S::syc6vs@virginia.edu::4be55f9c-e8f1-406b-a4d0-de08c3f66c88" providerId="AD" clId="Web-{B386AC1A-DE4E-3AC1-8967-3E259019C099}" dt="2024-02-26T19:00:00.572" v="425"/>
          <ac:picMkLst>
            <pc:docMk/>
            <pc:sldMk cId="2207400977" sldId="261"/>
            <ac:picMk id="117" creationId="{74FECEB1-EC11-4546-A647-2BC14FFC4EB5}"/>
          </ac:picMkLst>
        </pc:picChg>
        <pc:cxnChg chg="add del mod">
          <ac:chgData name="Snyder, Abigail (syc6vs)" userId="S::syc6vs@virginia.edu::4be55f9c-e8f1-406b-a4d0-de08c3f66c88" providerId="AD" clId="Web-{B386AC1A-DE4E-3AC1-8967-3E259019C099}" dt="2024-02-26T19:11:10.104" v="813"/>
          <ac:cxnSpMkLst>
            <pc:docMk/>
            <pc:sldMk cId="2207400977" sldId="261"/>
            <ac:cxnSpMk id="24" creationId="{F64572DB-0153-722A-58B4-DAA2ACE2762E}"/>
          </ac:cxnSpMkLst>
        </pc:cxnChg>
      </pc:sldChg>
      <pc:sldChg chg="addSp modSp new mod setBg">
        <pc:chgData name="Snyder, Abigail (syc6vs)" userId="S::syc6vs@virginia.edu::4be55f9c-e8f1-406b-a4d0-de08c3f66c88" providerId="AD" clId="Web-{B386AC1A-DE4E-3AC1-8967-3E259019C099}" dt="2024-02-26T19:03:42.827" v="619" actId="1076"/>
        <pc:sldMkLst>
          <pc:docMk/>
          <pc:sldMk cId="4210500429" sldId="262"/>
        </pc:sldMkLst>
        <pc:spChg chg="mod">
          <ac:chgData name="Snyder, Abigail (syc6vs)" userId="S::syc6vs@virginia.edu::4be55f9c-e8f1-406b-a4d0-de08c3f66c88" providerId="AD" clId="Web-{B386AC1A-DE4E-3AC1-8967-3E259019C099}" dt="2024-02-26T19:03:42.827" v="619" actId="1076"/>
          <ac:spMkLst>
            <pc:docMk/>
            <pc:sldMk cId="4210500429" sldId="262"/>
            <ac:spMk id="2" creationId="{63CA59F6-05B5-F7FA-FA8B-6BD676EBBFA1}"/>
          </ac:spMkLst>
        </pc:spChg>
        <pc:spChg chg="mod">
          <ac:chgData name="Snyder, Abigail (syc6vs)" userId="S::syc6vs@virginia.edu::4be55f9c-e8f1-406b-a4d0-de08c3f66c88" providerId="AD" clId="Web-{B386AC1A-DE4E-3AC1-8967-3E259019C099}" dt="2024-02-26T19:03:40.343" v="618" actId="1076"/>
          <ac:spMkLst>
            <pc:docMk/>
            <pc:sldMk cId="4210500429" sldId="262"/>
            <ac:spMk id="3" creationId="{5EFCE47C-0EDD-380A-289B-84D57E38131D}"/>
          </ac:spMkLst>
        </pc:spChg>
        <pc:spChg chg="add">
          <ac:chgData name="Snyder, Abigail (syc6vs)" userId="S::syc6vs@virginia.edu::4be55f9c-e8f1-406b-a4d0-de08c3f66c88" providerId="AD" clId="Web-{B386AC1A-DE4E-3AC1-8967-3E259019C099}" dt="2024-02-26T19:03:04.498" v="609"/>
          <ac:spMkLst>
            <pc:docMk/>
            <pc:sldMk cId="4210500429" sldId="262"/>
            <ac:spMk id="9" creationId="{AFAADFB1-A9D8-4319-BAC8-6B3FD36BF271}"/>
          </ac:spMkLst>
        </pc:spChg>
        <pc:spChg chg="add">
          <ac:chgData name="Snyder, Abigail (syc6vs)" userId="S::syc6vs@virginia.edu::4be55f9c-e8f1-406b-a4d0-de08c3f66c88" providerId="AD" clId="Web-{B386AC1A-DE4E-3AC1-8967-3E259019C099}" dt="2024-02-26T19:03:04.498" v="609"/>
          <ac:spMkLst>
            <pc:docMk/>
            <pc:sldMk cId="4210500429" sldId="262"/>
            <ac:spMk id="15" creationId="{3E12F873-5B9B-482F-9FB3-6355C4F3B718}"/>
          </ac:spMkLst>
        </pc:spChg>
        <pc:spChg chg="add">
          <ac:chgData name="Snyder, Abigail (syc6vs)" userId="S::syc6vs@virginia.edu::4be55f9c-e8f1-406b-a4d0-de08c3f66c88" providerId="AD" clId="Web-{B386AC1A-DE4E-3AC1-8967-3E259019C099}" dt="2024-02-26T19:03:04.498" v="609"/>
          <ac:spMkLst>
            <pc:docMk/>
            <pc:sldMk cId="4210500429" sldId="262"/>
            <ac:spMk id="17" creationId="{0F245259-4364-4D53-AC48-3E893885AD38}"/>
          </ac:spMkLst>
        </pc:spChg>
        <pc:spChg chg="add">
          <ac:chgData name="Snyder, Abigail (syc6vs)" userId="S::syc6vs@virginia.edu::4be55f9c-e8f1-406b-a4d0-de08c3f66c88" providerId="AD" clId="Web-{B386AC1A-DE4E-3AC1-8967-3E259019C099}" dt="2024-02-26T19:03:04.498" v="609"/>
          <ac:spMkLst>
            <pc:docMk/>
            <pc:sldMk cId="4210500429" sldId="262"/>
            <ac:spMk id="19" creationId="{3B9C7619-9AF0-4D6F-B2E3-21032A5C3AFE}"/>
          </ac:spMkLst>
        </pc:spChg>
        <pc:spChg chg="add">
          <ac:chgData name="Snyder, Abigail (syc6vs)" userId="S::syc6vs@virginia.edu::4be55f9c-e8f1-406b-a4d0-de08c3f66c88" providerId="AD" clId="Web-{B386AC1A-DE4E-3AC1-8967-3E259019C099}" dt="2024-02-26T19:03:04.498" v="609"/>
          <ac:spMkLst>
            <pc:docMk/>
            <pc:sldMk cId="4210500429" sldId="262"/>
            <ac:spMk id="21" creationId="{BAFBE0AC-23B1-4352-95D2-C71EB6D15029}"/>
          </ac:spMkLst>
        </pc:spChg>
        <pc:picChg chg="add">
          <ac:chgData name="Snyder, Abigail (syc6vs)" userId="S::syc6vs@virginia.edu::4be55f9c-e8f1-406b-a4d0-de08c3f66c88" providerId="AD" clId="Web-{B386AC1A-DE4E-3AC1-8967-3E259019C099}" dt="2024-02-26T19:03:04.498" v="609"/>
          <ac:picMkLst>
            <pc:docMk/>
            <pc:sldMk cId="4210500429" sldId="262"/>
            <ac:picMk id="5" creationId="{E2ABB5E4-8541-5B61-3FA7-9737995E0A25}"/>
          </ac:picMkLst>
        </pc:picChg>
        <pc:picChg chg="add">
          <ac:chgData name="Snyder, Abigail (syc6vs)" userId="S::syc6vs@virginia.edu::4be55f9c-e8f1-406b-a4d0-de08c3f66c88" providerId="AD" clId="Web-{B386AC1A-DE4E-3AC1-8967-3E259019C099}" dt="2024-02-26T19:03:04.498" v="609"/>
          <ac:picMkLst>
            <pc:docMk/>
            <pc:sldMk cId="4210500429" sldId="262"/>
            <ac:picMk id="11" creationId="{617C5FC5-1BC6-470E-A163-7EE80D227E61}"/>
          </ac:picMkLst>
        </pc:picChg>
        <pc:picChg chg="add">
          <ac:chgData name="Snyder, Abigail (syc6vs)" userId="S::syc6vs@virginia.edu::4be55f9c-e8f1-406b-a4d0-de08c3f66c88" providerId="AD" clId="Web-{B386AC1A-DE4E-3AC1-8967-3E259019C099}" dt="2024-02-26T19:03:04.498" v="609"/>
          <ac:picMkLst>
            <pc:docMk/>
            <pc:sldMk cId="4210500429" sldId="262"/>
            <ac:picMk id="13" creationId="{48316889-BCD7-49B5-89BD-4FC1D29FEF45}"/>
          </ac:picMkLst>
        </pc:picChg>
      </pc:sldChg>
      <pc:sldChg chg="modSp new">
        <pc:chgData name="Snyder, Abigail (syc6vs)" userId="S::syc6vs@virginia.edu::4be55f9c-e8f1-406b-a4d0-de08c3f66c88" providerId="AD" clId="Web-{B386AC1A-DE4E-3AC1-8967-3E259019C099}" dt="2024-02-26T19:15:36.797" v="854" actId="14100"/>
        <pc:sldMkLst>
          <pc:docMk/>
          <pc:sldMk cId="3740999865" sldId="263"/>
        </pc:sldMkLst>
        <pc:spChg chg="mod">
          <ac:chgData name="Snyder, Abigail (syc6vs)" userId="S::syc6vs@virginia.edu::4be55f9c-e8f1-406b-a4d0-de08c3f66c88" providerId="AD" clId="Web-{B386AC1A-DE4E-3AC1-8967-3E259019C099}" dt="2024-02-26T19:14:47.561" v="836" actId="20577"/>
          <ac:spMkLst>
            <pc:docMk/>
            <pc:sldMk cId="3740999865" sldId="263"/>
            <ac:spMk id="2" creationId="{044BEA42-9043-748B-A21D-A28EDF223F34}"/>
          </ac:spMkLst>
        </pc:spChg>
        <pc:spChg chg="mod">
          <ac:chgData name="Snyder, Abigail (syc6vs)" userId="S::syc6vs@virginia.edu::4be55f9c-e8f1-406b-a4d0-de08c3f66c88" providerId="AD" clId="Web-{B386AC1A-DE4E-3AC1-8967-3E259019C099}" dt="2024-02-26T19:15:36.797" v="854" actId="14100"/>
          <ac:spMkLst>
            <pc:docMk/>
            <pc:sldMk cId="3740999865" sldId="263"/>
            <ac:spMk id="3" creationId="{C157EEF7-DDFC-20D0-4EE9-EC29B0C4E67A}"/>
          </ac:spMkLst>
        </pc:spChg>
      </pc:sldChg>
    </pc:docChg>
  </pc:docChgLst>
  <pc:docChgLst>
    <pc:chgData name="Snyder, Abigail (syc6vs)" userId="S::syc6vs@virginia.edu::4be55f9c-e8f1-406b-a4d0-de08c3f66c88" providerId="AD" clId="Web-{75F66A4E-8433-5B9C-A56D-857849DF2D71}"/>
    <pc:docChg chg="addSld modSld sldOrd addMainMaster delMainMaster">
      <pc:chgData name="Snyder, Abigail (syc6vs)" userId="S::syc6vs@virginia.edu::4be55f9c-e8f1-406b-a4d0-de08c3f66c88" providerId="AD" clId="Web-{75F66A4E-8433-5B9C-A56D-857849DF2D71}" dt="2024-02-26T18:44:29.901" v="13"/>
      <pc:docMkLst>
        <pc:docMk/>
      </pc:docMkLst>
      <pc:sldChg chg="mod modClrScheme chgLayout">
        <pc:chgData name="Snyder, Abigail (syc6vs)" userId="S::syc6vs@virginia.edu::4be55f9c-e8f1-406b-a4d0-de08c3f66c88" providerId="AD" clId="Web-{75F66A4E-8433-5B9C-A56D-857849DF2D71}" dt="2024-02-26T18:43:17.633" v="2"/>
        <pc:sldMkLst>
          <pc:docMk/>
          <pc:sldMk cId="0" sldId="256"/>
        </pc:sldMkLst>
      </pc:sldChg>
      <pc:sldChg chg="modSp mod modClrScheme chgLayout">
        <pc:chgData name="Snyder, Abigail (syc6vs)" userId="S::syc6vs@virginia.edu::4be55f9c-e8f1-406b-a4d0-de08c3f66c88" providerId="AD" clId="Web-{75F66A4E-8433-5B9C-A56D-857849DF2D71}" dt="2024-02-26T18:43:17.633" v="2"/>
        <pc:sldMkLst>
          <pc:docMk/>
          <pc:sldMk cId="0" sldId="257"/>
        </pc:sldMkLst>
        <pc:spChg chg="mod ord">
          <ac:chgData name="Snyder, Abigail (syc6vs)" userId="S::syc6vs@virginia.edu::4be55f9c-e8f1-406b-a4d0-de08c3f66c88" providerId="AD" clId="Web-{75F66A4E-8433-5B9C-A56D-857849DF2D71}" dt="2024-02-26T18:43:17.633" v="2"/>
          <ac:spMkLst>
            <pc:docMk/>
            <pc:sldMk cId="0" sldId="257"/>
            <ac:spMk id="63" creationId="{00000000-0000-0000-0000-000000000000}"/>
          </ac:spMkLst>
        </pc:spChg>
        <pc:spChg chg="mod ord">
          <ac:chgData name="Snyder, Abigail (syc6vs)" userId="S::syc6vs@virginia.edu::4be55f9c-e8f1-406b-a4d0-de08c3f66c88" providerId="AD" clId="Web-{75F66A4E-8433-5B9C-A56D-857849DF2D71}" dt="2024-02-26T18:43:17.633" v="2"/>
          <ac:spMkLst>
            <pc:docMk/>
            <pc:sldMk cId="0" sldId="257"/>
            <ac:spMk id="64" creationId="{00000000-0000-0000-0000-000000000000}"/>
          </ac:spMkLst>
        </pc:spChg>
      </pc:sldChg>
      <pc:sldChg chg="addSp delSp modSp new mod ord setBg modClrScheme chgLayout">
        <pc:chgData name="Snyder, Abigail (syc6vs)" userId="S::syc6vs@virginia.edu::4be55f9c-e8f1-406b-a4d0-de08c3f66c88" providerId="AD" clId="Web-{75F66A4E-8433-5B9C-A56D-857849DF2D71}" dt="2024-02-26T18:44:29.901" v="13"/>
        <pc:sldMkLst>
          <pc:docMk/>
          <pc:sldMk cId="2220072507" sldId="258"/>
        </pc:sldMkLst>
        <pc:spChg chg="mod ord">
          <ac:chgData name="Snyder, Abigail (syc6vs)" userId="S::syc6vs@virginia.edu::4be55f9c-e8f1-406b-a4d0-de08c3f66c88" providerId="AD" clId="Web-{75F66A4E-8433-5B9C-A56D-857849DF2D71}" dt="2024-02-26T18:43:59.009" v="7" actId="20577"/>
          <ac:spMkLst>
            <pc:docMk/>
            <pc:sldMk cId="2220072507" sldId="258"/>
            <ac:spMk id="2" creationId="{10C05701-C0A9-5D20-6950-4B8B9637A9A6}"/>
          </ac:spMkLst>
        </pc:spChg>
        <pc:spChg chg="add del">
          <ac:chgData name="Snyder, Abigail (syc6vs)" userId="S::syc6vs@virginia.edu::4be55f9c-e8f1-406b-a4d0-de08c3f66c88" providerId="AD" clId="Web-{75F66A4E-8433-5B9C-A56D-857849DF2D71}" dt="2024-02-26T18:44:11.791" v="9"/>
          <ac:spMkLst>
            <pc:docMk/>
            <pc:sldMk cId="2220072507" sldId="258"/>
            <ac:spMk id="3" creationId="{643EF7C7-2490-B938-18E5-67AC3A375417}"/>
          </ac:spMkLst>
        </pc:spChg>
        <pc:spChg chg="add del">
          <ac:chgData name="Snyder, Abigail (syc6vs)" userId="S::syc6vs@virginia.edu::4be55f9c-e8f1-406b-a4d0-de08c3f66c88" providerId="AD" clId="Web-{75F66A4E-8433-5B9C-A56D-857849DF2D71}" dt="2024-02-26T18:44:19.010" v="11"/>
          <ac:spMkLst>
            <pc:docMk/>
            <pc:sldMk cId="2220072507" sldId="258"/>
            <ac:spMk id="5" creationId="{C4751950-9177-2A5D-07ED-73166CF3F6E7}"/>
          </ac:spMkLst>
        </pc:spChg>
        <pc:spChg chg="add del">
          <ac:chgData name="Snyder, Abigail (syc6vs)" userId="S::syc6vs@virginia.edu::4be55f9c-e8f1-406b-a4d0-de08c3f66c88" providerId="AD" clId="Web-{75F66A4E-8433-5B9C-A56D-857849DF2D71}" dt="2024-02-26T18:44:29.901" v="13"/>
          <ac:spMkLst>
            <pc:docMk/>
            <pc:sldMk cId="2220072507" sldId="258"/>
            <ac:spMk id="6" creationId="{1100BF60-7E64-B497-E977-F421E6255418}"/>
          </ac:spMkLst>
        </pc:spChg>
        <pc:spChg chg="add">
          <ac:chgData name="Snyder, Abigail (syc6vs)" userId="S::syc6vs@virginia.edu::4be55f9c-e8f1-406b-a4d0-de08c3f66c88" providerId="AD" clId="Web-{75F66A4E-8433-5B9C-A56D-857849DF2D71}" dt="2024-02-26T18:43:33.961" v="3"/>
          <ac:spMkLst>
            <pc:docMk/>
            <pc:sldMk cId="2220072507" sldId="258"/>
            <ac:spMk id="12" creationId="{8DA14841-53A4-4935-BE65-C8373B8A6D06}"/>
          </ac:spMkLst>
        </pc:spChg>
        <pc:spChg chg="add">
          <ac:chgData name="Snyder, Abigail (syc6vs)" userId="S::syc6vs@virginia.edu::4be55f9c-e8f1-406b-a4d0-de08c3f66c88" providerId="AD" clId="Web-{75F66A4E-8433-5B9C-A56D-857849DF2D71}" dt="2024-02-26T18:43:33.961" v="3"/>
          <ac:spMkLst>
            <pc:docMk/>
            <pc:sldMk cId="2220072507" sldId="258"/>
            <ac:spMk id="14" creationId="{9877C2CF-B2DD-41C8-8B5E-152673376B41}"/>
          </ac:spMkLst>
        </pc:spChg>
        <pc:spChg chg="add">
          <ac:chgData name="Snyder, Abigail (syc6vs)" userId="S::syc6vs@virginia.edu::4be55f9c-e8f1-406b-a4d0-de08c3f66c88" providerId="AD" clId="Web-{75F66A4E-8433-5B9C-A56D-857849DF2D71}" dt="2024-02-26T18:43:33.961" v="3"/>
          <ac:spMkLst>
            <pc:docMk/>
            <pc:sldMk cId="2220072507" sldId="258"/>
            <ac:spMk id="16" creationId="{D377EE36-E59D-4778-8F99-4B470DA4A306}"/>
          </ac:spMkLst>
        </pc:spChg>
        <pc:spChg chg="add">
          <ac:chgData name="Snyder, Abigail (syc6vs)" userId="S::syc6vs@virginia.edu::4be55f9c-e8f1-406b-a4d0-de08c3f66c88" providerId="AD" clId="Web-{75F66A4E-8433-5B9C-A56D-857849DF2D71}" dt="2024-02-26T18:43:33.961" v="3"/>
          <ac:spMkLst>
            <pc:docMk/>
            <pc:sldMk cId="2220072507" sldId="258"/>
            <ac:spMk id="18" creationId="{2586C6C5-47AF-450A-932D-880EF823E596}"/>
          </ac:spMkLst>
        </pc:spChg>
        <pc:spChg chg="add">
          <ac:chgData name="Snyder, Abigail (syc6vs)" userId="S::syc6vs@virginia.edu::4be55f9c-e8f1-406b-a4d0-de08c3f66c88" providerId="AD" clId="Web-{75F66A4E-8433-5B9C-A56D-857849DF2D71}" dt="2024-02-26T18:43:33.961" v="3"/>
          <ac:spMkLst>
            <pc:docMk/>
            <pc:sldMk cId="2220072507" sldId="258"/>
            <ac:spMk id="20" creationId="{A587901A-AA64-4940-9803-F67677851150}"/>
          </ac:spMkLst>
        </pc:spChg>
        <pc:spChg chg="add">
          <ac:chgData name="Snyder, Abigail (syc6vs)" userId="S::syc6vs@virginia.edu::4be55f9c-e8f1-406b-a4d0-de08c3f66c88" providerId="AD" clId="Web-{75F66A4E-8433-5B9C-A56D-857849DF2D71}" dt="2024-02-26T18:43:33.961" v="3"/>
          <ac:spMkLst>
            <pc:docMk/>
            <pc:sldMk cId="2220072507" sldId="258"/>
            <ac:spMk id="26" creationId="{27F7FCF9-9DC8-4809-ABA1-9E838A2C2940}"/>
          </ac:spMkLst>
        </pc:spChg>
        <pc:spChg chg="add">
          <ac:chgData name="Snyder, Abigail (syc6vs)" userId="S::syc6vs@virginia.edu::4be55f9c-e8f1-406b-a4d0-de08c3f66c88" providerId="AD" clId="Web-{75F66A4E-8433-5B9C-A56D-857849DF2D71}" dt="2024-02-26T18:43:33.961" v="3"/>
          <ac:spMkLst>
            <pc:docMk/>
            <pc:sldMk cId="2220072507" sldId="258"/>
            <ac:spMk id="28" creationId="{DCDABCB5-7B43-4F1E-A92D-40B7FC42C004}"/>
          </ac:spMkLst>
        </pc:spChg>
        <pc:spChg chg="add">
          <ac:chgData name="Snyder, Abigail (syc6vs)" userId="S::syc6vs@virginia.edu::4be55f9c-e8f1-406b-a4d0-de08c3f66c88" providerId="AD" clId="Web-{75F66A4E-8433-5B9C-A56D-857849DF2D71}" dt="2024-02-26T18:43:33.961" v="3"/>
          <ac:spMkLst>
            <pc:docMk/>
            <pc:sldMk cId="2220072507" sldId="258"/>
            <ac:spMk id="30" creationId="{9068540E-7885-4861-BD0F-315690043ED8}"/>
          </ac:spMkLst>
        </pc:spChg>
        <pc:spChg chg="add">
          <ac:chgData name="Snyder, Abigail (syc6vs)" userId="S::syc6vs@virginia.edu::4be55f9c-e8f1-406b-a4d0-de08c3f66c88" providerId="AD" clId="Web-{75F66A4E-8433-5B9C-A56D-857849DF2D71}" dt="2024-02-26T18:43:33.961" v="3"/>
          <ac:spMkLst>
            <pc:docMk/>
            <pc:sldMk cId="2220072507" sldId="258"/>
            <ac:spMk id="32" creationId="{803A8740-FDD5-4A54-851E-CEC119ED8A1F}"/>
          </ac:spMkLst>
        </pc:spChg>
        <pc:picChg chg="add">
          <ac:chgData name="Snyder, Abigail (syc6vs)" userId="S::syc6vs@virginia.edu::4be55f9c-e8f1-406b-a4d0-de08c3f66c88" providerId="AD" clId="Web-{75F66A4E-8433-5B9C-A56D-857849DF2D71}" dt="2024-02-26T18:43:33.961" v="3"/>
          <ac:picMkLst>
            <pc:docMk/>
            <pc:sldMk cId="2220072507" sldId="258"/>
            <ac:picMk id="4" creationId="{51826B36-F83C-00A0-7543-B9B7CA1A94CD}"/>
          </ac:picMkLst>
        </pc:picChg>
        <pc:picChg chg="add">
          <ac:chgData name="Snyder, Abigail (syc6vs)" userId="S::syc6vs@virginia.edu::4be55f9c-e8f1-406b-a4d0-de08c3f66c88" providerId="AD" clId="Web-{75F66A4E-8433-5B9C-A56D-857849DF2D71}" dt="2024-02-26T18:43:33.961" v="3"/>
          <ac:picMkLst>
            <pc:docMk/>
            <pc:sldMk cId="2220072507" sldId="258"/>
            <ac:picMk id="8" creationId="{2FA3880A-8D8F-466C-A4A1-F07BCDD3719C}"/>
          </ac:picMkLst>
        </pc:picChg>
        <pc:picChg chg="add">
          <ac:chgData name="Snyder, Abigail (syc6vs)" userId="S::syc6vs@virginia.edu::4be55f9c-e8f1-406b-a4d0-de08c3f66c88" providerId="AD" clId="Web-{75F66A4E-8433-5B9C-A56D-857849DF2D71}" dt="2024-02-26T18:43:33.961" v="3"/>
          <ac:picMkLst>
            <pc:docMk/>
            <pc:sldMk cId="2220072507" sldId="258"/>
            <ac:picMk id="10" creationId="{3C0A64CB-20A1-4508-B568-284EB04F78EE}"/>
          </ac:picMkLst>
        </pc:picChg>
        <pc:picChg chg="add">
          <ac:chgData name="Snyder, Abigail (syc6vs)" userId="S::syc6vs@virginia.edu::4be55f9c-e8f1-406b-a4d0-de08c3f66c88" providerId="AD" clId="Web-{75F66A4E-8433-5B9C-A56D-857849DF2D71}" dt="2024-02-26T18:43:33.961" v="3"/>
          <ac:picMkLst>
            <pc:docMk/>
            <pc:sldMk cId="2220072507" sldId="258"/>
            <ac:picMk id="22" creationId="{97E95E2F-46AB-4CC1-B3EC-E895B8364993}"/>
          </ac:picMkLst>
        </pc:picChg>
        <pc:picChg chg="add">
          <ac:chgData name="Snyder, Abigail (syc6vs)" userId="S::syc6vs@virginia.edu::4be55f9c-e8f1-406b-a4d0-de08c3f66c88" providerId="AD" clId="Web-{75F66A4E-8433-5B9C-A56D-857849DF2D71}" dt="2024-02-26T18:43:33.961" v="3"/>
          <ac:picMkLst>
            <pc:docMk/>
            <pc:sldMk cId="2220072507" sldId="258"/>
            <ac:picMk id="24" creationId="{948DAB23-6C4D-4138-8D67-DC09574BC896}"/>
          </ac:picMkLst>
        </pc:picChg>
      </pc:sldChg>
      <pc:sldMasterChg chg="del delSldLayout">
        <pc:chgData name="Snyder, Abigail (syc6vs)" userId="S::syc6vs@virginia.edu::4be55f9c-e8f1-406b-a4d0-de08c3f66c88" providerId="AD" clId="Web-{75F66A4E-8433-5B9C-A56D-857849DF2D71}" dt="2024-02-26T18:43:17.633" v="2"/>
        <pc:sldMasterMkLst>
          <pc:docMk/>
          <pc:sldMasterMk cId="0" sldId="2147483659"/>
        </pc:sldMasterMkLst>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48"/>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49"/>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0"/>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1"/>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2"/>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3"/>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4"/>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5"/>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6"/>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7"/>
          </pc:sldLayoutMkLst>
        </pc:sldLayoutChg>
        <pc:sldLayoutChg chg="del">
          <pc:chgData name="Snyder, Abigail (syc6vs)" userId="S::syc6vs@virginia.edu::4be55f9c-e8f1-406b-a4d0-de08c3f66c88" providerId="AD" clId="Web-{75F66A4E-8433-5B9C-A56D-857849DF2D71}" dt="2024-02-26T18:43:17.633" v="2"/>
          <pc:sldLayoutMkLst>
            <pc:docMk/>
            <pc:sldMasterMk cId="0" sldId="2147483659"/>
            <pc:sldLayoutMk cId="0" sldId="2147483658"/>
          </pc:sldLayoutMkLst>
        </pc:sldLayoutChg>
      </pc:sldMasterChg>
      <pc:sldMasterChg chg="add addSldLayout modSldLayout">
        <pc:chgData name="Snyder, Abigail (syc6vs)" userId="S::syc6vs@virginia.edu::4be55f9c-e8f1-406b-a4d0-de08c3f66c88" providerId="AD" clId="Web-{75F66A4E-8433-5B9C-A56D-857849DF2D71}" dt="2024-02-26T18:43:17.633" v="2"/>
        <pc:sldMasterMkLst>
          <pc:docMk/>
          <pc:sldMasterMk cId="4285194683" sldId="2147483660"/>
        </pc:sldMasterMkLst>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275693095" sldId="2147483661"/>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1553634554" sldId="2147483662"/>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828787813" sldId="2147483663"/>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18510253" sldId="2147483664"/>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3131011342" sldId="2147483665"/>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559764040" sldId="2147483666"/>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112546057" sldId="2147483667"/>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131598709" sldId="2147483668"/>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554013222" sldId="2147483669"/>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4178650000" sldId="2147483670"/>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769408281" sldId="2147483671"/>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2494699006" sldId="2147483672"/>
          </pc:sldLayoutMkLst>
        </pc:sldLayoutChg>
        <pc:sldLayoutChg chg="add mod replId">
          <pc:chgData name="Snyder, Abigail (syc6vs)" userId="S::syc6vs@virginia.edu::4be55f9c-e8f1-406b-a4d0-de08c3f66c88" providerId="AD" clId="Web-{75F66A4E-8433-5B9C-A56D-857849DF2D71}" dt="2024-02-26T18:43:17.633" v="2"/>
          <pc:sldLayoutMkLst>
            <pc:docMk/>
            <pc:sldMasterMk cId="4285194683" sldId="2147483660"/>
            <pc:sldLayoutMk cId="1870956550" sldId="214748367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089F8-82CF-4CE0-9917-B549D90EF211}"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BEECACF3-AB89-4DE5-AF41-9295508C81C2}">
      <dgm:prSet/>
      <dgm:spPr/>
      <dgm:t>
        <a:bodyPr/>
        <a:lstStyle/>
        <a:p>
          <a:r>
            <a:rPr lang="en-US" dirty="0"/>
            <a:t>Pull data from the API using a lambda function with a </a:t>
          </a:r>
          <a:r>
            <a:rPr lang="en-US" dirty="0">
              <a:latin typeface="Arial" panose="020B0604020202020204"/>
            </a:rPr>
            <a:t>CloudWatch</a:t>
          </a:r>
          <a:r>
            <a:rPr lang="en-US" dirty="0"/>
            <a:t> trigger rate</a:t>
          </a:r>
        </a:p>
      </dgm:t>
    </dgm:pt>
    <dgm:pt modelId="{2029CEB1-E06C-464A-A641-8D721A7BB376}" type="parTrans" cxnId="{E3EF053A-186B-4509-97C8-1971A96665DF}">
      <dgm:prSet/>
      <dgm:spPr/>
      <dgm:t>
        <a:bodyPr/>
        <a:lstStyle/>
        <a:p>
          <a:endParaRPr lang="en-US"/>
        </a:p>
      </dgm:t>
    </dgm:pt>
    <dgm:pt modelId="{24EFC7AE-3527-4126-8987-88B08079362C}" type="sibTrans" cxnId="{E3EF053A-186B-4509-97C8-1971A96665DF}">
      <dgm:prSet phldrT="01" phldr="0"/>
      <dgm:spPr/>
      <dgm:t>
        <a:bodyPr/>
        <a:lstStyle/>
        <a:p>
          <a:r>
            <a:rPr lang="en-US"/>
            <a:t>01</a:t>
          </a:r>
        </a:p>
      </dgm:t>
    </dgm:pt>
    <dgm:pt modelId="{5C041550-57E9-4124-BF19-A861B338B6BF}">
      <dgm:prSet/>
      <dgm:spPr/>
      <dgm:t>
        <a:bodyPr/>
        <a:lstStyle/>
        <a:p>
          <a:r>
            <a:rPr lang="en-US" dirty="0"/>
            <a:t>Import the data into an S3 bucket</a:t>
          </a:r>
        </a:p>
      </dgm:t>
    </dgm:pt>
    <dgm:pt modelId="{46397223-C511-4E1D-B0FC-605125599AF3}" type="parTrans" cxnId="{E385D95B-9C3F-474E-B10D-43E5DE4906F8}">
      <dgm:prSet/>
      <dgm:spPr/>
      <dgm:t>
        <a:bodyPr/>
        <a:lstStyle/>
        <a:p>
          <a:endParaRPr lang="en-US"/>
        </a:p>
      </dgm:t>
    </dgm:pt>
    <dgm:pt modelId="{5A808E36-BE52-4513-A314-44832F593F22}" type="sibTrans" cxnId="{E385D95B-9C3F-474E-B10D-43E5DE4906F8}">
      <dgm:prSet phldrT="02" phldr="0"/>
      <dgm:spPr/>
      <dgm:t>
        <a:bodyPr/>
        <a:lstStyle/>
        <a:p>
          <a:r>
            <a:rPr lang="en-US"/>
            <a:t>02</a:t>
          </a:r>
        </a:p>
      </dgm:t>
    </dgm:pt>
    <dgm:pt modelId="{4C900B6E-6E26-485E-86BD-5A74ECA1CFBA}">
      <dgm:prSet/>
      <dgm:spPr/>
      <dgm:t>
        <a:bodyPr/>
        <a:lstStyle/>
        <a:p>
          <a:r>
            <a:rPr lang="en-US" dirty="0"/>
            <a:t>Retrieve the data from the S3 bucket to create visualizations </a:t>
          </a:r>
        </a:p>
      </dgm:t>
    </dgm:pt>
    <dgm:pt modelId="{D177B55E-E661-4BCE-9461-3EB290C318CC}" type="parTrans" cxnId="{7CCC880B-4E4B-4F58-AF01-4D297C126304}">
      <dgm:prSet/>
      <dgm:spPr/>
      <dgm:t>
        <a:bodyPr/>
        <a:lstStyle/>
        <a:p>
          <a:endParaRPr lang="en-US"/>
        </a:p>
      </dgm:t>
    </dgm:pt>
    <dgm:pt modelId="{F46C3035-377C-4928-852B-F6D22173EBEF}" type="sibTrans" cxnId="{7CCC880B-4E4B-4F58-AF01-4D297C126304}">
      <dgm:prSet phldrT="03" phldr="0"/>
      <dgm:spPr/>
      <dgm:t>
        <a:bodyPr/>
        <a:lstStyle/>
        <a:p>
          <a:r>
            <a:rPr lang="en-US"/>
            <a:t>03</a:t>
          </a:r>
        </a:p>
      </dgm:t>
    </dgm:pt>
    <dgm:pt modelId="{0D1F54AE-422D-4C67-82FE-B052A9082D16}" type="pres">
      <dgm:prSet presAssocID="{771089F8-82CF-4CE0-9917-B549D90EF211}" presName="Name0" presStyleCnt="0">
        <dgm:presLayoutVars>
          <dgm:animLvl val="lvl"/>
          <dgm:resizeHandles val="exact"/>
        </dgm:presLayoutVars>
      </dgm:prSet>
      <dgm:spPr/>
    </dgm:pt>
    <dgm:pt modelId="{1E732DFA-0D9D-49F3-851B-53AF02A0A118}" type="pres">
      <dgm:prSet presAssocID="{BEECACF3-AB89-4DE5-AF41-9295508C81C2}" presName="compositeNode" presStyleCnt="0">
        <dgm:presLayoutVars>
          <dgm:bulletEnabled val="1"/>
        </dgm:presLayoutVars>
      </dgm:prSet>
      <dgm:spPr/>
    </dgm:pt>
    <dgm:pt modelId="{5AC0339B-6B87-47BA-97DA-5BB59C2CF8C9}" type="pres">
      <dgm:prSet presAssocID="{BEECACF3-AB89-4DE5-AF41-9295508C81C2}" presName="bgRect" presStyleLbl="alignNode1" presStyleIdx="0" presStyleCnt="3"/>
      <dgm:spPr/>
    </dgm:pt>
    <dgm:pt modelId="{03DB3EB8-065F-4234-9D8D-A19189D6A2DF}" type="pres">
      <dgm:prSet presAssocID="{24EFC7AE-3527-4126-8987-88B08079362C}" presName="sibTransNodeRect" presStyleLbl="alignNode1" presStyleIdx="0" presStyleCnt="3">
        <dgm:presLayoutVars>
          <dgm:chMax val="0"/>
          <dgm:bulletEnabled val="1"/>
        </dgm:presLayoutVars>
      </dgm:prSet>
      <dgm:spPr/>
    </dgm:pt>
    <dgm:pt modelId="{3F200E7F-672F-4E81-88E8-6C1E3018C85C}" type="pres">
      <dgm:prSet presAssocID="{BEECACF3-AB89-4DE5-AF41-9295508C81C2}" presName="nodeRect" presStyleLbl="alignNode1" presStyleIdx="0" presStyleCnt="3">
        <dgm:presLayoutVars>
          <dgm:bulletEnabled val="1"/>
        </dgm:presLayoutVars>
      </dgm:prSet>
      <dgm:spPr/>
    </dgm:pt>
    <dgm:pt modelId="{F8EE6E50-2C2A-47DE-804C-936E1D33E4CB}" type="pres">
      <dgm:prSet presAssocID="{24EFC7AE-3527-4126-8987-88B08079362C}" presName="sibTrans" presStyleCnt="0"/>
      <dgm:spPr/>
    </dgm:pt>
    <dgm:pt modelId="{FB4284DF-440E-4C63-B4AD-FE2344F90157}" type="pres">
      <dgm:prSet presAssocID="{5C041550-57E9-4124-BF19-A861B338B6BF}" presName="compositeNode" presStyleCnt="0">
        <dgm:presLayoutVars>
          <dgm:bulletEnabled val="1"/>
        </dgm:presLayoutVars>
      </dgm:prSet>
      <dgm:spPr/>
    </dgm:pt>
    <dgm:pt modelId="{7F3CE000-E731-4C1F-9DD0-DE31783C2409}" type="pres">
      <dgm:prSet presAssocID="{5C041550-57E9-4124-BF19-A861B338B6BF}" presName="bgRect" presStyleLbl="alignNode1" presStyleIdx="1" presStyleCnt="3"/>
      <dgm:spPr/>
    </dgm:pt>
    <dgm:pt modelId="{E9ED93A1-7316-4EF1-8172-C59369576DBB}" type="pres">
      <dgm:prSet presAssocID="{5A808E36-BE52-4513-A314-44832F593F22}" presName="sibTransNodeRect" presStyleLbl="alignNode1" presStyleIdx="1" presStyleCnt="3">
        <dgm:presLayoutVars>
          <dgm:chMax val="0"/>
          <dgm:bulletEnabled val="1"/>
        </dgm:presLayoutVars>
      </dgm:prSet>
      <dgm:spPr/>
    </dgm:pt>
    <dgm:pt modelId="{EA875160-93ED-4E22-9F09-0C4D4FF652D6}" type="pres">
      <dgm:prSet presAssocID="{5C041550-57E9-4124-BF19-A861B338B6BF}" presName="nodeRect" presStyleLbl="alignNode1" presStyleIdx="1" presStyleCnt="3">
        <dgm:presLayoutVars>
          <dgm:bulletEnabled val="1"/>
        </dgm:presLayoutVars>
      </dgm:prSet>
      <dgm:spPr/>
    </dgm:pt>
    <dgm:pt modelId="{F945F758-063A-4803-9B7C-A9792764B3D4}" type="pres">
      <dgm:prSet presAssocID="{5A808E36-BE52-4513-A314-44832F593F22}" presName="sibTrans" presStyleCnt="0"/>
      <dgm:spPr/>
    </dgm:pt>
    <dgm:pt modelId="{6ECCA4B8-8084-413C-80DB-09E86E2CCC3B}" type="pres">
      <dgm:prSet presAssocID="{4C900B6E-6E26-485E-86BD-5A74ECA1CFBA}" presName="compositeNode" presStyleCnt="0">
        <dgm:presLayoutVars>
          <dgm:bulletEnabled val="1"/>
        </dgm:presLayoutVars>
      </dgm:prSet>
      <dgm:spPr/>
    </dgm:pt>
    <dgm:pt modelId="{1D92AA79-F110-40F6-93C0-85306F02695A}" type="pres">
      <dgm:prSet presAssocID="{4C900B6E-6E26-485E-86BD-5A74ECA1CFBA}" presName="bgRect" presStyleLbl="alignNode1" presStyleIdx="2" presStyleCnt="3"/>
      <dgm:spPr/>
    </dgm:pt>
    <dgm:pt modelId="{6F89AD09-3CAF-4888-8067-0CC1F63A7920}" type="pres">
      <dgm:prSet presAssocID="{F46C3035-377C-4928-852B-F6D22173EBEF}" presName="sibTransNodeRect" presStyleLbl="alignNode1" presStyleIdx="2" presStyleCnt="3">
        <dgm:presLayoutVars>
          <dgm:chMax val="0"/>
          <dgm:bulletEnabled val="1"/>
        </dgm:presLayoutVars>
      </dgm:prSet>
      <dgm:spPr/>
    </dgm:pt>
    <dgm:pt modelId="{D03AA57E-5E8B-475C-8ACF-9E5BE2C1E840}" type="pres">
      <dgm:prSet presAssocID="{4C900B6E-6E26-485E-86BD-5A74ECA1CFBA}" presName="nodeRect" presStyleLbl="alignNode1" presStyleIdx="2" presStyleCnt="3">
        <dgm:presLayoutVars>
          <dgm:bulletEnabled val="1"/>
        </dgm:presLayoutVars>
      </dgm:prSet>
      <dgm:spPr/>
    </dgm:pt>
  </dgm:ptLst>
  <dgm:cxnLst>
    <dgm:cxn modelId="{19824C00-4DFE-46CD-8107-48A185DA1C2E}" type="presOf" srcId="{F46C3035-377C-4928-852B-F6D22173EBEF}" destId="{6F89AD09-3CAF-4888-8067-0CC1F63A7920}" srcOrd="0" destOrd="0" presId="urn:microsoft.com/office/officeart/2016/7/layout/LinearBlockProcessNumbered"/>
    <dgm:cxn modelId="{7CCC880B-4E4B-4F58-AF01-4D297C126304}" srcId="{771089F8-82CF-4CE0-9917-B549D90EF211}" destId="{4C900B6E-6E26-485E-86BD-5A74ECA1CFBA}" srcOrd="2" destOrd="0" parTransId="{D177B55E-E661-4BCE-9461-3EB290C318CC}" sibTransId="{F46C3035-377C-4928-852B-F6D22173EBEF}"/>
    <dgm:cxn modelId="{221D5821-E6CB-4EE2-AFB9-A9626D16A8D8}" type="presOf" srcId="{4C900B6E-6E26-485E-86BD-5A74ECA1CFBA}" destId="{1D92AA79-F110-40F6-93C0-85306F02695A}" srcOrd="0" destOrd="0" presId="urn:microsoft.com/office/officeart/2016/7/layout/LinearBlockProcessNumbered"/>
    <dgm:cxn modelId="{E3EF053A-186B-4509-97C8-1971A96665DF}" srcId="{771089F8-82CF-4CE0-9917-B549D90EF211}" destId="{BEECACF3-AB89-4DE5-AF41-9295508C81C2}" srcOrd="0" destOrd="0" parTransId="{2029CEB1-E06C-464A-A641-8D721A7BB376}" sibTransId="{24EFC7AE-3527-4126-8987-88B08079362C}"/>
    <dgm:cxn modelId="{E385D95B-9C3F-474E-B10D-43E5DE4906F8}" srcId="{771089F8-82CF-4CE0-9917-B549D90EF211}" destId="{5C041550-57E9-4124-BF19-A861B338B6BF}" srcOrd="1" destOrd="0" parTransId="{46397223-C511-4E1D-B0FC-605125599AF3}" sibTransId="{5A808E36-BE52-4513-A314-44832F593F22}"/>
    <dgm:cxn modelId="{094D016A-715A-4FE6-9238-CAB475CB4A1F}" type="presOf" srcId="{5C041550-57E9-4124-BF19-A861B338B6BF}" destId="{EA875160-93ED-4E22-9F09-0C4D4FF652D6}" srcOrd="1" destOrd="0" presId="urn:microsoft.com/office/officeart/2016/7/layout/LinearBlockProcessNumbered"/>
    <dgm:cxn modelId="{765D7D55-DD6A-48EF-B65C-E05568A6F8E3}" type="presOf" srcId="{5A808E36-BE52-4513-A314-44832F593F22}" destId="{E9ED93A1-7316-4EF1-8172-C59369576DBB}" srcOrd="0" destOrd="0" presId="urn:microsoft.com/office/officeart/2016/7/layout/LinearBlockProcessNumbered"/>
    <dgm:cxn modelId="{E6BDB295-A662-49D4-A025-D83E7A53647A}" type="presOf" srcId="{24EFC7AE-3527-4126-8987-88B08079362C}" destId="{03DB3EB8-065F-4234-9D8D-A19189D6A2DF}" srcOrd="0" destOrd="0" presId="urn:microsoft.com/office/officeart/2016/7/layout/LinearBlockProcessNumbered"/>
    <dgm:cxn modelId="{2DCF81B9-8627-4C95-B3D0-622A62707953}" type="presOf" srcId="{BEECACF3-AB89-4DE5-AF41-9295508C81C2}" destId="{3F200E7F-672F-4E81-88E8-6C1E3018C85C}" srcOrd="1" destOrd="0" presId="urn:microsoft.com/office/officeart/2016/7/layout/LinearBlockProcessNumbered"/>
    <dgm:cxn modelId="{2EE37EC8-2617-4E3B-BDA2-5F685FF2BC50}" type="presOf" srcId="{771089F8-82CF-4CE0-9917-B549D90EF211}" destId="{0D1F54AE-422D-4C67-82FE-B052A9082D16}" srcOrd="0" destOrd="0" presId="urn:microsoft.com/office/officeart/2016/7/layout/LinearBlockProcessNumbered"/>
    <dgm:cxn modelId="{ED332BEC-B790-42FD-92EE-E3D84FD3D9C4}" type="presOf" srcId="{5C041550-57E9-4124-BF19-A861B338B6BF}" destId="{7F3CE000-E731-4C1F-9DD0-DE31783C2409}" srcOrd="0" destOrd="0" presId="urn:microsoft.com/office/officeart/2016/7/layout/LinearBlockProcessNumbered"/>
    <dgm:cxn modelId="{4F25DCF9-4609-4B1E-9708-F93C75F2379D}" type="presOf" srcId="{4C900B6E-6E26-485E-86BD-5A74ECA1CFBA}" destId="{D03AA57E-5E8B-475C-8ACF-9E5BE2C1E840}" srcOrd="1" destOrd="0" presId="urn:microsoft.com/office/officeart/2016/7/layout/LinearBlockProcessNumbered"/>
    <dgm:cxn modelId="{7855A5FD-D102-43A3-A174-1FD184E3482A}" type="presOf" srcId="{BEECACF3-AB89-4DE5-AF41-9295508C81C2}" destId="{5AC0339B-6B87-47BA-97DA-5BB59C2CF8C9}" srcOrd="0" destOrd="0" presId="urn:microsoft.com/office/officeart/2016/7/layout/LinearBlockProcessNumbered"/>
    <dgm:cxn modelId="{25F4E374-9587-41AF-A571-B71975E2E55E}" type="presParOf" srcId="{0D1F54AE-422D-4C67-82FE-B052A9082D16}" destId="{1E732DFA-0D9D-49F3-851B-53AF02A0A118}" srcOrd="0" destOrd="0" presId="urn:microsoft.com/office/officeart/2016/7/layout/LinearBlockProcessNumbered"/>
    <dgm:cxn modelId="{FC1EBBF1-E9A6-4EE1-9966-CDFDAC5D647D}" type="presParOf" srcId="{1E732DFA-0D9D-49F3-851B-53AF02A0A118}" destId="{5AC0339B-6B87-47BA-97DA-5BB59C2CF8C9}" srcOrd="0" destOrd="0" presId="urn:microsoft.com/office/officeart/2016/7/layout/LinearBlockProcessNumbered"/>
    <dgm:cxn modelId="{FC7A227F-DCDF-4825-A12A-EB7D60CA7013}" type="presParOf" srcId="{1E732DFA-0D9D-49F3-851B-53AF02A0A118}" destId="{03DB3EB8-065F-4234-9D8D-A19189D6A2DF}" srcOrd="1" destOrd="0" presId="urn:microsoft.com/office/officeart/2016/7/layout/LinearBlockProcessNumbered"/>
    <dgm:cxn modelId="{D283F5AB-5AF7-4E59-92CF-C3647B5950A0}" type="presParOf" srcId="{1E732DFA-0D9D-49F3-851B-53AF02A0A118}" destId="{3F200E7F-672F-4E81-88E8-6C1E3018C85C}" srcOrd="2" destOrd="0" presId="urn:microsoft.com/office/officeart/2016/7/layout/LinearBlockProcessNumbered"/>
    <dgm:cxn modelId="{6E1ABF0B-5FDD-4485-A99A-03154E530B12}" type="presParOf" srcId="{0D1F54AE-422D-4C67-82FE-B052A9082D16}" destId="{F8EE6E50-2C2A-47DE-804C-936E1D33E4CB}" srcOrd="1" destOrd="0" presId="urn:microsoft.com/office/officeart/2016/7/layout/LinearBlockProcessNumbered"/>
    <dgm:cxn modelId="{0B2ED8F8-8024-4982-882F-68333BFE2B96}" type="presParOf" srcId="{0D1F54AE-422D-4C67-82FE-B052A9082D16}" destId="{FB4284DF-440E-4C63-B4AD-FE2344F90157}" srcOrd="2" destOrd="0" presId="urn:microsoft.com/office/officeart/2016/7/layout/LinearBlockProcessNumbered"/>
    <dgm:cxn modelId="{8D18D1E8-DE5C-4D39-9F99-C19AB4254589}" type="presParOf" srcId="{FB4284DF-440E-4C63-B4AD-FE2344F90157}" destId="{7F3CE000-E731-4C1F-9DD0-DE31783C2409}" srcOrd="0" destOrd="0" presId="urn:microsoft.com/office/officeart/2016/7/layout/LinearBlockProcessNumbered"/>
    <dgm:cxn modelId="{0BFC769E-815A-4616-AD64-E6B7D41B4F51}" type="presParOf" srcId="{FB4284DF-440E-4C63-B4AD-FE2344F90157}" destId="{E9ED93A1-7316-4EF1-8172-C59369576DBB}" srcOrd="1" destOrd="0" presId="urn:microsoft.com/office/officeart/2016/7/layout/LinearBlockProcessNumbered"/>
    <dgm:cxn modelId="{0916BBBE-D149-4728-9DB6-0FB7B2C2805E}" type="presParOf" srcId="{FB4284DF-440E-4C63-B4AD-FE2344F90157}" destId="{EA875160-93ED-4E22-9F09-0C4D4FF652D6}" srcOrd="2" destOrd="0" presId="urn:microsoft.com/office/officeart/2016/7/layout/LinearBlockProcessNumbered"/>
    <dgm:cxn modelId="{B3A0382F-0A91-4316-AC0B-8A6B35EC0BA1}" type="presParOf" srcId="{0D1F54AE-422D-4C67-82FE-B052A9082D16}" destId="{F945F758-063A-4803-9B7C-A9792764B3D4}" srcOrd="3" destOrd="0" presId="urn:microsoft.com/office/officeart/2016/7/layout/LinearBlockProcessNumbered"/>
    <dgm:cxn modelId="{258B9CE7-25E2-468B-AFE4-74549F2E420E}" type="presParOf" srcId="{0D1F54AE-422D-4C67-82FE-B052A9082D16}" destId="{6ECCA4B8-8084-413C-80DB-09E86E2CCC3B}" srcOrd="4" destOrd="0" presId="urn:microsoft.com/office/officeart/2016/7/layout/LinearBlockProcessNumbered"/>
    <dgm:cxn modelId="{DEBCBAB6-AB80-4941-8787-938CE130C425}" type="presParOf" srcId="{6ECCA4B8-8084-413C-80DB-09E86E2CCC3B}" destId="{1D92AA79-F110-40F6-93C0-85306F02695A}" srcOrd="0" destOrd="0" presId="urn:microsoft.com/office/officeart/2016/7/layout/LinearBlockProcessNumbered"/>
    <dgm:cxn modelId="{8098DB17-B87D-4681-9795-1101A8B198EA}" type="presParOf" srcId="{6ECCA4B8-8084-413C-80DB-09E86E2CCC3B}" destId="{6F89AD09-3CAF-4888-8067-0CC1F63A7920}" srcOrd="1" destOrd="0" presId="urn:microsoft.com/office/officeart/2016/7/layout/LinearBlockProcessNumbered"/>
    <dgm:cxn modelId="{E19B1359-CF34-43D5-9CC9-A29E38EA761E}" type="presParOf" srcId="{6ECCA4B8-8084-413C-80DB-09E86E2CCC3B}" destId="{D03AA57E-5E8B-475C-8ACF-9E5BE2C1E840}" srcOrd="2" destOrd="0" presId="urn:microsoft.com/office/officeart/2016/7/layout/LinearBlock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0339B-6B87-47BA-97DA-5BB59C2CF8C9}">
      <dsp:nvSpPr>
        <dsp:cNvPr id="0" name=""/>
        <dsp:cNvSpPr/>
      </dsp:nvSpPr>
      <dsp:spPr>
        <a:xfrm>
          <a:off x="466" y="129432"/>
          <a:ext cx="1888549" cy="226625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547" tIns="0" rIns="186547" bIns="330200" numCol="1" spcCol="1270" anchor="t" anchorCtr="0">
          <a:noAutofit/>
        </a:bodyPr>
        <a:lstStyle/>
        <a:p>
          <a:pPr marL="0" lvl="0" indent="0" algn="l" defTabSz="622300">
            <a:lnSpc>
              <a:spcPct val="90000"/>
            </a:lnSpc>
            <a:spcBef>
              <a:spcPct val="0"/>
            </a:spcBef>
            <a:spcAft>
              <a:spcPct val="35000"/>
            </a:spcAft>
            <a:buNone/>
          </a:pPr>
          <a:r>
            <a:rPr lang="en-US" sz="1400" kern="1200" dirty="0"/>
            <a:t>Pull data from the API using a lambda function with a </a:t>
          </a:r>
          <a:r>
            <a:rPr lang="en-US" sz="1400" kern="1200" dirty="0">
              <a:latin typeface="Arial" panose="020B0604020202020204"/>
            </a:rPr>
            <a:t>CloudWatch</a:t>
          </a:r>
          <a:r>
            <a:rPr lang="en-US" sz="1400" kern="1200" dirty="0"/>
            <a:t> trigger rate</a:t>
          </a:r>
        </a:p>
      </dsp:txBody>
      <dsp:txXfrm>
        <a:off x="466" y="1035936"/>
        <a:ext cx="1888549" cy="1359755"/>
      </dsp:txXfrm>
    </dsp:sp>
    <dsp:sp modelId="{03DB3EB8-065F-4234-9D8D-A19189D6A2DF}">
      <dsp:nvSpPr>
        <dsp:cNvPr id="0" name=""/>
        <dsp:cNvSpPr/>
      </dsp:nvSpPr>
      <dsp:spPr>
        <a:xfrm>
          <a:off x="466" y="129432"/>
          <a:ext cx="1888549" cy="90650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547" tIns="165100" rIns="186547"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466" y="129432"/>
        <a:ext cx="1888549" cy="906503"/>
      </dsp:txXfrm>
    </dsp:sp>
    <dsp:sp modelId="{7F3CE000-E731-4C1F-9DD0-DE31783C2409}">
      <dsp:nvSpPr>
        <dsp:cNvPr id="0" name=""/>
        <dsp:cNvSpPr/>
      </dsp:nvSpPr>
      <dsp:spPr>
        <a:xfrm>
          <a:off x="2040099" y="129432"/>
          <a:ext cx="1888549" cy="2266259"/>
        </a:xfrm>
        <a:prstGeom prst="rect">
          <a:avLst/>
        </a:prstGeom>
        <a:solidFill>
          <a:schemeClr val="accent2">
            <a:hueOff val="1327892"/>
            <a:satOff val="4567"/>
            <a:lumOff val="-882"/>
            <a:alphaOff val="0"/>
          </a:schemeClr>
        </a:solidFill>
        <a:ln w="15875" cap="flat" cmpd="sng" algn="ctr">
          <a:solidFill>
            <a:schemeClr val="accent2">
              <a:hueOff val="1327892"/>
              <a:satOff val="4567"/>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547" tIns="0" rIns="186547" bIns="330200" numCol="1" spcCol="1270" anchor="t" anchorCtr="0">
          <a:noAutofit/>
        </a:bodyPr>
        <a:lstStyle/>
        <a:p>
          <a:pPr marL="0" lvl="0" indent="0" algn="l" defTabSz="622300">
            <a:lnSpc>
              <a:spcPct val="90000"/>
            </a:lnSpc>
            <a:spcBef>
              <a:spcPct val="0"/>
            </a:spcBef>
            <a:spcAft>
              <a:spcPct val="35000"/>
            </a:spcAft>
            <a:buNone/>
          </a:pPr>
          <a:r>
            <a:rPr lang="en-US" sz="1400" kern="1200" dirty="0"/>
            <a:t>Import the data into an S3 bucket</a:t>
          </a:r>
        </a:p>
      </dsp:txBody>
      <dsp:txXfrm>
        <a:off x="2040099" y="1035936"/>
        <a:ext cx="1888549" cy="1359755"/>
      </dsp:txXfrm>
    </dsp:sp>
    <dsp:sp modelId="{E9ED93A1-7316-4EF1-8172-C59369576DBB}">
      <dsp:nvSpPr>
        <dsp:cNvPr id="0" name=""/>
        <dsp:cNvSpPr/>
      </dsp:nvSpPr>
      <dsp:spPr>
        <a:xfrm>
          <a:off x="2040099" y="129432"/>
          <a:ext cx="1888549" cy="90650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547" tIns="165100" rIns="186547"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040099" y="129432"/>
        <a:ext cx="1888549" cy="906503"/>
      </dsp:txXfrm>
    </dsp:sp>
    <dsp:sp modelId="{1D92AA79-F110-40F6-93C0-85306F02695A}">
      <dsp:nvSpPr>
        <dsp:cNvPr id="0" name=""/>
        <dsp:cNvSpPr/>
      </dsp:nvSpPr>
      <dsp:spPr>
        <a:xfrm>
          <a:off x="4079732" y="129432"/>
          <a:ext cx="1888549" cy="2266259"/>
        </a:xfrm>
        <a:prstGeom prst="rect">
          <a:avLst/>
        </a:prstGeom>
        <a:solidFill>
          <a:schemeClr val="accent2">
            <a:hueOff val="2655785"/>
            <a:satOff val="9135"/>
            <a:lumOff val="-1765"/>
            <a:alphaOff val="0"/>
          </a:schemeClr>
        </a:solidFill>
        <a:ln w="15875" cap="flat" cmpd="sng" algn="ctr">
          <a:solidFill>
            <a:schemeClr val="accent2">
              <a:hueOff val="2655785"/>
              <a:satOff val="9135"/>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547" tIns="0" rIns="186547" bIns="330200" numCol="1" spcCol="1270" anchor="t" anchorCtr="0">
          <a:noAutofit/>
        </a:bodyPr>
        <a:lstStyle/>
        <a:p>
          <a:pPr marL="0" lvl="0" indent="0" algn="l" defTabSz="622300">
            <a:lnSpc>
              <a:spcPct val="90000"/>
            </a:lnSpc>
            <a:spcBef>
              <a:spcPct val="0"/>
            </a:spcBef>
            <a:spcAft>
              <a:spcPct val="35000"/>
            </a:spcAft>
            <a:buNone/>
          </a:pPr>
          <a:r>
            <a:rPr lang="en-US" sz="1400" kern="1200" dirty="0"/>
            <a:t>Retrieve the data from the S3 bucket to create visualizations </a:t>
          </a:r>
        </a:p>
      </dsp:txBody>
      <dsp:txXfrm>
        <a:off x="4079732" y="1035936"/>
        <a:ext cx="1888549" cy="1359755"/>
      </dsp:txXfrm>
    </dsp:sp>
    <dsp:sp modelId="{6F89AD09-3CAF-4888-8067-0CC1F63A7920}">
      <dsp:nvSpPr>
        <dsp:cNvPr id="0" name=""/>
        <dsp:cNvSpPr/>
      </dsp:nvSpPr>
      <dsp:spPr>
        <a:xfrm>
          <a:off x="4079732" y="129432"/>
          <a:ext cx="1888549" cy="90650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547" tIns="165100" rIns="186547"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079732" y="129432"/>
        <a:ext cx="1888549" cy="90650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5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bc7f8db6a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bc7f8db6a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10667"/>
            </a:lvl1pPr>
          </a:lstStyle>
          <a:p>
            <a:r>
              <a:rPr lang="en-US" dirty="0"/>
              <a:t>Click to edit Master title style</a:t>
            </a:r>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3200" b="0">
                <a:solidFill>
                  <a:schemeClr val="tx1"/>
                </a:solidFill>
              </a:defRPr>
            </a:lvl1pPr>
            <a:lvl2pPr marL="812810" indent="0" algn="ctr">
              <a:buNone/>
              <a:defRPr sz="3200"/>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3/9/2024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1643462" y="2447139"/>
            <a:ext cx="311727" cy="748988"/>
          </a:xfrm>
          <a:prstGeom prst="rect">
            <a:avLst/>
          </a:prstGeom>
          <a:noFill/>
        </p:spPr>
        <p:txBody>
          <a:bodyPr wrap="square" rtlCol="0">
            <a:spAutoFit/>
          </a:bodyPr>
          <a:lstStyle/>
          <a:p>
            <a:pPr algn="r"/>
            <a:r>
              <a:rPr lang="en-US" sz="4267" dirty="0">
                <a:solidFill>
                  <a:schemeClr val="accent6"/>
                </a:solidFill>
                <a:latin typeface="Wingdings 3" panose="05040102010807070707" pitchFamily="18" charset="2"/>
              </a:rPr>
              <a:t>z</a:t>
            </a:r>
            <a:endParaRPr lang="en-US" sz="4267"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7569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3/9/2024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865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158158"/>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3/9/2024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940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94699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7095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3/9/2024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1646207" y="480919"/>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5363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40"/>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5689"/>
            </a:lvl1pPr>
          </a:lstStyle>
          <a:p>
            <a:r>
              <a:rPr lang="en-US" dirty="0"/>
              <a:t>Click to edit Master title style</a:t>
            </a:r>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878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dirty="0"/>
              <a:t>Click to edit Master title style</a:t>
            </a:r>
          </a:p>
        </p:txBody>
      </p:sp>
      <p:sp>
        <p:nvSpPr>
          <p:cNvPr id="3" name="Content Placeholder 2"/>
          <p:cNvSpPr>
            <a:spLocks noGrp="1"/>
          </p:cNvSpPr>
          <p:nvPr>
            <p:ph sz="half" idx="1"/>
          </p:nvPr>
        </p:nvSpPr>
        <p:spPr>
          <a:xfrm>
            <a:off x="1954031" y="1539087"/>
            <a:ext cx="2918970" cy="299837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9977" y="1539086"/>
            <a:ext cx="2920667" cy="29983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3/9/2024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1647129" y="480917"/>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851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dirty="0"/>
              <a:t>Click to edit Master title style</a:t>
            </a:r>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3911" b="0" cap="none" baseline="0">
                <a:solidFill>
                  <a:schemeClr val="accent6"/>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3911" b="0" cap="none" baseline="0">
                <a:solidFill>
                  <a:schemeClr val="accent6"/>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3/9/2024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101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3/9/2024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1647129" y="480920"/>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597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254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3"/>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4267"/>
            </a:lvl1pPr>
          </a:lstStyle>
          <a:p>
            <a:r>
              <a:rPr lang="en-US" dirty="0"/>
              <a:t>Click to edit Master title style</a:t>
            </a:r>
          </a:p>
        </p:txBody>
      </p:sp>
      <p:sp>
        <p:nvSpPr>
          <p:cNvPr id="3" name="Content Placeholder 2"/>
          <p:cNvSpPr>
            <a:spLocks noGrp="1"/>
          </p:cNvSpPr>
          <p:nvPr>
            <p:ph idx="1"/>
          </p:nvPr>
        </p:nvSpPr>
        <p:spPr>
          <a:xfrm>
            <a:off x="3840115" y="604363"/>
            <a:ext cx="4084709" cy="3933095"/>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3159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4978"/>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10" name="TextBox 9"/>
          <p:cNvSpPr txBox="1"/>
          <p:nvPr/>
        </p:nvSpPr>
        <p:spPr>
          <a:xfrm>
            <a:off x="1166015" y="845663"/>
            <a:ext cx="311727" cy="584775"/>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5689"/>
            </a:lvl1pPr>
          </a:lstStyle>
          <a:p>
            <a:r>
              <a:rPr lang="en-US" dirty="0"/>
              <a:t>Click to edit Master title style</a:t>
            </a:r>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3556"/>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401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1422">
                <a:solidFill>
                  <a:schemeClr val="tx1">
                    <a:tint val="75000"/>
                  </a:schemeClr>
                </a:solidFill>
                <a:latin typeface="+mn-lt"/>
              </a:defRPr>
            </a:lvl1pPr>
          </a:lstStyle>
          <a:p>
            <a:fld id="{3CBC1C18-307B-4F68-A007-B5B542270E8D}" type="datetimeFigureOut">
              <a:rPr lang="en-US" dirty="0"/>
              <a:t>3/9/2024</a:t>
            </a:fld>
            <a:endParaRPr lang="en-US" dirty="0"/>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1422">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32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51946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4" name="Picture 3">
            <a:extLst>
              <a:ext uri="{FF2B5EF4-FFF2-40B4-BE49-F238E27FC236}">
                <a16:creationId xmlns:a16="http://schemas.microsoft.com/office/drawing/2014/main" id="{51826B36-F83C-00A0-7543-B9B7CA1A94CD}"/>
              </a:ext>
            </a:extLst>
          </p:cNvPr>
          <p:cNvPicPr>
            <a:picLocks noChangeAspect="1"/>
          </p:cNvPicPr>
          <p:nvPr/>
        </p:nvPicPr>
        <p:blipFill rotWithShape="1">
          <a:blip r:embed="rId5"/>
          <a:srcRect r="9087" b="31814"/>
          <a:stretch/>
        </p:blipFill>
        <p:spPr>
          <a:xfrm>
            <a:off x="20" y="170"/>
            <a:ext cx="9143751" cy="5143500"/>
          </a:xfrm>
          <a:prstGeom prst="rect">
            <a:avLst/>
          </a:prstGeom>
        </p:spPr>
      </p:pic>
      <p:pic>
        <p:nvPicPr>
          <p:cNvPr id="22" name="Picture 21">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4" name="Picture 23">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6" name="Rectangle 25">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441840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5701-C0A9-5D20-6950-4B8B9637A9A6}"/>
              </a:ext>
            </a:extLst>
          </p:cNvPr>
          <p:cNvSpPr>
            <a:spLocks noGrp="1"/>
          </p:cNvSpPr>
          <p:nvPr>
            <p:ph type="title"/>
          </p:nvPr>
        </p:nvSpPr>
        <p:spPr>
          <a:xfrm>
            <a:off x="1473030" y="2571748"/>
            <a:ext cx="3096106" cy="1701419"/>
          </a:xfrm>
        </p:spPr>
        <p:txBody>
          <a:bodyPr vert="horz" lIns="91440" tIns="45720" rIns="91440" bIns="45720" rtlCol="0" anchor="t">
            <a:normAutofit fontScale="90000"/>
          </a:bodyPr>
          <a:lstStyle/>
          <a:p>
            <a:pPr algn="r">
              <a:spcBef>
                <a:spcPct val="0"/>
              </a:spcBef>
            </a:pPr>
            <a:r>
              <a:rPr lang="en-US" sz="6000" dirty="0">
                <a:cs typeface="Arial"/>
              </a:rPr>
              <a:t>Batch &amp; Stream</a:t>
            </a:r>
            <a:endParaRPr lang="en-US" sz="6000" dirty="0"/>
          </a:p>
        </p:txBody>
      </p:sp>
      <p:sp>
        <p:nvSpPr>
          <p:cNvPr id="32" name="Rectangle 31">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405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56;p13">
            <a:extLst>
              <a:ext uri="{FF2B5EF4-FFF2-40B4-BE49-F238E27FC236}">
                <a16:creationId xmlns:a16="http://schemas.microsoft.com/office/drawing/2014/main" id="{CE6506D3-A2BF-003D-CDE7-C31D248E2408}"/>
              </a:ext>
            </a:extLst>
          </p:cNvPr>
          <p:cNvSpPr txBox="1"/>
          <p:nvPr/>
        </p:nvSpPr>
        <p:spPr>
          <a:xfrm>
            <a:off x="1114156" y="4207472"/>
            <a:ext cx="3451229" cy="440342"/>
          </a:xfrm>
          <a:prstGeom prst="rect">
            <a:avLst/>
          </a:prstGeom>
          <a:noFill/>
          <a:ln>
            <a:noFill/>
          </a:ln>
        </p:spPr>
        <p:txBody>
          <a:bodyPr spcFirstLastPara="1" wrap="square" lIns="91425" tIns="91425" rIns="91425" bIns="91425" anchor="ctr" anchorCtr="0">
            <a:noAutofit/>
          </a:bodyPr>
          <a:lstStyle/>
          <a:p>
            <a:pPr marL="114300">
              <a:buClr>
                <a:schemeClr val="dk2"/>
              </a:buClr>
              <a:buSzPts val="1800"/>
            </a:pPr>
            <a:r>
              <a:rPr lang="en" dirty="0">
                <a:solidFill>
                  <a:schemeClr val="tx1"/>
                </a:solidFill>
              </a:rPr>
              <a:t>Alex Lilly, RJ </a:t>
            </a:r>
            <a:r>
              <a:rPr lang="en" dirty="0" err="1">
                <a:solidFill>
                  <a:schemeClr val="tx1"/>
                </a:solidFill>
              </a:rPr>
              <a:t>Cubarrubia</a:t>
            </a:r>
            <a:r>
              <a:rPr lang="en" dirty="0">
                <a:solidFill>
                  <a:schemeClr val="tx1"/>
                </a:solidFill>
              </a:rPr>
              <a:t>, Abigail Snyder</a:t>
            </a:r>
            <a:endParaRPr lang="en-US">
              <a:solidFill>
                <a:schemeClr val="tx1"/>
              </a:solidFill>
            </a:endParaRPr>
          </a:p>
        </p:txBody>
      </p:sp>
    </p:spTree>
    <p:extLst>
      <p:ext uri="{BB962C8B-B14F-4D97-AF65-F5344CB8AC3E}">
        <p14:creationId xmlns:p14="http://schemas.microsoft.com/office/powerpoint/2010/main" val="222007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D8FF-C1C1-6A8F-9D61-C4A8F57C6869}"/>
              </a:ext>
            </a:extLst>
          </p:cNvPr>
          <p:cNvSpPr>
            <a:spLocks noGrp="1"/>
          </p:cNvSpPr>
          <p:nvPr>
            <p:ph type="title"/>
          </p:nvPr>
        </p:nvSpPr>
        <p:spPr/>
        <p:txBody>
          <a:bodyPr/>
          <a:lstStyle/>
          <a:p>
            <a:r>
              <a:rPr lang="en-US" dirty="0">
                <a:cs typeface="Arial"/>
              </a:rPr>
              <a:t>Project Goals</a:t>
            </a:r>
            <a:endParaRPr lang="en-US" dirty="0"/>
          </a:p>
        </p:txBody>
      </p:sp>
      <p:sp>
        <p:nvSpPr>
          <p:cNvPr id="3" name="Content Placeholder 2">
            <a:extLst>
              <a:ext uri="{FF2B5EF4-FFF2-40B4-BE49-F238E27FC236}">
                <a16:creationId xmlns:a16="http://schemas.microsoft.com/office/drawing/2014/main" id="{4FDFA55B-3E5C-E756-F973-8F3C4B0A0395}"/>
              </a:ext>
            </a:extLst>
          </p:cNvPr>
          <p:cNvSpPr>
            <a:spLocks noGrp="1"/>
          </p:cNvSpPr>
          <p:nvPr>
            <p:ph idx="1"/>
          </p:nvPr>
        </p:nvSpPr>
        <p:spPr>
          <a:xfrm>
            <a:off x="2080199" y="1539087"/>
            <a:ext cx="6025205" cy="2998371"/>
          </a:xfrm>
        </p:spPr>
        <p:txBody>
          <a:bodyPr/>
          <a:lstStyle/>
          <a:p>
            <a:pPr marL="344170" indent="-344170"/>
            <a:r>
              <a:rPr lang="en-US" dirty="0">
                <a:cs typeface="Arial"/>
              </a:rPr>
              <a:t>Use AWS to batch and stream data from an API</a:t>
            </a:r>
          </a:p>
          <a:p>
            <a:pPr marL="344170" indent="-344170"/>
            <a:r>
              <a:rPr lang="en-US" dirty="0">
                <a:ea typeface="+mn-lt"/>
                <a:cs typeface="+mn-lt"/>
              </a:rPr>
              <a:t>Specifically, our aim is to demonstrate a process for data ingestion that is near real time (streaming) or as new data is available at some frequency interval (batch)</a:t>
            </a:r>
            <a:endParaRPr lang="en-US" dirty="0">
              <a:cs typeface="Arial"/>
            </a:endParaRPr>
          </a:p>
        </p:txBody>
      </p:sp>
    </p:spTree>
    <p:extLst>
      <p:ext uri="{BB962C8B-B14F-4D97-AF65-F5344CB8AC3E}">
        <p14:creationId xmlns:p14="http://schemas.microsoft.com/office/powerpoint/2010/main" val="148369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74" y="-2038"/>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51" y="0"/>
            <a:ext cx="4895112"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8D8FF-C1C1-6A8F-9D61-C4A8F57C6869}"/>
              </a:ext>
            </a:extLst>
          </p:cNvPr>
          <p:cNvSpPr>
            <a:spLocks noGrp="1"/>
          </p:cNvSpPr>
          <p:nvPr>
            <p:ph type="title"/>
          </p:nvPr>
        </p:nvSpPr>
        <p:spPr>
          <a:xfrm>
            <a:off x="1325932" y="557056"/>
            <a:ext cx="3740216" cy="807921"/>
          </a:xfrm>
        </p:spPr>
        <p:txBody>
          <a:bodyPr>
            <a:normAutofit/>
          </a:bodyPr>
          <a:lstStyle/>
          <a:p>
            <a:pPr algn="l"/>
            <a:r>
              <a:rPr lang="en-US" dirty="0">
                <a:cs typeface="Arial"/>
              </a:rPr>
              <a:t>Dataset</a:t>
            </a:r>
            <a:endParaRPr lang="en-US"/>
          </a:p>
        </p:txBody>
      </p:sp>
      <p:sp>
        <p:nvSpPr>
          <p:cNvPr id="23" name="Content Placeholder 2">
            <a:extLst>
              <a:ext uri="{FF2B5EF4-FFF2-40B4-BE49-F238E27FC236}">
                <a16:creationId xmlns:a16="http://schemas.microsoft.com/office/drawing/2014/main" id="{4FDFA55B-3E5C-E756-F973-8F3C4B0A0395}"/>
              </a:ext>
            </a:extLst>
          </p:cNvPr>
          <p:cNvSpPr>
            <a:spLocks noGrp="1"/>
          </p:cNvSpPr>
          <p:nvPr>
            <p:ph idx="1"/>
          </p:nvPr>
        </p:nvSpPr>
        <p:spPr>
          <a:xfrm>
            <a:off x="1007526" y="1208887"/>
            <a:ext cx="4296646" cy="3667237"/>
          </a:xfrm>
        </p:spPr>
        <p:txBody>
          <a:bodyPr vert="horz" lIns="91440" tIns="45720" rIns="91440" bIns="45720" rtlCol="0" anchor="ctr">
            <a:noAutofit/>
          </a:bodyPr>
          <a:lstStyle/>
          <a:p>
            <a:pPr marL="344170" indent="-344170"/>
            <a:r>
              <a:rPr lang="en-US" sz="1400">
                <a:ea typeface="+mn-lt"/>
                <a:cs typeface="+mn-lt"/>
              </a:rPr>
              <a:t>The EPA provides access to the Air Quality System (AQS) API that contains “ambient air sample data collected by state, local, tribal, and federal air pollution control agencies from thousands of monitors across the nation.”</a:t>
            </a:r>
            <a:endParaRPr lang="en-US" sz="1400" dirty="0">
              <a:cs typeface="Arial"/>
            </a:endParaRPr>
          </a:p>
          <a:p>
            <a:pPr marL="344170" indent="-344170"/>
            <a:r>
              <a:rPr lang="en-US" sz="1400" dirty="0">
                <a:cs typeface="Arial"/>
              </a:rPr>
              <a:t>This API contains data on current and forecasted air quality from a number of observation points around </a:t>
            </a:r>
            <a:r>
              <a:rPr lang="en-US" sz="1400">
                <a:cs typeface="Arial"/>
              </a:rPr>
              <a:t>the U.S. (and globally)</a:t>
            </a:r>
            <a:endParaRPr lang="en-US" sz="1400" dirty="0">
              <a:cs typeface="Arial"/>
            </a:endParaRPr>
          </a:p>
          <a:p>
            <a:pPr marL="344170" indent="-344170"/>
            <a:r>
              <a:rPr lang="en-US" sz="1400" dirty="0">
                <a:cs typeface="Arial"/>
              </a:rPr>
              <a:t>Data (PM2.5, PM10, Ozone, CO, NOx, </a:t>
            </a:r>
            <a:r>
              <a:rPr lang="en-US" sz="1400" err="1">
                <a:cs typeface="Arial"/>
              </a:rPr>
              <a:t>SOx</a:t>
            </a:r>
            <a:r>
              <a:rPr lang="en-US" sz="1400" dirty="0">
                <a:cs typeface="Arial"/>
              </a:rPr>
              <a:t>) is updated ~hourly</a:t>
            </a: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0477"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Programming data on computer monitor">
            <a:extLst>
              <a:ext uri="{FF2B5EF4-FFF2-40B4-BE49-F238E27FC236}">
                <a16:creationId xmlns:a16="http://schemas.microsoft.com/office/drawing/2014/main" id="{500D7D1C-0219-CFBB-6CBF-5E0C0BE7591D}"/>
              </a:ext>
            </a:extLst>
          </p:cNvPr>
          <p:cNvPicPr>
            <a:picLocks noChangeAspect="1"/>
          </p:cNvPicPr>
          <p:nvPr/>
        </p:nvPicPr>
        <p:blipFill rotWithShape="1">
          <a:blip r:embed="rId3"/>
          <a:srcRect l="45586" r="9152" b="-3"/>
          <a:stretch/>
        </p:blipFill>
        <p:spPr>
          <a:xfrm>
            <a:off x="5650992" y="170"/>
            <a:ext cx="3492779" cy="51435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5656779" y="0"/>
            <a:ext cx="3487221" cy="5143500"/>
          </a:xfrm>
          <a:prstGeom prst="rect">
            <a:avLst/>
          </a:prstGeom>
        </p:spPr>
      </p:pic>
    </p:spTree>
    <p:extLst>
      <p:ext uri="{BB962C8B-B14F-4D97-AF65-F5344CB8AC3E}">
        <p14:creationId xmlns:p14="http://schemas.microsoft.com/office/powerpoint/2010/main" val="278333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53"/>
        <p:cNvGrpSpPr/>
        <p:nvPr/>
      </p:nvGrpSpPr>
      <p:grpSpPr>
        <a:xfrm>
          <a:off x="0" y="0"/>
          <a:ext cx="0" cy="0"/>
          <a:chOff x="0" y="0"/>
          <a:chExt cx="0" cy="0"/>
        </a:xfrm>
      </p:grpSpPr>
      <p:pic>
        <p:nvPicPr>
          <p:cNvPr id="62" name="Picture 61">
            <a:extLst>
              <a:ext uri="{FF2B5EF4-FFF2-40B4-BE49-F238E27FC236}">
                <a16:creationId xmlns:a16="http://schemas.microsoft.com/office/drawing/2014/main" id="{B1395C1E-2648-4FFC-AC7C-2C17083518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64" name="Picture 63">
            <a:extLst>
              <a:ext uri="{FF2B5EF4-FFF2-40B4-BE49-F238E27FC236}">
                <a16:creationId xmlns:a16="http://schemas.microsoft.com/office/drawing/2014/main" id="{1C7379FE-10D6-4FEA-BEA3-5E2034A44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66" name="Rectangle 65">
            <a:extLst>
              <a:ext uri="{FF2B5EF4-FFF2-40B4-BE49-F238E27FC236}">
                <a16:creationId xmlns:a16="http://schemas.microsoft.com/office/drawing/2014/main" id="{90FB7BFA-EBDD-467C-B253-EFA700504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23A9D773-2FA9-4E93-A01A-AEECF93EB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D0A08A6F-C28D-4C68-9627-9B83F062F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D6DAD309-1212-498F-ABAD-388FFD322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xtBox 73">
            <a:extLst>
              <a:ext uri="{FF2B5EF4-FFF2-40B4-BE49-F238E27FC236}">
                <a16:creationId xmlns:a16="http://schemas.microsoft.com/office/drawing/2014/main" id="{8F297EF4-1A36-4B32-9046-62BAFD8D81A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6" name="Rectangle 75">
            <a:extLst>
              <a:ext uri="{FF2B5EF4-FFF2-40B4-BE49-F238E27FC236}">
                <a16:creationId xmlns:a16="http://schemas.microsoft.com/office/drawing/2014/main" id="{725BC238-C762-4D13-A195-D96782130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E46C2F34-1655-46BB-AA7C-FE1E7C94DE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80" name="Picture 79">
            <a:extLst>
              <a:ext uri="{FF2B5EF4-FFF2-40B4-BE49-F238E27FC236}">
                <a16:creationId xmlns:a16="http://schemas.microsoft.com/office/drawing/2014/main" id="{9E212255-06CB-48A7-8DDC-16BB691C2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82" name="Rectangle 81">
            <a:extLst>
              <a:ext uri="{FF2B5EF4-FFF2-40B4-BE49-F238E27FC236}">
                <a16:creationId xmlns:a16="http://schemas.microsoft.com/office/drawing/2014/main" id="{380DDC1E-06A0-46BA-AE64-DBDD05947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39C1BC9-83BE-489D-9B3E-B164525B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FBAF5-0C55-4EC9-9950-7797B8DF7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820" y="0"/>
            <a:ext cx="779183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txBox="1"/>
          <p:nvPr/>
        </p:nvSpPr>
        <p:spPr>
          <a:xfrm>
            <a:off x="1477352" y="606042"/>
            <a:ext cx="2838529" cy="807921"/>
          </a:xfrm>
          <a:prstGeom prst="rect">
            <a:avLst/>
          </a:prstGeom>
        </p:spPr>
        <p:txBody>
          <a:bodyPr spcFirstLastPara="1" vert="horz" lIns="91440" tIns="45720" rIns="91440" bIns="45720" rtlCol="0" anchor="t" anchorCtr="0">
            <a:normAutofit/>
          </a:bodyPr>
          <a:lstStyle/>
          <a:p>
            <a:pPr>
              <a:lnSpc>
                <a:spcPct val="90000"/>
              </a:lnSpc>
              <a:spcBef>
                <a:spcPct val="0"/>
              </a:spcBef>
              <a:spcAft>
                <a:spcPts val="600"/>
              </a:spcAft>
            </a:pPr>
            <a:r>
              <a:rPr lang="en-US" sz="3400" kern="1200" dirty="0">
                <a:solidFill>
                  <a:schemeClr val="tx1"/>
                </a:solidFill>
                <a:latin typeface="+mj-lt"/>
                <a:ea typeface="+mj-ea"/>
                <a:cs typeface="+mj-cs"/>
              </a:rPr>
              <a:t>Dataset</a:t>
            </a:r>
          </a:p>
          <a:p>
            <a:pPr marL="0" lvl="0" indent="0">
              <a:lnSpc>
                <a:spcPct val="90000"/>
              </a:lnSpc>
              <a:spcBef>
                <a:spcPct val="0"/>
              </a:spcBef>
              <a:spcAft>
                <a:spcPts val="600"/>
              </a:spcAft>
            </a:pPr>
            <a:endParaRPr lang="en-US" sz="3400" kern="1200">
              <a:solidFill>
                <a:schemeClr val="tx1"/>
              </a:solidFill>
              <a:latin typeface="+mj-lt"/>
              <a:ea typeface="+mj-ea"/>
              <a:cs typeface="+mj-cs"/>
            </a:endParaRPr>
          </a:p>
        </p:txBody>
      </p:sp>
      <p:sp>
        <p:nvSpPr>
          <p:cNvPr id="2" name="TextBox 1">
            <a:extLst>
              <a:ext uri="{FF2B5EF4-FFF2-40B4-BE49-F238E27FC236}">
                <a16:creationId xmlns:a16="http://schemas.microsoft.com/office/drawing/2014/main" id="{B622A93A-FDAD-F0B2-B77A-9BF470A7DCC5}"/>
              </a:ext>
            </a:extLst>
          </p:cNvPr>
          <p:cNvSpPr txBox="1"/>
          <p:nvPr/>
        </p:nvSpPr>
        <p:spPr>
          <a:xfrm>
            <a:off x="873195" y="1539087"/>
            <a:ext cx="3442686" cy="29983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120000"/>
              </a:lnSpc>
              <a:spcAft>
                <a:spcPts val="600"/>
              </a:spcAft>
              <a:buClr>
                <a:schemeClr val="accent6"/>
              </a:buClr>
              <a:buSzPct val="90000"/>
              <a:buFont typeface="Wingdings" panose="05000000000000000000" pitchFamily="2" charset="2"/>
              <a:buChar char="§"/>
            </a:pPr>
            <a:r>
              <a:rPr lang="en-US" sz="1600" kern="1200" dirty="0">
                <a:solidFill>
                  <a:schemeClr val="tx1"/>
                </a:solidFill>
                <a:latin typeface="+mn-lt"/>
                <a:ea typeface="+mn-ea"/>
                <a:cs typeface="+mn-cs"/>
              </a:rPr>
              <a:t>~3,200 observations ​</a:t>
            </a:r>
            <a:endParaRPr lang="en-US" sz="1600" kern="1200" dirty="0">
              <a:solidFill>
                <a:schemeClr val="tx1"/>
              </a:solidFill>
              <a:latin typeface="+mn-lt"/>
              <a:ea typeface="+mn-ea"/>
            </a:endParaRPr>
          </a:p>
          <a:p>
            <a:pPr marL="285750" indent="-285750">
              <a:lnSpc>
                <a:spcPct val="120000"/>
              </a:lnSpc>
              <a:spcAft>
                <a:spcPts val="600"/>
              </a:spcAft>
              <a:buClr>
                <a:schemeClr val="accent6"/>
              </a:buClr>
              <a:buSzPct val="90000"/>
              <a:buFont typeface="Wingdings" panose="05000000000000000000" pitchFamily="2" charset="2"/>
              <a:buChar char="§"/>
            </a:pPr>
            <a:r>
              <a:rPr lang="en-US" sz="1600" kern="1200" dirty="0">
                <a:solidFill>
                  <a:schemeClr val="tx1"/>
                </a:solidFill>
                <a:latin typeface="+mn-lt"/>
                <a:ea typeface="+mn-ea"/>
                <a:cs typeface="+mn-cs"/>
              </a:rPr>
              <a:t>Historical data back to 2008​</a:t>
            </a:r>
            <a:endParaRPr lang="en-US" sz="1600" kern="1200" dirty="0">
              <a:solidFill>
                <a:schemeClr val="tx1"/>
              </a:solidFill>
              <a:latin typeface="+mn-lt"/>
              <a:ea typeface="+mn-ea"/>
            </a:endParaRPr>
          </a:p>
          <a:p>
            <a:pPr marL="285750" indent="-285750">
              <a:lnSpc>
                <a:spcPct val="120000"/>
              </a:lnSpc>
              <a:spcAft>
                <a:spcPts val="600"/>
              </a:spcAft>
              <a:buClr>
                <a:schemeClr val="accent6"/>
              </a:buClr>
              <a:buSzPct val="90000"/>
              <a:buFont typeface="Wingdings" panose="05000000000000000000" pitchFamily="2" charset="2"/>
              <a:buChar char="§"/>
            </a:pPr>
            <a:r>
              <a:rPr lang="en-US" sz="1600" kern="1200" dirty="0">
                <a:solidFill>
                  <a:schemeClr val="tx1"/>
                </a:solidFill>
                <a:latin typeface="+mn-lt"/>
                <a:ea typeface="+mn-ea"/>
                <a:cs typeface="+mn-cs"/>
              </a:rPr>
              <a:t>Single query limitations to ~10,000 observations. ​</a:t>
            </a:r>
            <a:endParaRPr lang="en-US" sz="1600" kern="1200" dirty="0">
              <a:solidFill>
                <a:schemeClr val="tx1"/>
              </a:solidFill>
              <a:latin typeface="+mn-lt"/>
              <a:ea typeface="+mn-ea"/>
            </a:endParaRPr>
          </a:p>
          <a:p>
            <a:pPr marL="285750" indent="-285750">
              <a:lnSpc>
                <a:spcPct val="120000"/>
              </a:lnSpc>
              <a:spcAft>
                <a:spcPts val="600"/>
              </a:spcAft>
              <a:buClr>
                <a:schemeClr val="accent6"/>
              </a:buClr>
              <a:buSzPct val="90000"/>
              <a:buFont typeface="Wingdings" panose="05000000000000000000" pitchFamily="2" charset="2"/>
              <a:buChar char="§"/>
            </a:pPr>
            <a:r>
              <a:rPr lang="en-US" sz="1600" kern="1200" dirty="0">
                <a:solidFill>
                  <a:schemeClr val="tx1"/>
                </a:solidFill>
                <a:latin typeface="+mn-lt"/>
                <a:ea typeface="+mn-ea"/>
                <a:cs typeface="+mn-cs"/>
              </a:rPr>
              <a:t>Wall time = 11.7s for 5100 observations​</a:t>
            </a:r>
            <a:endParaRPr lang="en-US" sz="1600" kern="1200" dirty="0">
              <a:solidFill>
                <a:schemeClr val="tx1"/>
              </a:solidFill>
              <a:latin typeface="+mn-lt"/>
              <a:ea typeface="+mn-ea"/>
            </a:endParaRPr>
          </a:p>
        </p:txBody>
      </p:sp>
      <p:pic>
        <p:nvPicPr>
          <p:cNvPr id="54" name="Google Shape;54;p13"/>
          <p:cNvPicPr preferRelativeResize="0"/>
          <p:nvPr/>
        </p:nvPicPr>
        <p:blipFill rotWithShape="1">
          <a:blip r:embed="rId6"/>
          <a:srcRect l="9557"/>
          <a:stretch/>
        </p:blipFill>
        <p:spPr>
          <a:xfrm>
            <a:off x="4413035" y="116266"/>
            <a:ext cx="3611316" cy="2256603"/>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7" name="Google Shape;57;p13"/>
          <p:cNvPicPr preferRelativeResize="0"/>
          <p:nvPr/>
        </p:nvPicPr>
        <p:blipFill rotWithShape="1">
          <a:blip r:embed="rId7"/>
          <a:srcRect t="7108" r="-1" b="-1"/>
          <a:stretch/>
        </p:blipFill>
        <p:spPr>
          <a:xfrm>
            <a:off x="4418454" y="2569232"/>
            <a:ext cx="3611315" cy="2256603"/>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8" name="Rectangle 87">
            <a:extLst>
              <a:ext uri="{FF2B5EF4-FFF2-40B4-BE49-F238E27FC236}">
                <a16:creationId xmlns:a16="http://schemas.microsoft.com/office/drawing/2014/main" id="{12BC0108-11C3-4CBB-B5D0-7945DB64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EA42-9043-748B-A21D-A28EDF223F34}"/>
              </a:ext>
            </a:extLst>
          </p:cNvPr>
          <p:cNvSpPr>
            <a:spLocks noGrp="1"/>
          </p:cNvSpPr>
          <p:nvPr>
            <p:ph type="title"/>
          </p:nvPr>
        </p:nvSpPr>
        <p:spPr/>
        <p:txBody>
          <a:bodyPr/>
          <a:lstStyle/>
          <a:p>
            <a:r>
              <a:rPr lang="en-US" dirty="0">
                <a:cs typeface="Arial"/>
              </a:rPr>
              <a:t>Motivation</a:t>
            </a:r>
            <a:endParaRPr lang="en-US" dirty="0"/>
          </a:p>
        </p:txBody>
      </p:sp>
      <p:sp>
        <p:nvSpPr>
          <p:cNvPr id="3" name="Content Placeholder 2">
            <a:extLst>
              <a:ext uri="{FF2B5EF4-FFF2-40B4-BE49-F238E27FC236}">
                <a16:creationId xmlns:a16="http://schemas.microsoft.com/office/drawing/2014/main" id="{C157EEF7-DDFC-20D0-4EE9-EC29B0C4E67A}"/>
              </a:ext>
            </a:extLst>
          </p:cNvPr>
          <p:cNvSpPr>
            <a:spLocks noGrp="1"/>
          </p:cNvSpPr>
          <p:nvPr>
            <p:ph idx="1"/>
          </p:nvPr>
        </p:nvSpPr>
        <p:spPr>
          <a:xfrm>
            <a:off x="895061" y="1210936"/>
            <a:ext cx="7032543" cy="3470318"/>
          </a:xfrm>
        </p:spPr>
        <p:txBody>
          <a:bodyPr vert="horz" lIns="91440" tIns="45720" rIns="91440" bIns="45720" rtlCol="0" anchor="ctr">
            <a:noAutofit/>
          </a:bodyPr>
          <a:lstStyle/>
          <a:p>
            <a:pPr marL="344170" indent="-344170"/>
            <a:r>
              <a:rPr lang="en-US" sz="1400" dirty="0">
                <a:ea typeface="+mn-lt"/>
                <a:cs typeface="+mn-lt"/>
              </a:rPr>
              <a:t>As a result of climate change, people are more often being affected by poor air quality. Poor air quality can be detrimental to one’s health, especially with preexisting medical conditions, which influences individuals’ behavior and migration. </a:t>
            </a:r>
          </a:p>
          <a:p>
            <a:pPr marL="344170" indent="-344170"/>
            <a:r>
              <a:rPr lang="en-US" sz="1400" dirty="0">
                <a:ea typeface="+mn-lt"/>
                <a:cs typeface="+mn-lt"/>
              </a:rPr>
              <a:t>Air quality forecasts enable individuals to plan activities in the short term, and long-term forecasts enable long term planning. </a:t>
            </a:r>
            <a:endParaRPr lang="en-US" sz="1400">
              <a:ea typeface="+mn-lt"/>
              <a:cs typeface="+mn-lt"/>
            </a:endParaRPr>
          </a:p>
          <a:p>
            <a:pPr marL="344170" indent="-344170"/>
            <a:r>
              <a:rPr lang="en-US" sz="1400" dirty="0">
                <a:ea typeface="+mn-lt"/>
                <a:cs typeface="+mn-lt"/>
              </a:rPr>
              <a:t>Climate scientists can also use air quality data in conjunction with meteorological data to build climate models. These models are critical to convincing regulators of the impact and risks associated with climate change. </a:t>
            </a:r>
            <a:endParaRPr lang="en-US" sz="1400">
              <a:ea typeface="+mn-lt"/>
              <a:cs typeface="+mn-lt"/>
            </a:endParaRPr>
          </a:p>
          <a:p>
            <a:pPr marL="344170" indent="-344170"/>
            <a:r>
              <a:rPr lang="en-US" sz="1400" dirty="0">
                <a:ea typeface="+mn-lt"/>
                <a:cs typeface="+mn-lt"/>
              </a:rPr>
              <a:t>The air quality data stream can benefit from big data solutions to provide efficient data streaming services at scale.  </a:t>
            </a:r>
            <a:endParaRPr lang="en-US" sz="1400">
              <a:cs typeface="Arial" panose="020B0604020202020204"/>
            </a:endParaRPr>
          </a:p>
        </p:txBody>
      </p:sp>
    </p:spTree>
    <p:extLst>
      <p:ext uri="{BB962C8B-B14F-4D97-AF65-F5344CB8AC3E}">
        <p14:creationId xmlns:p14="http://schemas.microsoft.com/office/powerpoint/2010/main" val="374099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116" name="Picture 115">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7" name="Picture 116">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8" name="Rectangle 117">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Rectangle 118">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Rectangle 119">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120">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xtBox 121">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23" name="Rectangle 122">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9"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4765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Rectangle 12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Google Shape;55;p13"/>
          <p:cNvSpPr txBox="1"/>
          <p:nvPr/>
        </p:nvSpPr>
        <p:spPr>
          <a:xfrm>
            <a:off x="1958856" y="606042"/>
            <a:ext cx="5968748" cy="807921"/>
          </a:xfrm>
          <a:prstGeom prst="rect">
            <a:avLst/>
          </a:prstGeom>
        </p:spPr>
        <p:txBody>
          <a:bodyPr spcFirstLastPara="1" vert="horz" lIns="91440" tIns="45720" rIns="91440" bIns="45720" rtlCol="0" anchor="t" anchorCtr="0">
            <a:normAutofit/>
          </a:bodyPr>
          <a:lstStyle/>
          <a:p>
            <a:pPr>
              <a:lnSpc>
                <a:spcPct val="90000"/>
              </a:lnSpc>
              <a:spcBef>
                <a:spcPct val="0"/>
              </a:spcBef>
              <a:spcAft>
                <a:spcPts val="600"/>
              </a:spcAft>
            </a:pPr>
            <a:r>
              <a:rPr lang="en-US" sz="3400" kern="1200" dirty="0">
                <a:solidFill>
                  <a:schemeClr val="tx1"/>
                </a:solidFill>
                <a:latin typeface="+mj-lt"/>
                <a:ea typeface="+mj-ea"/>
                <a:cs typeface="+mj-cs"/>
              </a:rPr>
              <a:t>Project Plan</a:t>
            </a:r>
            <a:endParaRPr lang="en-US" sz="3400" kern="1200">
              <a:solidFill>
                <a:schemeClr val="tx1"/>
              </a:solidFill>
              <a:latin typeface="+mj-lt"/>
              <a:ea typeface="+mj-ea"/>
              <a:cs typeface="+mj-cs"/>
            </a:endParaRPr>
          </a:p>
        </p:txBody>
      </p:sp>
      <p:graphicFrame>
        <p:nvGraphicFramePr>
          <p:cNvPr id="127" name="TextBox 1">
            <a:extLst>
              <a:ext uri="{FF2B5EF4-FFF2-40B4-BE49-F238E27FC236}">
                <a16:creationId xmlns:a16="http://schemas.microsoft.com/office/drawing/2014/main" id="{6DAF8352-C7FF-5E47-E9B4-929FA56C1478}"/>
              </a:ext>
            </a:extLst>
          </p:cNvPr>
          <p:cNvGraphicFramePr/>
          <p:nvPr>
            <p:extLst>
              <p:ext uri="{D42A27DB-BD31-4B8C-83A1-F6EECF244321}">
                <p14:modId xmlns:p14="http://schemas.microsoft.com/office/powerpoint/2010/main" val="3683544685"/>
              </p:ext>
            </p:extLst>
          </p:nvPr>
        </p:nvGraphicFramePr>
        <p:xfrm>
          <a:off x="1958855" y="1775912"/>
          <a:ext cx="5968748" cy="252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074009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853566" y="445025"/>
            <a:ext cx="7978734" cy="572700"/>
          </a:xfrm>
          <a:prstGeom prst="rect">
            <a:avLst/>
          </a:prstGeom>
        </p:spPr>
        <p:txBody>
          <a:bodyPr spcFirstLastPara="1" wrap="square" lIns="91425" tIns="91425" rIns="91425" bIns="91425" anchor="t" anchorCtr="0">
            <a:normAutofit fontScale="90000"/>
          </a:bodyPr>
          <a:lstStyle/>
          <a:p>
            <a:pPr algn="l"/>
            <a:r>
              <a:rPr lang="en" dirty="0">
                <a:solidFill>
                  <a:schemeClr val="bg1"/>
                </a:solidFill>
              </a:rPr>
              <a:t>Process Flow</a:t>
            </a:r>
            <a:endParaRPr lang="en-US">
              <a:solidFill>
                <a:schemeClr val="bg1"/>
              </a:solidFill>
              <a:cs typeface="Arial"/>
            </a:endParaRPr>
          </a:p>
        </p:txBody>
      </p:sp>
      <p:sp>
        <p:nvSpPr>
          <p:cNvPr id="4" name="Rectangle 3">
            <a:extLst>
              <a:ext uri="{FF2B5EF4-FFF2-40B4-BE49-F238E27FC236}">
                <a16:creationId xmlns:a16="http://schemas.microsoft.com/office/drawing/2014/main" id="{978185D9-A05D-EF83-CD52-A909B714B928}"/>
              </a:ext>
            </a:extLst>
          </p:cNvPr>
          <p:cNvSpPr/>
          <p:nvPr/>
        </p:nvSpPr>
        <p:spPr>
          <a:xfrm>
            <a:off x="959160" y="1031098"/>
            <a:ext cx="6945923" cy="3341076"/>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oogle Shape;65;p14"/>
          <p:cNvPicPr preferRelativeResize="0"/>
          <p:nvPr/>
        </p:nvPicPr>
        <p:blipFill>
          <a:blip r:embed="rId3">
            <a:alphaModFix/>
          </a:blip>
          <a:stretch>
            <a:fillRect/>
          </a:stretch>
        </p:blipFill>
        <p:spPr>
          <a:xfrm>
            <a:off x="998825" y="1654854"/>
            <a:ext cx="1676400" cy="885825"/>
          </a:xfrm>
          <a:prstGeom prst="rect">
            <a:avLst/>
          </a:prstGeom>
          <a:noFill/>
          <a:ln>
            <a:noFill/>
          </a:ln>
        </p:spPr>
      </p:pic>
      <p:cxnSp>
        <p:nvCxnSpPr>
          <p:cNvPr id="71" name="Google Shape;71;p14"/>
          <p:cNvCxnSpPr>
            <a:cxnSpLocks/>
          </p:cNvCxnSpPr>
          <p:nvPr/>
        </p:nvCxnSpPr>
        <p:spPr>
          <a:xfrm flipH="1" flipV="1">
            <a:off x="4088081" y="2467186"/>
            <a:ext cx="8161" cy="643100"/>
          </a:xfrm>
          <a:prstGeom prst="straightConnector1">
            <a:avLst/>
          </a:prstGeom>
          <a:noFill/>
          <a:ln w="9525" cap="flat" cmpd="sng">
            <a:solidFill>
              <a:schemeClr val="dk2"/>
            </a:solidFill>
            <a:prstDash val="solid"/>
            <a:round/>
            <a:headEnd type="none" w="med" len="med"/>
            <a:tailEnd type="triangle" w="med" len="med"/>
          </a:ln>
        </p:spPr>
      </p:cxnSp>
      <p:pic>
        <p:nvPicPr>
          <p:cNvPr id="68" name="Google Shape;68;p14"/>
          <p:cNvPicPr preferRelativeResize="0"/>
          <p:nvPr/>
        </p:nvPicPr>
        <p:blipFill>
          <a:blip r:embed="rId4">
            <a:alphaModFix/>
          </a:blip>
          <a:stretch>
            <a:fillRect/>
          </a:stretch>
        </p:blipFill>
        <p:spPr>
          <a:xfrm>
            <a:off x="3985530" y="3094100"/>
            <a:ext cx="228600" cy="228600"/>
          </a:xfrm>
          <a:prstGeom prst="rect">
            <a:avLst/>
          </a:prstGeom>
          <a:noFill/>
          <a:ln>
            <a:noFill/>
          </a:ln>
        </p:spPr>
      </p:pic>
      <p:cxnSp>
        <p:nvCxnSpPr>
          <p:cNvPr id="69" name="Google Shape;69;p14"/>
          <p:cNvCxnSpPr>
            <a:cxnSpLocks/>
          </p:cNvCxnSpPr>
          <p:nvPr/>
        </p:nvCxnSpPr>
        <p:spPr>
          <a:xfrm flipV="1">
            <a:off x="2683389" y="2097767"/>
            <a:ext cx="1059622" cy="8164"/>
          </a:xfrm>
          <a:prstGeom prst="straightConnector1">
            <a:avLst/>
          </a:prstGeom>
          <a:noFill/>
          <a:ln w="9525" cap="flat" cmpd="sng">
            <a:solidFill>
              <a:schemeClr val="dk2"/>
            </a:solidFill>
            <a:prstDash val="solid"/>
            <a:round/>
            <a:headEnd type="none" w="med" len="med"/>
            <a:tailEnd type="triangle" w="med" len="med"/>
          </a:ln>
        </p:spPr>
      </p:cxnSp>
      <p:cxnSp>
        <p:nvCxnSpPr>
          <p:cNvPr id="70" name="Google Shape;70;p14"/>
          <p:cNvCxnSpPr>
            <a:cxnSpLocks/>
          </p:cNvCxnSpPr>
          <p:nvPr/>
        </p:nvCxnSpPr>
        <p:spPr>
          <a:xfrm>
            <a:off x="4392324" y="2097767"/>
            <a:ext cx="857950" cy="0"/>
          </a:xfrm>
          <a:prstGeom prst="straightConnector1">
            <a:avLst/>
          </a:prstGeom>
          <a:noFill/>
          <a:ln w="9525" cap="flat" cmpd="sng">
            <a:solidFill>
              <a:schemeClr val="dk2"/>
            </a:solidFill>
            <a:prstDash val="solid"/>
            <a:round/>
            <a:headEnd type="none" w="med" len="med"/>
            <a:tailEnd type="triangle" w="med" len="med"/>
          </a:ln>
        </p:spPr>
      </p:cxnSp>
      <p:cxnSp>
        <p:nvCxnSpPr>
          <p:cNvPr id="72" name="Google Shape;72;p14"/>
          <p:cNvCxnSpPr>
            <a:cxnSpLocks/>
          </p:cNvCxnSpPr>
          <p:nvPr/>
        </p:nvCxnSpPr>
        <p:spPr>
          <a:xfrm flipV="1">
            <a:off x="5891424" y="2105743"/>
            <a:ext cx="865853" cy="17"/>
          </a:xfrm>
          <a:prstGeom prst="straightConnector1">
            <a:avLst/>
          </a:prstGeom>
          <a:noFill/>
          <a:ln w="9525" cap="flat" cmpd="sng">
            <a:solidFill>
              <a:schemeClr val="dk2"/>
            </a:solidFill>
            <a:prstDash val="solid"/>
            <a:round/>
            <a:headEnd type="none" w="med" len="med"/>
            <a:tailEnd type="triangle" w="med" len="med"/>
          </a:ln>
        </p:spPr>
      </p:cxnSp>
      <p:sp>
        <p:nvSpPr>
          <p:cNvPr id="73" name="Google Shape;73;p14"/>
          <p:cNvSpPr txBox="1"/>
          <p:nvPr/>
        </p:nvSpPr>
        <p:spPr>
          <a:xfrm>
            <a:off x="6789250" y="1759800"/>
            <a:ext cx="700500" cy="67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a:t>
            </a:r>
            <a:endParaRPr sz="1800">
              <a:solidFill>
                <a:schemeClr val="dk2"/>
              </a:solidFill>
            </a:endParaRPr>
          </a:p>
        </p:txBody>
      </p:sp>
      <p:sp>
        <p:nvSpPr>
          <p:cNvPr id="74" name="Google Shape;74;p14"/>
          <p:cNvSpPr txBox="1"/>
          <p:nvPr/>
        </p:nvSpPr>
        <p:spPr>
          <a:xfrm>
            <a:off x="3286353" y="3385975"/>
            <a:ext cx="1570800" cy="6759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r>
              <a:rPr lang="en" dirty="0">
                <a:solidFill>
                  <a:schemeClr val="dk2"/>
                </a:solidFill>
              </a:rPr>
              <a:t>CloudWatch event trigger </a:t>
            </a:r>
            <a:endParaRPr lang="en-US">
              <a:solidFill>
                <a:schemeClr val="dk2"/>
              </a:solidFill>
            </a:endParaRPr>
          </a:p>
          <a:p>
            <a:pPr algn="ctr"/>
            <a:r>
              <a:rPr lang="en" dirty="0">
                <a:solidFill>
                  <a:schemeClr val="dk2"/>
                </a:solidFill>
              </a:rPr>
              <a:t>rate (20 minutes)</a:t>
            </a:r>
            <a:endParaRPr dirty="0">
              <a:solidFill>
                <a:schemeClr val="dk2"/>
              </a:solidFill>
            </a:endParaRPr>
          </a:p>
        </p:txBody>
      </p:sp>
      <p:sp>
        <p:nvSpPr>
          <p:cNvPr id="75" name="Google Shape;75;p14"/>
          <p:cNvSpPr txBox="1"/>
          <p:nvPr/>
        </p:nvSpPr>
        <p:spPr>
          <a:xfrm>
            <a:off x="4805390" y="2254125"/>
            <a:ext cx="1570800" cy="67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airnow-s3</a:t>
            </a:r>
            <a:endParaRPr lang="en-US">
              <a:solidFill>
                <a:schemeClr val="dk2"/>
              </a:solidFill>
            </a:endParaRPr>
          </a:p>
        </p:txBody>
      </p:sp>
      <p:sp>
        <p:nvSpPr>
          <p:cNvPr id="76" name="Google Shape;76;p14"/>
          <p:cNvSpPr txBox="1"/>
          <p:nvPr/>
        </p:nvSpPr>
        <p:spPr>
          <a:xfrm>
            <a:off x="3286365" y="1122275"/>
            <a:ext cx="1570800" cy="675900"/>
          </a:xfrm>
          <a:prstGeom prst="rect">
            <a:avLst/>
          </a:prstGeom>
          <a:noFill/>
          <a:ln>
            <a:noFill/>
          </a:ln>
        </p:spPr>
        <p:txBody>
          <a:bodyPr spcFirstLastPara="1" wrap="square" lIns="91425" tIns="91425" rIns="91425" bIns="91425" anchor="ctr" anchorCtr="0">
            <a:noAutofit/>
          </a:bodyPr>
          <a:lstStyle/>
          <a:p>
            <a:pPr algn="ctr"/>
            <a:r>
              <a:rPr lang="en" dirty="0">
                <a:solidFill>
                  <a:schemeClr val="dk2"/>
                </a:solidFill>
              </a:rPr>
              <a:t>Data-pull </a:t>
            </a:r>
            <a:endParaRPr lang="en-US">
              <a:solidFill>
                <a:schemeClr val="dk2"/>
              </a:solidFill>
            </a:endParaRPr>
          </a:p>
          <a:p>
            <a:pPr marL="0" lvl="0" indent="0" algn="ctr" rtl="0">
              <a:spcBef>
                <a:spcPts val="0"/>
              </a:spcBef>
              <a:spcAft>
                <a:spcPts val="0"/>
              </a:spcAft>
              <a:buNone/>
            </a:pPr>
            <a:r>
              <a:rPr lang="en" dirty="0">
                <a:solidFill>
                  <a:schemeClr val="dk2"/>
                </a:solidFill>
              </a:rPr>
              <a:t>lambda function</a:t>
            </a:r>
            <a:endParaRPr>
              <a:solidFill>
                <a:schemeClr val="dk2"/>
              </a:solidFill>
            </a:endParaRPr>
          </a:p>
        </p:txBody>
      </p:sp>
      <p:sp>
        <p:nvSpPr>
          <p:cNvPr id="3" name="Google Shape;74;p14">
            <a:extLst>
              <a:ext uri="{FF2B5EF4-FFF2-40B4-BE49-F238E27FC236}">
                <a16:creationId xmlns:a16="http://schemas.microsoft.com/office/drawing/2014/main" id="{92E6AEEF-040B-C2F1-8918-955417F4E1BF}"/>
              </a:ext>
            </a:extLst>
          </p:cNvPr>
          <p:cNvSpPr txBox="1"/>
          <p:nvPr/>
        </p:nvSpPr>
        <p:spPr>
          <a:xfrm>
            <a:off x="5784170" y="2966342"/>
            <a:ext cx="3221354" cy="2058690"/>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algn="ctr"/>
            <a:r>
              <a:rPr lang="en" dirty="0">
                <a:solidFill>
                  <a:schemeClr val="dk2"/>
                </a:solidFill>
              </a:rPr>
              <a:t>For our project, we will create some visualizations from the stored data, but in reality, the end use of a batch &amp; stream process like this one could be much larger—including weather or health advisories, supporting AI/ML development, or comparing measured and forecasted air quality estimates to help improve forecasting models. </a:t>
            </a:r>
            <a:endParaRPr lang="en-US">
              <a:solidFill>
                <a:schemeClr val="dk2"/>
              </a:solidFill>
            </a:endParaRPr>
          </a:p>
        </p:txBody>
      </p:sp>
      <p:cxnSp>
        <p:nvCxnSpPr>
          <p:cNvPr id="9" name="Straight Arrow Connector 8">
            <a:extLst>
              <a:ext uri="{FF2B5EF4-FFF2-40B4-BE49-F238E27FC236}">
                <a16:creationId xmlns:a16="http://schemas.microsoft.com/office/drawing/2014/main" id="{77D851CA-F769-E6F3-5909-39101F017971}"/>
              </a:ext>
            </a:extLst>
          </p:cNvPr>
          <p:cNvCxnSpPr/>
          <p:nvPr/>
        </p:nvCxnSpPr>
        <p:spPr>
          <a:xfrm flipV="1">
            <a:off x="5784339" y="2876085"/>
            <a:ext cx="3192406" cy="4795"/>
          </a:xfrm>
          <a:prstGeom prst="straightConnector1">
            <a:avLst/>
          </a:prstGeom>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A9BF1498-E162-2993-AB7B-5441D1A20289}"/>
              </a:ext>
            </a:extLst>
          </p:cNvPr>
          <p:cNvCxnSpPr/>
          <p:nvPr/>
        </p:nvCxnSpPr>
        <p:spPr>
          <a:xfrm>
            <a:off x="7527814" y="1958686"/>
            <a:ext cx="914400" cy="914400"/>
          </a:xfrm>
          <a:prstGeom prst="straightConnector1">
            <a:avLst/>
          </a:prstGeom>
        </p:spPr>
        <p:style>
          <a:lnRef idx="3">
            <a:schemeClr val="accent3"/>
          </a:lnRef>
          <a:fillRef idx="0">
            <a:schemeClr val="accent3"/>
          </a:fillRef>
          <a:effectRef idx="2">
            <a:schemeClr val="accent3"/>
          </a:effectRef>
          <a:fontRef idx="minor">
            <a:schemeClr val="tx1"/>
          </a:fontRef>
        </p:style>
      </p:cxnSp>
      <p:pic>
        <p:nvPicPr>
          <p:cNvPr id="2" name="Picture 1" descr="File:Amazon Lambda architecture logo.svg - Wikipedia">
            <a:extLst>
              <a:ext uri="{FF2B5EF4-FFF2-40B4-BE49-F238E27FC236}">
                <a16:creationId xmlns:a16="http://schemas.microsoft.com/office/drawing/2014/main" id="{8CF25F37-7C74-0A26-8210-A65FC2F7EBD7}"/>
              </a:ext>
            </a:extLst>
          </p:cNvPr>
          <p:cNvPicPr>
            <a:picLocks noChangeAspect="1"/>
          </p:cNvPicPr>
          <p:nvPr/>
        </p:nvPicPr>
        <p:blipFill>
          <a:blip r:embed="rId5"/>
          <a:stretch>
            <a:fillRect/>
          </a:stretch>
        </p:blipFill>
        <p:spPr>
          <a:xfrm>
            <a:off x="3736519" y="1777092"/>
            <a:ext cx="732066" cy="683080"/>
          </a:xfrm>
          <a:prstGeom prst="rect">
            <a:avLst/>
          </a:prstGeom>
        </p:spPr>
      </p:pic>
      <p:pic>
        <p:nvPicPr>
          <p:cNvPr id="5" name="Picture 4" descr="Amazon S3 Simple Storage Service Vector Logo - Download Free ...">
            <a:extLst>
              <a:ext uri="{FF2B5EF4-FFF2-40B4-BE49-F238E27FC236}">
                <a16:creationId xmlns:a16="http://schemas.microsoft.com/office/drawing/2014/main" id="{26DA80D4-A91D-DD0D-A0F2-0F78E1275636}"/>
              </a:ext>
            </a:extLst>
          </p:cNvPr>
          <p:cNvPicPr>
            <a:picLocks noChangeAspect="1"/>
          </p:cNvPicPr>
          <p:nvPr/>
        </p:nvPicPr>
        <p:blipFill>
          <a:blip r:embed="rId6"/>
          <a:stretch>
            <a:fillRect/>
          </a:stretch>
        </p:blipFill>
        <p:spPr>
          <a:xfrm>
            <a:off x="5250996" y="1777093"/>
            <a:ext cx="728798" cy="6504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A59F6-05B5-F7FA-FA8B-6BD676EBBFA1}"/>
              </a:ext>
            </a:extLst>
          </p:cNvPr>
          <p:cNvSpPr>
            <a:spLocks noGrp="1"/>
          </p:cNvSpPr>
          <p:nvPr>
            <p:ph type="title"/>
          </p:nvPr>
        </p:nvSpPr>
        <p:spPr>
          <a:xfrm>
            <a:off x="4242477" y="373162"/>
            <a:ext cx="3152523" cy="807921"/>
          </a:xfrm>
        </p:spPr>
        <p:txBody>
          <a:bodyPr>
            <a:normAutofit/>
          </a:bodyPr>
          <a:lstStyle/>
          <a:p>
            <a:pPr algn="l"/>
            <a:r>
              <a:rPr lang="en-US" dirty="0">
                <a:cs typeface="Arial"/>
              </a:rPr>
              <a:t>Project Plan</a:t>
            </a:r>
            <a:endParaRPr lang="en-US"/>
          </a:p>
        </p:txBody>
      </p:sp>
      <p:pic>
        <p:nvPicPr>
          <p:cNvPr id="5" name="Picture 4" descr="Hourglass and a calendar">
            <a:extLst>
              <a:ext uri="{FF2B5EF4-FFF2-40B4-BE49-F238E27FC236}">
                <a16:creationId xmlns:a16="http://schemas.microsoft.com/office/drawing/2014/main" id="{E2ABB5E4-8541-5B61-3FA7-9737995E0A25}"/>
              </a:ext>
            </a:extLst>
          </p:cNvPr>
          <p:cNvPicPr>
            <a:picLocks noChangeAspect="1"/>
          </p:cNvPicPr>
          <p:nvPr/>
        </p:nvPicPr>
        <p:blipFill rotWithShape="1">
          <a:blip r:embed="rId5"/>
          <a:srcRect l="51279" r="5505" b="2"/>
          <a:stretch/>
        </p:blipFill>
        <p:spPr>
          <a:xfrm>
            <a:off x="754050" y="170"/>
            <a:ext cx="3318034" cy="51435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FCE47C-0EDD-380A-289B-84D57E38131D}"/>
              </a:ext>
            </a:extLst>
          </p:cNvPr>
          <p:cNvSpPr>
            <a:spLocks noGrp="1"/>
          </p:cNvSpPr>
          <p:nvPr>
            <p:ph idx="1"/>
          </p:nvPr>
        </p:nvSpPr>
        <p:spPr>
          <a:xfrm>
            <a:off x="4241574" y="1143434"/>
            <a:ext cx="4111684" cy="3533902"/>
          </a:xfrm>
        </p:spPr>
        <p:txBody>
          <a:bodyPr vert="horz" lIns="91440" tIns="45720" rIns="91440" bIns="45720" rtlCol="0" anchor="ctr">
            <a:noAutofit/>
          </a:bodyPr>
          <a:lstStyle/>
          <a:p>
            <a:pPr marL="344170" indent="-344170">
              <a:lnSpc>
                <a:spcPct val="110000"/>
              </a:lnSpc>
            </a:pPr>
            <a:r>
              <a:rPr lang="en-US" sz="1600" dirty="0">
                <a:cs typeface="Arial"/>
              </a:rPr>
              <a:t>With the final presentation due on Week 14 (which is the week of April 23), our goal is to build and test the batching and streaming process by March 23 on a smaller dataset</a:t>
            </a:r>
          </a:p>
          <a:p>
            <a:pPr marL="344170" indent="-344170">
              <a:lnSpc>
                <a:spcPct val="110000"/>
              </a:lnSpc>
            </a:pPr>
            <a:r>
              <a:rPr lang="en-US" sz="1600" dirty="0">
                <a:cs typeface="Arial"/>
              </a:rPr>
              <a:t>Then, by April 6, our goal is to implement the process with the </a:t>
            </a:r>
            <a:r>
              <a:rPr lang="en-US" sz="1600" err="1">
                <a:cs typeface="Arial"/>
              </a:rPr>
              <a:t>AirNow</a:t>
            </a:r>
            <a:r>
              <a:rPr lang="en-US" sz="1600" dirty="0">
                <a:cs typeface="Arial"/>
              </a:rPr>
              <a:t> API</a:t>
            </a:r>
          </a:p>
          <a:p>
            <a:pPr marL="344170" indent="-344170">
              <a:lnSpc>
                <a:spcPct val="110000"/>
              </a:lnSpc>
            </a:pPr>
            <a:r>
              <a:rPr lang="en-US" sz="1600" dirty="0">
                <a:cs typeface="Arial"/>
              </a:rPr>
              <a:t>Finally, we will develop some visualizations from the stored data (by April 15) and prepare a presentation (by April 23). </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500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Words>
  <Application>Microsoft Office PowerPoint</Application>
  <PresentationFormat>On-screen Show (16:9)</PresentationFormat>
  <Paragraphs>13</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Batch &amp; Stream</vt:lpstr>
      <vt:lpstr>Project Goals</vt:lpstr>
      <vt:lpstr>Dataset</vt:lpstr>
      <vt:lpstr>PowerPoint Presentation</vt:lpstr>
      <vt:lpstr>Motivation</vt:lpstr>
      <vt:lpstr>PowerPoint Presentation</vt:lpstr>
      <vt:lpstr>Process Flow</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Alexander Lilly</cp:lastModifiedBy>
  <cp:revision>244</cp:revision>
  <dcterms:modified xsi:type="dcterms:W3CDTF">2024-03-09T19:30:58Z</dcterms:modified>
</cp:coreProperties>
</file>