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5"/>
  </p:sldMasterIdLst>
  <p:notesMasterIdLst>
    <p:notesMasterId r:id="rId25"/>
  </p:notesMasterIdLst>
  <p:handoutMasterIdLst>
    <p:handoutMasterId r:id="rId26"/>
  </p:handoutMasterIdLst>
  <p:sldIdLst>
    <p:sldId id="257" r:id="rId6"/>
    <p:sldId id="259" r:id="rId7"/>
    <p:sldId id="260" r:id="rId8"/>
    <p:sldId id="261" r:id="rId9"/>
    <p:sldId id="268" r:id="rId10"/>
    <p:sldId id="262" r:id="rId11"/>
    <p:sldId id="269" r:id="rId12"/>
    <p:sldId id="273" r:id="rId13"/>
    <p:sldId id="270" r:id="rId14"/>
    <p:sldId id="263" r:id="rId15"/>
    <p:sldId id="271" r:id="rId16"/>
    <p:sldId id="264" r:id="rId17"/>
    <p:sldId id="272" r:id="rId18"/>
    <p:sldId id="265" r:id="rId19"/>
    <p:sldId id="274" r:id="rId20"/>
    <p:sldId id="266" r:id="rId21"/>
    <p:sldId id="275" r:id="rId22"/>
    <p:sldId id="267" r:id="rId23"/>
    <p:sldId id="276" r:id="rId24"/>
  </p:sldIdLst>
  <p:sldSz cx="9144000" cy="6858000" type="screen4x3"/>
  <p:notesSz cx="6881813" cy="9296400"/>
  <p:embeddedFontLst>
    <p:embeddedFont>
      <p:font typeface="Myriad Pro" panose="020B0503030403020204" charset="0"/>
      <p:regular r:id="rId27"/>
      <p:bold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E681B-AB20-4ECE-9F25-018A82F840E9}">
          <p14:sldIdLst>
            <p14:sldId id="257"/>
            <p14:sldId id="259"/>
            <p14:sldId id="260"/>
            <p14:sldId id="261"/>
            <p14:sldId id="268"/>
            <p14:sldId id="262"/>
            <p14:sldId id="269"/>
            <p14:sldId id="273"/>
            <p14:sldId id="270"/>
            <p14:sldId id="263"/>
            <p14:sldId id="271"/>
            <p14:sldId id="264"/>
            <p14:sldId id="272"/>
            <p14:sldId id="265"/>
            <p14:sldId id="274"/>
            <p14:sldId id="266"/>
            <p14:sldId id="275"/>
            <p14:sldId id="26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Basche" initials="BB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089"/>
    <a:srgbClr val="138C82"/>
    <a:srgbClr val="343878"/>
    <a:srgbClr val="7F7F7F"/>
    <a:srgbClr val="105BA9"/>
    <a:srgbClr val="408F79"/>
    <a:srgbClr val="F1D428"/>
    <a:srgbClr val="D48334"/>
    <a:srgbClr val="DBA999"/>
    <a:srgbClr val="C35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>
        <p:guide orient="horz" pos="48"/>
        <p:guide pos="5760"/>
        <p:guide orient="horz" pos="431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020" y="2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latin typeface="Myriad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31D89A-1145-47CF-AB19-02BB77393A55}" type="datetimeFigureOut">
              <a:rPr lang="en-US">
                <a:latin typeface="Myriad Pro" panose="020B0503030403020204" pitchFamily="34" charset="0"/>
              </a:rPr>
              <a:pPr>
                <a:defRPr/>
              </a:pPr>
              <a:t>5/10/2024</a:t>
            </a:fld>
            <a:endParaRPr lang="en-US">
              <a:latin typeface="Myriad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latin typeface="Myriad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39C062-9396-42A0-ABB2-7AE60E3CAA6B}" type="slidenum">
              <a:rPr lang="en-US">
                <a:latin typeface="Myriad Pro" panose="020B0503030403020204" pitchFamily="34" charset="0"/>
              </a:rPr>
              <a:pPr>
                <a:defRPr/>
              </a:pPr>
              <a:t>‹#›</a:t>
            </a:fld>
            <a:endParaRPr lang="en-US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3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0" hangingPunct="0">
              <a:defRPr sz="1200">
                <a:latin typeface="Myriad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0" hangingPunct="0">
              <a:defRPr sz="1200">
                <a:latin typeface="Myriad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fld id="{65D13481-0DA7-4715-A644-952688A8B013}" type="datetimeFigureOut">
              <a:rPr lang="en-US" smtClean="0"/>
              <a:pPr>
                <a:defRPr/>
              </a:pPr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0" hangingPunct="0">
              <a:defRPr sz="1200">
                <a:latin typeface="Myriad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0" hangingPunct="0">
              <a:defRPr sz="1200">
                <a:latin typeface="Myriad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fld id="{38E3E77F-B293-4F01-B467-2B054BADF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1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791179-BE0E-4937-AEFB-88FDDA5B1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9308"/>
            <a:ext cx="9144000" cy="67286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6DD2FF9-8025-4ADA-B7D0-E3DBB7FA01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31918" y="2309569"/>
            <a:ext cx="7340482" cy="1598924"/>
          </a:xfrm>
          <a:prstGeom prst="rect">
            <a:avLst/>
          </a:prstGeom>
          <a:effectLst>
            <a:outerShdw dist="17961" dir="2700000" algn="ctr" rotWithShape="0">
              <a:schemeClr val="bg1"/>
            </a:outerShdw>
          </a:effectLst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0C0E7-C4C2-4545-881D-11D535CB4C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18" y="3990253"/>
            <a:ext cx="7340482" cy="507606"/>
          </a:xfrm>
        </p:spPr>
        <p:txBody>
          <a:bodyPr anchor="ctr" anchorCtr="0"/>
          <a:lstStyle>
            <a:lvl1pPr marL="0" indent="0" algn="l">
              <a:buNone/>
              <a:defRPr sz="24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603F3-71CC-4B6E-8530-F988861A77BB}"/>
              </a:ext>
            </a:extLst>
          </p:cNvPr>
          <p:cNvSpPr/>
          <p:nvPr userDrawn="1"/>
        </p:nvSpPr>
        <p:spPr bwMode="auto">
          <a:xfrm>
            <a:off x="0" y="-1"/>
            <a:ext cx="9144000" cy="129309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82296" tIns="45720" rIns="8229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Panel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10" y="1598520"/>
            <a:ext cx="2681168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110" y="2137496"/>
            <a:ext cx="2681168" cy="4288153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0890" y="1598520"/>
            <a:ext cx="2682221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0890" y="2137496"/>
            <a:ext cx="2682221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20777" y="1598520"/>
            <a:ext cx="2682221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6120777" y="2137496"/>
            <a:ext cx="2682221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98E444-3E53-4AD7-8E1E-91A5A3C7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6ECA400-E913-4E56-9578-3F7B261E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65662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7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nel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83" y="1497919"/>
            <a:ext cx="3931410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4583" y="1964767"/>
            <a:ext cx="3931410" cy="2103120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98E444-3E53-4AD7-8E1E-91A5A3C7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9AE2A41-854E-4966-B98C-0DDD0FCC5372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74583" y="4522125"/>
            <a:ext cx="3931410" cy="2103120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4D9D29-A60A-4DF5-B92C-9A35C5C8C64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74642" y="1964768"/>
            <a:ext cx="3931920" cy="2103120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20D8B8D-813B-4E4A-820A-F4B8B31BE65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74642" y="4522125"/>
            <a:ext cx="3931920" cy="2103120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5740017-9418-4F3F-ADD9-F01824934A1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4643" y="1492295"/>
            <a:ext cx="3931408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B5C106-4488-47B8-8BE6-9F4BA0BF324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74642" y="4081829"/>
            <a:ext cx="3931409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D7ABF2-0193-4265-91A9-95865DE2E7E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74583" y="4076205"/>
            <a:ext cx="3931410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0053408-E29D-4DF1-873D-234A007B5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65662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2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nel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10" y="1616990"/>
            <a:ext cx="2030153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4583" y="2155966"/>
            <a:ext cx="2011680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98E444-3E53-4AD7-8E1E-91A5A3C7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9AE2A41-854E-4966-B98C-0DDD0FCC5372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2522043" y="2155966"/>
            <a:ext cx="2011680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4D9D29-A60A-4DF5-B92C-9A35C5C8C64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74642" y="2155966"/>
            <a:ext cx="2011680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20D8B8D-813B-4E4A-820A-F4B8B31BE65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839178" y="2155966"/>
            <a:ext cx="2011680" cy="4288154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5740017-9418-4F3F-ADD9-F01824934A1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503570" y="1616990"/>
            <a:ext cx="2030153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B5C106-4488-47B8-8BE6-9F4BA0BF324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33956" y="1616990"/>
            <a:ext cx="2030153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D7ABF2-0193-4265-91A9-95865DE2E7E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769033" y="1616990"/>
            <a:ext cx="2030153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4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0053408-E29D-4DF1-873D-234A007B5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65662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53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110" y="1805651"/>
            <a:ext cx="3144472" cy="4600433"/>
          </a:xfr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DACB3D-068F-4DEA-BE49-5D38D9A3D0C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657600" y="1805651"/>
            <a:ext cx="5283200" cy="4600433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400">
                <a:latin typeface="Myriad Pro"/>
              </a:defRPr>
            </a:lvl1pPr>
            <a:lvl2pPr>
              <a:defRPr sz="2000">
                <a:latin typeface="Myriad Pro"/>
              </a:defRPr>
            </a:lvl2pPr>
            <a:lvl3pPr>
              <a:defRPr sz="18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3C4908-2399-48D8-BBE6-224645035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53756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9BB4AC-9933-49D3-9987-A7C3F4CA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57321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68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189E3F-59DA-46AA-A249-3FC92B0B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09" y="944152"/>
            <a:ext cx="8153400" cy="5143499"/>
          </a:xfrm>
        </p:spPr>
        <p:txBody>
          <a:bodyPr/>
          <a:lstStyle>
            <a:lvl1pPr marL="339725" indent="-339725">
              <a:buSzPct val="90000"/>
              <a:buFont typeface="Wingdings" panose="05000000000000000000" pitchFamily="2" charset="2"/>
              <a:buChar char="§"/>
              <a:defRPr>
                <a:latin typeface="Myriad Pro"/>
              </a:defRPr>
            </a:lvl1pPr>
            <a:lvl2pPr>
              <a:defRPr>
                <a:latin typeface="Myriad Pro"/>
              </a:defRPr>
            </a:lvl2pPr>
            <a:lvl3pPr>
              <a:buSzPct val="100000"/>
              <a:buFont typeface="Arial" pitchFamily="34" charset="0"/>
              <a:buChar char="•"/>
              <a:defRPr sz="20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6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705A9-9710-482E-BC8B-293EF5CDA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28975-5159-4457-BBA4-937E41A43574}"/>
              </a:ext>
            </a:extLst>
          </p:cNvPr>
          <p:cNvSpPr txBox="1"/>
          <p:nvPr userDrawn="1"/>
        </p:nvSpPr>
        <p:spPr>
          <a:xfrm>
            <a:off x="460865" y="358220"/>
            <a:ext cx="2323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CE45FB-748D-4B11-83DA-27B0AE25F7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1494" y="1365944"/>
            <a:ext cx="8153400" cy="4710888"/>
          </a:xfrm>
        </p:spPr>
        <p:txBody>
          <a:bodyPr/>
          <a:lstStyle>
            <a:lvl1pPr marL="339725" indent="-339725">
              <a:buSzPct val="90000"/>
              <a:buFont typeface="Wingdings" panose="05000000000000000000" pitchFamily="2" charset="2"/>
              <a:buChar char="§"/>
              <a:defRPr sz="3200">
                <a:solidFill>
                  <a:srgbClr val="7F7F7F"/>
                </a:solidFill>
                <a:latin typeface="Myriad Pro"/>
              </a:defRPr>
            </a:lvl1pPr>
            <a:lvl2pPr>
              <a:defRPr sz="2800">
                <a:solidFill>
                  <a:srgbClr val="7F7F7F"/>
                </a:solidFill>
                <a:latin typeface="Myriad Pro"/>
              </a:defRPr>
            </a:lvl2pPr>
            <a:lvl3pPr>
              <a:buSzPct val="100000"/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Myriad Pro"/>
              </a:defRPr>
            </a:lvl3pPr>
            <a:lvl4pPr>
              <a:buClr>
                <a:schemeClr val="accent1"/>
              </a:buClr>
              <a:defRPr sz="1800">
                <a:solidFill>
                  <a:srgbClr val="7F7F7F"/>
                </a:solidFill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Myriad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746BD-5E3E-4424-B87B-094BE4F42FFB}"/>
              </a:ext>
            </a:extLst>
          </p:cNvPr>
          <p:cNvSpPr/>
          <p:nvPr userDrawn="1"/>
        </p:nvSpPr>
        <p:spPr bwMode="auto">
          <a:xfrm>
            <a:off x="0" y="0"/>
            <a:ext cx="9144000" cy="110836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82296" tIns="45720" rIns="8229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615440"/>
            <a:ext cx="2634342" cy="4541217"/>
          </a:xfrm>
          <a:solidFill>
            <a:schemeClr val="accent4"/>
          </a:solidFill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1FEB2D-EC57-4663-B39C-93275F28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EDDCDC-BFBE-410E-8DA2-0D58A9FF1C8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342640" y="2244133"/>
            <a:ext cx="5355405" cy="3912524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75450-DB2D-4A31-A1BC-64A16438872A}"/>
              </a:ext>
            </a:extLst>
          </p:cNvPr>
          <p:cNvSpPr/>
          <p:nvPr userDrawn="1"/>
        </p:nvSpPr>
        <p:spPr bwMode="auto">
          <a:xfrm>
            <a:off x="3342640" y="1605280"/>
            <a:ext cx="5355405" cy="4368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82296" tIns="45720" rIns="8229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C3EB-B7D4-45BF-A6F5-D00580AB41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275" y="1656081"/>
            <a:ext cx="5354770" cy="36576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FF3E33-54E4-4FE3-A86E-61F7245C84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1" y="1650387"/>
            <a:ext cx="2634342" cy="365760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491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E3D7F-2C0D-4657-8374-7227BFF4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9715"/>
            <a:ext cx="8153400" cy="5143499"/>
          </a:xfrm>
        </p:spPr>
        <p:txBody>
          <a:bodyPr/>
          <a:lstStyle>
            <a:lvl1pPr marL="339725" indent="-339725">
              <a:buSzPct val="90000"/>
              <a:buFont typeface="Wingdings" panose="05000000000000000000" pitchFamily="2" charset="2"/>
              <a:buChar char="§"/>
              <a:defRPr>
                <a:latin typeface="Myriad Pro"/>
              </a:defRPr>
            </a:lvl1pPr>
            <a:lvl2pPr>
              <a:defRPr>
                <a:latin typeface="Myriad Pro"/>
              </a:defRPr>
            </a:lvl2pPr>
            <a:lvl3pPr>
              <a:buSzPct val="100000"/>
              <a:buFont typeface="Arial" pitchFamily="34" charset="0"/>
              <a:buChar char="•"/>
              <a:defRPr sz="20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222AA-B202-40B4-9A07-C02E1663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26577"/>
            <a:ext cx="8153400" cy="4756637"/>
          </a:xfrm>
        </p:spPr>
        <p:txBody>
          <a:bodyPr/>
          <a:lstStyle>
            <a:lvl1pPr marL="339725" indent="-339725">
              <a:buSzPct val="90000"/>
              <a:buFont typeface="Wingdings" panose="05000000000000000000" pitchFamily="2" charset="2"/>
              <a:buChar char="§"/>
              <a:defRPr>
                <a:latin typeface="Myriad Pro"/>
              </a:defRPr>
            </a:lvl1pPr>
            <a:lvl2pPr>
              <a:defRPr>
                <a:latin typeface="Myriad Pro"/>
              </a:defRPr>
            </a:lvl2pPr>
            <a:lvl3pPr>
              <a:buSzPct val="100000"/>
              <a:buFont typeface="Arial" pitchFamily="34" charset="0"/>
              <a:buChar char="•"/>
              <a:defRPr sz="20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8A5030-9461-43EF-AD24-C87833ED2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53756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99B3E-3C02-EAA4-9163-3EC3507C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nel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5880"/>
            <a:ext cx="4174603" cy="4750777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1FEB2D-EC57-4663-B39C-93275F28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EDDCDC-BFBE-410E-8DA2-0D58A9FF1C8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23441" y="1405880"/>
            <a:ext cx="4174603" cy="4750777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6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nel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63CE50-8ED8-4B12-B8C8-2439C6EEC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53756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BFCE64-95E5-4CBC-A7E2-3DD85C4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EA9280-05B1-496C-9494-E9A10D3F5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701478"/>
            <a:ext cx="4174603" cy="4455179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8BEBE9-AF95-4E30-B0D8-A64A033036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23441" y="1701477"/>
            <a:ext cx="4174603" cy="4455179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000">
                <a:latin typeface="Myriad Pro"/>
              </a:defRPr>
            </a:lvl1pPr>
            <a:lvl2pPr>
              <a:defRPr sz="1800">
                <a:latin typeface="Myriad Pro"/>
              </a:defRPr>
            </a:lvl2pPr>
            <a:lvl3pPr>
              <a:defRPr sz="1600">
                <a:latin typeface="Myriad Pro"/>
              </a:defRPr>
            </a:lvl3pPr>
            <a:lvl4pPr>
              <a:buClr>
                <a:schemeClr val="accent1"/>
              </a:buClr>
              <a:defRPr sz="14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29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nel w/ Header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277"/>
            <a:ext cx="4040188" cy="441878"/>
          </a:xfr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7277"/>
            <a:ext cx="4041775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6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B642F4-B9EE-4D74-9AFD-96F1450F57F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2250831"/>
            <a:ext cx="4040188" cy="4008567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400">
                <a:latin typeface="Myriad Pro"/>
              </a:defRPr>
            </a:lvl1pPr>
            <a:lvl2pPr>
              <a:defRPr sz="2000">
                <a:latin typeface="Myriad Pro"/>
              </a:defRPr>
            </a:lvl2pPr>
            <a:lvl3pPr>
              <a:defRPr sz="18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D8817-B2A2-439A-8C44-B1FFB404CBF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250831"/>
            <a:ext cx="4040188" cy="4012410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400">
                <a:latin typeface="Myriad Pro"/>
              </a:defRPr>
            </a:lvl1pPr>
            <a:lvl2pPr>
              <a:defRPr sz="2000">
                <a:latin typeface="Myriad Pro"/>
              </a:defRPr>
            </a:lvl2pPr>
            <a:lvl3pPr>
              <a:defRPr sz="18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CD8215-7EF3-416E-9619-09BF391C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8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nel w/ Header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277"/>
            <a:ext cx="4040188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600" b="1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7277"/>
            <a:ext cx="4041775" cy="4418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1" compatLnSpc="1">
            <a:prstTxWarp prst="textNoShape">
              <a:avLst/>
            </a:prstTxWarp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1138" y="987148"/>
            <a:ext cx="8565662" cy="330200"/>
          </a:xfrm>
        </p:spPr>
        <p:txBody>
          <a:bodyPr anchor="t" anchorCtr="0"/>
          <a:lstStyle>
            <a:lvl1pPr marL="0" indent="0" algn="l">
              <a:buNone/>
              <a:defRPr sz="1800" i="0">
                <a:solidFill>
                  <a:srgbClr val="7F7F7F"/>
                </a:solidFill>
              </a:defRPr>
            </a:lvl1pPr>
            <a:lvl2pPr marL="4540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B642F4-B9EE-4D74-9AFD-96F1450F57F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2250831"/>
            <a:ext cx="4040188" cy="4008567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400">
                <a:latin typeface="Myriad Pro"/>
              </a:defRPr>
            </a:lvl1pPr>
            <a:lvl2pPr>
              <a:defRPr sz="2000">
                <a:latin typeface="Myriad Pro"/>
              </a:defRPr>
            </a:lvl2pPr>
            <a:lvl3pPr>
              <a:defRPr sz="18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D8817-B2A2-439A-8C44-B1FFB404CBF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250831"/>
            <a:ext cx="4040188" cy="4012410"/>
          </a:xfrm>
        </p:spPr>
        <p:txBody>
          <a:bodyPr/>
          <a:lstStyle>
            <a:lvl1pPr marL="339725" indent="-339725">
              <a:buSzPct val="120000"/>
              <a:buFont typeface="Wingdings" panose="05000000000000000000" pitchFamily="2" charset="2"/>
              <a:buChar char="§"/>
              <a:defRPr sz="2400">
                <a:latin typeface="Myriad Pro"/>
              </a:defRPr>
            </a:lvl1pPr>
            <a:lvl2pPr>
              <a:defRPr sz="2000">
                <a:latin typeface="Myriad Pro"/>
              </a:defRPr>
            </a:lvl2pPr>
            <a:lvl3pPr>
              <a:defRPr sz="1800">
                <a:latin typeface="Myriad Pro"/>
              </a:defRPr>
            </a:lvl3pPr>
            <a:lvl4pPr>
              <a:buClr>
                <a:schemeClr val="accent1"/>
              </a:buClr>
              <a:defRPr sz="1600">
                <a:latin typeface="Myriad Pro"/>
              </a:defRPr>
            </a:lvl4pPr>
            <a:lvl5pPr marL="20574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latin typeface="Myriad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CD8215-7EF3-416E-9619-09BF391C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02222"/>
            <a:ext cx="8553756" cy="7743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C37BD6-05E8-44A9-A2D1-B841444EA1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25601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131614" y="210685"/>
            <a:ext cx="855878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6038" rIns="4572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764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459788" y="6629601"/>
            <a:ext cx="457200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82296" rIns="82296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000" b="1" i="0">
                <a:solidFill>
                  <a:schemeClr val="bg1"/>
                </a:solidFill>
                <a:latin typeface="Myriad Pro"/>
              </a:rPr>
              <a:t>-</a:t>
            </a:r>
            <a:fld id="{6222088F-1892-40F3-8FD7-02886490C80F}" type="slidenum">
              <a:rPr lang="en-US" sz="1000" b="1" i="0">
                <a:solidFill>
                  <a:schemeClr val="bg1"/>
                </a:solidFill>
                <a:latin typeface="Myriad Pro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 b="1" i="0">
                <a:solidFill>
                  <a:schemeClr val="bg1"/>
                </a:solidFill>
                <a:latin typeface="Myriad Pro"/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2A710-EB35-4214-AE0B-B26AE194EE87}"/>
              </a:ext>
            </a:extLst>
          </p:cNvPr>
          <p:cNvSpPr/>
          <p:nvPr userDrawn="1"/>
        </p:nvSpPr>
        <p:spPr bwMode="auto">
          <a:xfrm>
            <a:off x="0" y="-4216"/>
            <a:ext cx="9144000" cy="12429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82296" tIns="45720" rIns="8229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7" r:id="rId2"/>
    <p:sldLayoutId id="2147483803" r:id="rId3"/>
    <p:sldLayoutId id="2147483799" r:id="rId4"/>
    <p:sldLayoutId id="2147483742" r:id="rId5"/>
    <p:sldLayoutId id="2147483800" r:id="rId6"/>
    <p:sldLayoutId id="2147483801" r:id="rId7"/>
    <p:sldLayoutId id="2147483804" r:id="rId8"/>
    <p:sldLayoutId id="2147483745" r:id="rId9"/>
    <p:sldLayoutId id="2147483786" r:id="rId10"/>
    <p:sldLayoutId id="2147483805" r:id="rId11"/>
    <p:sldLayoutId id="2147483808" r:id="rId12"/>
    <p:sldLayoutId id="2147483788" r:id="rId13"/>
    <p:sldLayoutId id="2147483746" r:id="rId14"/>
    <p:sldLayoutId id="2147483806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/>
          <a:latin typeface="Myriad Pro" panose="020B0503030403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Myriad Pro" panose="020B05030304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Myriad Pro" panose="020B05030304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Myriad Pro" panose="020B05030304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Myriad Pro" panose="020B0503030403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" panose="020B0503030403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" panose="020B0503030403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" panose="020B0503030403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" panose="020B0503030403020204" pitchFamily="34" charset="0"/>
        </a:defRPr>
      </a:lvl9pPr>
    </p:titleStyle>
    <p:bodyStyle>
      <a:lvl1pPr marL="339725" indent="-339725" algn="l" rtl="0" eaLnBrk="1" fontAlgn="base" hangingPunct="1">
        <a:lnSpc>
          <a:spcPct val="92000"/>
        </a:lnSpc>
        <a:spcBef>
          <a:spcPct val="22000"/>
        </a:spcBef>
        <a:spcAft>
          <a:spcPct val="2500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Myriad Pro"/>
          <a:ea typeface="+mn-ea"/>
          <a:cs typeface="+mn-cs"/>
        </a:defRPr>
      </a:lvl1pPr>
      <a:lvl2pPr marL="854075" indent="-400050" algn="l" rtl="0" eaLnBrk="1" fontAlgn="base" hangingPunct="1">
        <a:lnSpc>
          <a:spcPct val="92000"/>
        </a:lnSpc>
        <a:spcBef>
          <a:spcPct val="0"/>
        </a:spcBef>
        <a:spcAft>
          <a:spcPct val="25000"/>
        </a:spcAft>
        <a:buClr>
          <a:schemeClr val="accent2"/>
        </a:buClr>
        <a:buChar char="–"/>
        <a:defRPr sz="2400">
          <a:solidFill>
            <a:schemeClr val="tx1"/>
          </a:solidFill>
          <a:latin typeface="Myriad Pro"/>
        </a:defRPr>
      </a:lvl2pPr>
      <a:lvl3pPr marL="1196975" indent="-228600" algn="l" rtl="0" eaLnBrk="1" fontAlgn="base" hangingPunct="1">
        <a:lnSpc>
          <a:spcPct val="92000"/>
        </a:lnSpc>
        <a:spcBef>
          <a:spcPct val="0"/>
        </a:spcBef>
        <a:spcAft>
          <a:spcPct val="25000"/>
        </a:spcAft>
        <a:buClr>
          <a:schemeClr val="accent2"/>
        </a:buClr>
        <a:buSzPct val="90000"/>
        <a:buFont typeface="Arial" panose="020B0604020202020204" pitchFamily="34" charset="0"/>
        <a:buChar char="•"/>
        <a:defRPr sz="2400">
          <a:solidFill>
            <a:schemeClr val="tx1"/>
          </a:solidFill>
          <a:latin typeface="Myriad Pro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5E4-0443-DB27-45D0-4C9B739D2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Basketball Ticket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5A45-E97F-1BB9-ED52-A66BF0ED0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18" y="3990252"/>
            <a:ext cx="7340482" cy="670237"/>
          </a:xfrm>
        </p:spPr>
        <p:txBody>
          <a:bodyPr/>
          <a:lstStyle/>
          <a:p>
            <a:r>
              <a:rPr lang="en-US" dirty="0"/>
              <a:t>Darin Materman &amp; Abigail Snyder</a:t>
            </a:r>
            <a:br>
              <a:rPr lang="en-US" dirty="0"/>
            </a:br>
            <a:r>
              <a:rPr lang="en-US" dirty="0"/>
              <a:t>5.15.2024</a:t>
            </a:r>
          </a:p>
        </p:txBody>
      </p:sp>
    </p:spTree>
    <p:extLst>
      <p:ext uri="{BB962C8B-B14F-4D97-AF65-F5344CB8AC3E}">
        <p14:creationId xmlns:p14="http://schemas.microsoft.com/office/powerpoint/2010/main" val="33841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586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F288-8EF4-DD91-2E4B-95D40B3E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Methodology: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9ED5-5137-BE73-7008-4FC32797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2661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75C-9E39-8FE0-95C3-0516E53E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Additional Scraping: </a:t>
            </a:r>
            <a:r>
              <a:rPr lang="en-US" dirty="0"/>
              <a:t>Pulling In Home And Visitor Win Percentages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55CE-B013-50D8-E0B4-F021FB05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05719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8FB503-3E53-D6DA-580D-A3375E5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7C17-8FCE-39D7-66E2-8140E9F05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35488-B1E8-95DF-EE8D-4B828662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 Selection: </a:t>
            </a:r>
          </a:p>
        </p:txBody>
      </p:sp>
    </p:spTree>
    <p:extLst>
      <p:ext uri="{BB962C8B-B14F-4D97-AF65-F5344CB8AC3E}">
        <p14:creationId xmlns:p14="http://schemas.microsoft.com/office/powerpoint/2010/main" val="244712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05408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BB692-081E-E422-38E3-926F3D4B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57CA-9516-CB5B-9F20-103A59DAF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0E27D-3E16-425B-3319-F35E7AEC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Performance And Results:</a:t>
            </a:r>
          </a:p>
        </p:txBody>
      </p:sp>
    </p:spTree>
    <p:extLst>
      <p:ext uri="{BB962C8B-B14F-4D97-AF65-F5344CB8AC3E}">
        <p14:creationId xmlns:p14="http://schemas.microsoft.com/office/powerpoint/2010/main" val="51463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700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94C2CF-E5B1-6B75-3F1C-7956A850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0" i="0" u="none" strike="noStrike" dirty="0">
                <a:effectLst/>
                <a:latin typeface="+mn-lt"/>
              </a:rPr>
              <a:t>The end seat pricing decision relies on the bigger question of volume vs. revenue: do you want to sell out (volume), or get max revenue?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</a:rPr>
              <a:t>Consumer Elasticity Information as well as local demographic data could help answer this question</a:t>
            </a:r>
          </a:p>
          <a:p>
            <a:pPr marL="454025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b="0" i="0" u="none" strike="noStrike" dirty="0">
              <a:effectLst/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0" i="0" u="none" strike="noStrike" dirty="0">
                <a:effectLst/>
                <a:latin typeface="+mn-lt"/>
              </a:rPr>
              <a:t>Season tickets typically have a lower average ticket price than individually sold tickets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</a:rPr>
              <a:t>T</a:t>
            </a:r>
            <a:r>
              <a:rPr lang="en-US" sz="1800" b="0" i="0" u="none" strike="noStrike" dirty="0">
                <a:effectLst/>
                <a:latin typeface="+mn-lt"/>
              </a:rPr>
              <a:t>his data doesn’t seem to indicate which seats are held by season ticket holders.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+mn-lt"/>
              </a:rPr>
              <a:t>Game ranking - with additional time, it could be beneficial to build a secondary model to value games based on team win percentages, schedule factors, etc. to predict game revenue, which could then be integrated with the seat quality / pricing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E9C7-D3FB-F5D9-0812-87EE4E39D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4466D-DBC2-155F-5DC4-CE022212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3" y="210685"/>
            <a:ext cx="8815741" cy="7772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Next Steps: </a:t>
            </a:r>
            <a:r>
              <a:rPr lang="en-US" dirty="0"/>
              <a:t>Model Improvement And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21760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570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B02AB-BB3C-C469-0A4F-A6BDA5641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b="1" dirty="0"/>
              <a:t>Data Sources:</a:t>
            </a:r>
          </a:p>
          <a:p>
            <a:pPr lvl="1"/>
            <a:r>
              <a:rPr lang="en-US" sz="1600" dirty="0"/>
              <a:t>Secondary Market Ticket Sales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Focus Areas:</a:t>
            </a:r>
          </a:p>
          <a:p>
            <a:pPr lvl="1"/>
            <a:r>
              <a:rPr lang="en-US" sz="1600" dirty="0"/>
              <a:t>Supervised Machine Learning</a:t>
            </a:r>
          </a:p>
          <a:p>
            <a:pPr lvl="1"/>
            <a:r>
              <a:rPr lang="en-US" sz="1600" dirty="0"/>
              <a:t>Ticket Pricing</a:t>
            </a:r>
          </a:p>
          <a:p>
            <a:pPr lvl="1"/>
            <a:r>
              <a:rPr lang="en-US" sz="1600" dirty="0"/>
              <a:t>Presentation and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57A1B-7061-BF1B-85A2-09B6AA21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Overview: </a:t>
            </a:r>
            <a:r>
              <a:rPr lang="en-US" dirty="0"/>
              <a:t>Pricing NBA Arena Seats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AF1ED-DBEC-84EC-CC81-F8D80CCB227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Given historical ticket prices, matchup info, and seat location: help an NBA team price single game tickets</a:t>
            </a:r>
          </a:p>
          <a:p>
            <a:pPr lvl="1"/>
            <a:r>
              <a:rPr lang="en-US" dirty="0"/>
              <a:t>Each NBA team has to price thousands of single game tickets for 41 home games and then update the price in real time to align with secondary market trends</a:t>
            </a:r>
          </a:p>
          <a:p>
            <a:pPr lvl="1"/>
            <a:r>
              <a:rPr lang="en-US" dirty="0"/>
              <a:t>How can we use seat quality characteristics and market data to assign the optimal ticket prices to unsold inventory?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C134B-5640-6D56-517E-E1EA0CD5F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291181-DA29-A361-ABB5-9476A9E5C4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41592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Executive Summary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502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4BC2-4AA1-492E-DE36-A0D34733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D73B-82EB-40C6-AA78-BF217D27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prices are highly dependent on </a:t>
            </a:r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Removing outliers and filtering key data…</a:t>
            </a:r>
          </a:p>
          <a:p>
            <a:r>
              <a:rPr lang="en-US" dirty="0"/>
              <a:t>Importance of additional variables; home and visitor win percentages</a:t>
            </a:r>
          </a:p>
        </p:txBody>
      </p:sp>
    </p:spTree>
    <p:extLst>
      <p:ext uri="{BB962C8B-B14F-4D97-AF65-F5344CB8AC3E}">
        <p14:creationId xmlns:p14="http://schemas.microsoft.com/office/powerpoint/2010/main" val="22390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FDC4-249D-414E-C66C-63457D5A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1365944"/>
            <a:ext cx="7894919" cy="51725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dirty="0"/>
              <a:t>Executive Summary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Exploratory Data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Additional Scraping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Performance and 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293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AE2ECB-D128-EC1A-2884-23F1A48B2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43" y="1949960"/>
            <a:ext cx="5613341" cy="43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D0318F-62AB-2511-4C40-38B602DC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109" y="1805651"/>
            <a:ext cx="2943943" cy="460043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Source Sans Pro" panose="020F0502020204030204" pitchFamily="34" charset="0"/>
              </a:rPr>
              <a:t>We initially used exploratory data analysis to get a feel for the data, any missing values and outliers, and features.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Source Sans Pro" panose="020F0502020204030204" pitchFamily="34" charset="0"/>
              </a:rPr>
              <a:t>The ‘Ticketing Listing Price’ feature had one notable outlier: a ticket valued at $20,000, as seen in the distribution plot here.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Source Sans Pro" panose="020F0502020204030204" pitchFamily="34" charset="0"/>
              </a:rPr>
              <a:t>The question is whether this is a valid ticket price, or whether it is an error in data collection. Without knowing the answer to this, we chose to remove it from the model calculation, as it is a single ticket value which could skew the results.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DADA0-315D-1DD9-84EE-79A17579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28D97-11DA-D7EF-259B-BEA42252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8" y="255642"/>
            <a:ext cx="8553756" cy="7743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Exploration: </a:t>
            </a:r>
            <a:r>
              <a:rPr lang="en-US" dirty="0"/>
              <a:t>Distribution of Ticketing Listing Price</a:t>
            </a:r>
          </a:p>
        </p:txBody>
      </p:sp>
    </p:spTree>
    <p:extLst>
      <p:ext uri="{BB962C8B-B14F-4D97-AF65-F5344CB8AC3E}">
        <p14:creationId xmlns:p14="http://schemas.microsoft.com/office/powerpoint/2010/main" val="127522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4518-2118-3D7A-CB8D-F35BFA4A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7F7F7F"/>
                </a:solidFill>
                <a:effectLst/>
                <a:latin typeface="+mn-lt"/>
              </a:rPr>
              <a:t>Notably, some sections have a much higher variance in listing price than others.</a:t>
            </a:r>
            <a:endParaRPr lang="en-US" b="0" dirty="0">
              <a:effectLst/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60A360-4C81-5B10-8898-FA7FAC90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Exploration: </a:t>
            </a:r>
            <a:r>
              <a:rPr lang="en-US" sz="3200" dirty="0"/>
              <a:t>Ticket Listing Price and Variance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60AD9A-B7CE-DC07-1481-F00A984E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8" y="2257169"/>
            <a:ext cx="8888361" cy="34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8D97-11DA-D7EF-259B-BEA42252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Exploration: </a:t>
            </a:r>
            <a:r>
              <a:rPr lang="en-US" sz="2900" dirty="0"/>
              <a:t>Ticket Listing Price and Variance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CF9B2F-AF7D-9FE9-F929-E2F895FF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3" y="1431313"/>
            <a:ext cx="8160774" cy="43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2FDE2-FDCE-4845-5E0B-1BFDEE6507F9}"/>
              </a:ext>
            </a:extLst>
          </p:cNvPr>
          <p:cNvSpPr txBox="1"/>
          <p:nvPr/>
        </p:nvSpPr>
        <p:spPr>
          <a:xfrm>
            <a:off x="1681316" y="6027174"/>
            <a:ext cx="578136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effectLst/>
                <a:latin typeface="+mn-lt"/>
              </a:rPr>
              <a:t>Here, we plot the ten sections with the greatest variance in ticket price, noting again that most of that variance occurs in the final 45 days leading up to a game, validating the assumption that ticket price generally increases in the lead-up to an event.</a:t>
            </a:r>
            <a:endParaRPr lang="en-US" sz="1400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2206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Layouts">
  <a:themeElements>
    <a:clrScheme name="Custom 1">
      <a:dk1>
        <a:srgbClr val="000000"/>
      </a:dk1>
      <a:lt1>
        <a:srgbClr val="FFFFFF"/>
      </a:lt1>
      <a:dk2>
        <a:srgbClr val="343978"/>
      </a:dk2>
      <a:lt2>
        <a:srgbClr val="8CC089"/>
      </a:lt2>
      <a:accent1>
        <a:srgbClr val="095BA8"/>
      </a:accent1>
      <a:accent2>
        <a:srgbClr val="4BB6E8"/>
      </a:accent2>
      <a:accent3>
        <a:srgbClr val="00966C"/>
      </a:accent3>
      <a:accent4>
        <a:srgbClr val="F4F1F1"/>
      </a:accent4>
      <a:accent5>
        <a:srgbClr val="F1D428"/>
      </a:accent5>
      <a:accent6>
        <a:srgbClr val="C3533A"/>
      </a:accent6>
      <a:hlink>
        <a:srgbClr val="095BA8"/>
      </a:hlink>
      <a:folHlink>
        <a:srgbClr val="00966C"/>
      </a:folHlink>
    </a:clrScheme>
    <a:fontScheme name="Myriad Pro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82296" tIns="45720" rIns="82296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200" i="0" dirty="0">
            <a:latin typeface="+mn-lt"/>
          </a:defRPr>
        </a:defPPr>
      </a:lstStyle>
    </a:txDef>
  </a:objectDefaults>
  <a:extraClrSchemeLst>
    <a:extraClrScheme>
      <a:clrScheme name="2_Topline Strategy Group 1">
        <a:dk1>
          <a:srgbClr val="000000"/>
        </a:dk1>
        <a:lt1>
          <a:srgbClr val="FFFFFF"/>
        </a:lt1>
        <a:dk2>
          <a:srgbClr val="000000"/>
        </a:dk2>
        <a:lt2>
          <a:srgbClr val="FFE17D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pline Strategy Grou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pline Strategy Group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pline Strategy Grou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pline Strategy Group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pline Strategy Gro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pline Strategy Gro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pline Strategy Group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07E93BA8-BB63-4923-8941-B0732F96EB92}" vid="{C7B2CC42-ABAB-4421-9065-1D02B64BBB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296716e-cd02-49e4-8a68-0b43f9af1825">77RJZFY56NFA-2102554853-10267</_dlc_DocId>
    <_dlc_DocIdUrl xmlns="e296716e-cd02-49e4-8a68-0b43f9af1825">
      <Url>https://toplinestrategy.sharepoint.com/_layouts/15/DocIdRedir.aspx?ID=77RJZFY56NFA-2102554853-10267</Url>
      <Description>77RJZFY56NFA-2102554853-10267</Description>
    </_dlc_DocIdUrl>
    <TaxCatchAll xmlns="e296716e-cd02-49e4-8a68-0b43f9af1825" xsi:nil="true"/>
    <lcf76f155ced4ddcb4097134ff3c332f xmlns="3b9aa637-5659-4db0-90de-4c406eb4739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518AE90A92934BB130BCFBDCFB6DB6" ma:contentTypeVersion="18" ma:contentTypeDescription="Create a new document." ma:contentTypeScope="" ma:versionID="e4162e524841915f2312973c42846eed">
  <xsd:schema xmlns:xsd="http://www.w3.org/2001/XMLSchema" xmlns:xs="http://www.w3.org/2001/XMLSchema" xmlns:p="http://schemas.microsoft.com/office/2006/metadata/properties" xmlns:ns2="e296716e-cd02-49e4-8a68-0b43f9af1825" xmlns:ns3="3b9aa637-5659-4db0-90de-4c406eb47396" targetNamespace="http://schemas.microsoft.com/office/2006/metadata/properties" ma:root="true" ma:fieldsID="765807cd4a61af04f928b351d34b9e42" ns2:_="" ns3:_="">
    <xsd:import namespace="e296716e-cd02-49e4-8a68-0b43f9af1825"/>
    <xsd:import namespace="3b9aa637-5659-4db0-90de-4c406eb473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6716e-cd02-49e4-8a68-0b43f9af18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6" nillable="true" ma:displayName="Taxonomy Catch All Column" ma:hidden="true" ma:list="{ae8dbb2b-4f4a-455d-a8a3-91e21175b6f9}" ma:internalName="TaxCatchAll" ma:showField="CatchAllData" ma:web="e296716e-cd02-49e4-8a68-0b43f9af18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aa637-5659-4db0-90de-4c406eb47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description="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description="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description="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description="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description="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1dd211b9-7411-4a33-8374-e1ed6c7e75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description="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C912E-6E1E-4A80-A3F1-8AC1323A532A}">
  <ds:schemaRefs>
    <ds:schemaRef ds:uri="3b9aa637-5659-4db0-90de-4c406eb47396"/>
    <ds:schemaRef ds:uri="e296716e-cd02-49e4-8a68-0b43f9af1825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A4327D-E6F2-4833-A770-B1D838B67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185A0-3EE2-445E-A90A-BE773338D88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DF79632-41C6-4778-86D3-5BE62EE88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6716e-cd02-49e4-8a68-0b43f9af1825"/>
    <ds:schemaRef ds:uri="3b9aa637-5659-4db0-90de-4c406eb47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</TotalTime>
  <Words>617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Source Sans Pro</vt:lpstr>
      <vt:lpstr>Myriad Pro</vt:lpstr>
      <vt:lpstr>Arial</vt:lpstr>
      <vt:lpstr>Wingdings</vt:lpstr>
      <vt:lpstr>Standard Layouts</vt:lpstr>
      <vt:lpstr>Predicting Basketball Ticket Prices</vt:lpstr>
      <vt:lpstr>PowerPoint Presentation</vt:lpstr>
      <vt:lpstr>Project Overview: Pricing NBA Arena Seats</vt:lpstr>
      <vt:lpstr>PowerPoint Presentation</vt:lpstr>
      <vt:lpstr>Executive Summary</vt:lpstr>
      <vt:lpstr>PowerPoint Presentation</vt:lpstr>
      <vt:lpstr>Exploration: Distribution of Ticketing Listing Price</vt:lpstr>
      <vt:lpstr>Exploration: Ticket Listing Price and Variance </vt:lpstr>
      <vt:lpstr>Exploration: Ticket Listing Price and Variance </vt:lpstr>
      <vt:lpstr>PowerPoint Presentation</vt:lpstr>
      <vt:lpstr>Methodology: </vt:lpstr>
      <vt:lpstr>PowerPoint Presentation</vt:lpstr>
      <vt:lpstr>Additional Scraping: Pulling In Home And Visitor Win Percentages</vt:lpstr>
      <vt:lpstr>PowerPoint Presentation</vt:lpstr>
      <vt:lpstr>Feature Selection: </vt:lpstr>
      <vt:lpstr>PowerPoint Presentation</vt:lpstr>
      <vt:lpstr>Model Performance And Results:</vt:lpstr>
      <vt:lpstr>PowerPoint Presentation</vt:lpstr>
      <vt:lpstr>Next Steps: Model Improvement And Additional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Basketball Ticket Prices</dc:title>
  <dc:creator>Darin Materman</dc:creator>
  <cp:lastModifiedBy>darin materman</cp:lastModifiedBy>
  <cp:revision>2</cp:revision>
  <cp:lastPrinted>2018-01-10T18:44:49Z</cp:lastPrinted>
  <dcterms:created xsi:type="dcterms:W3CDTF">2024-05-11T00:18:53Z</dcterms:created>
  <dcterms:modified xsi:type="dcterms:W3CDTF">2024-05-11T01:23:55Z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19</vt:i4>
  </property>
  <property fmtid="{D5CDD505-2E9C-101B-9397-08002B2CF9AE}" pid="3" name="RevisionCount">
    <vt:i4>6</vt:i4>
  </property>
  <property fmtid="{D5CDD505-2E9C-101B-9397-08002B2CF9AE}" pid="4" name="ContentTypeId">
    <vt:lpwstr>0x01010003518AE90A92934BB130BCFBDCFB6DB6</vt:lpwstr>
  </property>
  <property fmtid="{D5CDD505-2E9C-101B-9397-08002B2CF9AE}" pid="5" name="_dlc_DocIdItemGuid">
    <vt:lpwstr>88865679-13fe-4a82-b151-bd390236dfd2</vt:lpwstr>
  </property>
  <property fmtid="{D5CDD505-2E9C-101B-9397-08002B2CF9AE}" pid="6" name="MediaServiceImageTags">
    <vt:lpwstr/>
  </property>
</Properties>
</file>