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13"/>
  </p:notes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9CE4CC83-F6DB-9143-8A6E-2C5A69400054}">
          <p14:sldIdLst>
            <p14:sldId id="256"/>
            <p14:sldId id="257"/>
            <p14:sldId id="258"/>
            <p14:sldId id="259"/>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671"/>
  </p:normalViewPr>
  <p:slideViewPr>
    <p:cSldViewPr snapToGrid="0" snapToObjects="1">
      <p:cViewPr varScale="1">
        <p:scale>
          <a:sx n="68" d="100"/>
          <a:sy n="68" d="100"/>
        </p:scale>
        <p:origin x="1158" y="72"/>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FBA49-34C1-9649-A3B4-5287970744EA}" type="datetimeFigureOut">
              <a:rPr kumimoji="1" lang="ja-JP" altLang="en-US" smtClean="0"/>
              <a:t>2019/8/2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03575-F05A-A94E-9D15-8DB0B1D488DB}" type="slidenum">
              <a:rPr kumimoji="1" lang="ja-JP" altLang="en-US" smtClean="0"/>
              <a:t>‹#›</a:t>
            </a:fld>
            <a:endParaRPr kumimoji="1" lang="ja-JP" altLang="en-US"/>
          </a:p>
        </p:txBody>
      </p:sp>
    </p:spTree>
    <p:extLst>
      <p:ext uri="{BB962C8B-B14F-4D97-AF65-F5344CB8AC3E}">
        <p14:creationId xmlns:p14="http://schemas.microsoft.com/office/powerpoint/2010/main" val="13503411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B03575-F05A-A94E-9D15-8DB0B1D488DB}" type="slidenum">
              <a:rPr kumimoji="1" lang="ja-JP" altLang="en-US" smtClean="0"/>
              <a:t>9</a:t>
            </a:fld>
            <a:endParaRPr kumimoji="1" lang="ja-JP" altLang="en-US"/>
          </a:p>
        </p:txBody>
      </p:sp>
    </p:spTree>
    <p:extLst>
      <p:ext uri="{BB962C8B-B14F-4D97-AF65-F5344CB8AC3E}">
        <p14:creationId xmlns:p14="http://schemas.microsoft.com/office/powerpoint/2010/main" val="57619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37CEC4-E519-B146-9F60-5E4078AB8DB8}"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45C16202-AA69-C94D-9C5A-B19B80020B1E}" type="datetimeFigureOut">
              <a:rPr kumimoji="1" lang="ja-JP" altLang="en-US" smtClean="0"/>
              <a:t>2019/8/2</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16202-AA69-C94D-9C5A-B19B80020B1E}" type="datetimeFigureOut">
              <a:rPr kumimoji="1" lang="ja-JP" altLang="en-US" smtClean="0"/>
              <a:t>2019/8/2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37CEC4-E519-B146-9F60-5E4078AB8DB8}" type="slidenum">
              <a:rPr kumimoji="1" lang="ja-JP" altLang="en-US" smtClean="0"/>
              <a:t>‹#›</a:t>
            </a:fld>
            <a:endParaRPr kumimoji="1" lang="ja-JP" altLang="en-US"/>
          </a:p>
        </p:txBody>
      </p:sp>
    </p:spTree>
    <p:extLst>
      <p:ext uri="{BB962C8B-B14F-4D97-AF65-F5344CB8AC3E}">
        <p14:creationId xmlns:p14="http://schemas.microsoft.com/office/powerpoint/2010/main" val="7520146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07067" y="1759075"/>
            <a:ext cx="7766936" cy="1646302"/>
          </a:xfrm>
        </p:spPr>
        <p:txBody>
          <a:bodyPr/>
          <a:lstStyle/>
          <a:p>
            <a:pPr algn="l"/>
            <a:r>
              <a:rPr kumimoji="1" lang="ja-JP" altLang="en-US" dirty="0"/>
              <a:t>スマホダメです</a:t>
            </a:r>
          </a:p>
        </p:txBody>
      </p:sp>
      <p:sp>
        <p:nvSpPr>
          <p:cNvPr id="3" name="サブタイトル 2"/>
          <p:cNvSpPr>
            <a:spLocks noGrp="1"/>
          </p:cNvSpPr>
          <p:nvPr>
            <p:ph type="subTitle" idx="1"/>
          </p:nvPr>
        </p:nvSpPr>
        <p:spPr>
          <a:xfrm>
            <a:off x="7422775" y="4803868"/>
            <a:ext cx="2312896" cy="1096899"/>
          </a:xfrm>
        </p:spPr>
        <p:txBody>
          <a:bodyPr>
            <a:normAutofit fontScale="92500"/>
          </a:bodyPr>
          <a:lstStyle/>
          <a:p>
            <a:pPr>
              <a:lnSpc>
                <a:spcPct val="120000"/>
              </a:lnSpc>
            </a:pPr>
            <a:r>
              <a:rPr kumimoji="1" lang="ja-JP" altLang="en-US" sz="2400" dirty="0"/>
              <a:t>丸林　晃　</a:t>
            </a:r>
            <a:endParaRPr kumimoji="1" lang="en-US" altLang="ja-JP" sz="2400" dirty="0"/>
          </a:p>
          <a:p>
            <a:pPr>
              <a:lnSpc>
                <a:spcPct val="120000"/>
              </a:lnSpc>
            </a:pPr>
            <a:r>
              <a:rPr lang="ja-JP" altLang="en-US" sz="2400" dirty="0"/>
              <a:t>　　山本　大地</a:t>
            </a:r>
            <a:r>
              <a:rPr kumimoji="1" lang="ja-JP" altLang="en-US" sz="2400" dirty="0"/>
              <a:t>　</a:t>
            </a:r>
          </a:p>
        </p:txBody>
      </p:sp>
    </p:spTree>
    <p:extLst>
      <p:ext uri="{BB962C8B-B14F-4D97-AF65-F5344CB8AC3E}">
        <p14:creationId xmlns:p14="http://schemas.microsoft.com/office/powerpoint/2010/main" val="641544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成果</a:t>
            </a:r>
          </a:p>
        </p:txBody>
      </p:sp>
      <p:sp>
        <p:nvSpPr>
          <p:cNvPr id="3" name="コンテンツ プレースホルダー 2"/>
          <p:cNvSpPr>
            <a:spLocks noGrp="1"/>
          </p:cNvSpPr>
          <p:nvPr>
            <p:ph idx="1"/>
          </p:nvPr>
        </p:nvSpPr>
        <p:spPr/>
        <p:txBody>
          <a:bodyPr/>
          <a:lstStyle/>
          <a:p>
            <a:r>
              <a:rPr kumimoji="1" lang="ja-JP" altLang="en-US" dirty="0"/>
              <a:t>使ったことなかった機能についての知識がついた</a:t>
            </a:r>
          </a:p>
        </p:txBody>
      </p:sp>
    </p:spTree>
    <p:extLst>
      <p:ext uri="{BB962C8B-B14F-4D97-AF65-F5344CB8AC3E}">
        <p14:creationId xmlns:p14="http://schemas.microsoft.com/office/powerpoint/2010/main" val="1968584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今後の展望・可能性</a:t>
            </a:r>
          </a:p>
        </p:txBody>
      </p:sp>
      <p:sp>
        <p:nvSpPr>
          <p:cNvPr id="3" name="コンテンツ プレースホルダー 2"/>
          <p:cNvSpPr>
            <a:spLocks noGrp="1"/>
          </p:cNvSpPr>
          <p:nvPr>
            <p:ph idx="1"/>
          </p:nvPr>
        </p:nvSpPr>
        <p:spPr/>
        <p:txBody>
          <a:bodyPr/>
          <a:lstStyle/>
          <a:p>
            <a:r>
              <a:rPr kumimoji="1" lang="ja-JP" altLang="en-US" dirty="0"/>
              <a:t>デザインの改良</a:t>
            </a:r>
            <a:endParaRPr kumimoji="1" lang="en-US" altLang="ja-JP" dirty="0"/>
          </a:p>
          <a:p>
            <a:r>
              <a:rPr lang="ja-JP" altLang="en-US" dirty="0"/>
              <a:t>履歴機能の強化</a:t>
            </a:r>
            <a:endParaRPr kumimoji="1" lang="en-US" altLang="ja-JP" dirty="0"/>
          </a:p>
          <a:p>
            <a:endParaRPr kumimoji="1" lang="ja-JP" altLang="en-US" dirty="0"/>
          </a:p>
        </p:txBody>
      </p:sp>
    </p:spTree>
    <p:extLst>
      <p:ext uri="{BB962C8B-B14F-4D97-AF65-F5344CB8AC3E}">
        <p14:creationId xmlns:p14="http://schemas.microsoft.com/office/powerpoint/2010/main" val="163953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システムの概要</a:t>
            </a:r>
          </a:p>
        </p:txBody>
      </p:sp>
      <p:sp>
        <p:nvSpPr>
          <p:cNvPr id="3" name="コンテンツ プレースホルダー 2"/>
          <p:cNvSpPr>
            <a:spLocks noGrp="1"/>
          </p:cNvSpPr>
          <p:nvPr>
            <p:ph idx="1"/>
          </p:nvPr>
        </p:nvSpPr>
        <p:spPr>
          <a:xfrm>
            <a:off x="677334" y="2160589"/>
            <a:ext cx="9658468" cy="3880773"/>
          </a:xfrm>
        </p:spPr>
        <p:txBody>
          <a:bodyPr/>
          <a:lstStyle/>
          <a:p>
            <a:r>
              <a:rPr kumimoji="1" lang="ja-JP" altLang="en-US" dirty="0"/>
              <a:t>指定した時間の間スマホを制限することで快眠の補助を行うアプリ</a:t>
            </a:r>
            <a:endParaRPr kumimoji="1" lang="en-US" altLang="ja-JP" dirty="0"/>
          </a:p>
          <a:p>
            <a:r>
              <a:rPr lang="ja-JP" altLang="en-US" dirty="0"/>
              <a:t>制限している間スマホの画面を固定する</a:t>
            </a:r>
            <a:endParaRPr lang="en-US" altLang="ja-JP" dirty="0"/>
          </a:p>
          <a:p>
            <a:r>
              <a:rPr lang="ja-JP" altLang="en-US" dirty="0"/>
              <a:t>画面に触れるか、スリープを解除すると警告を表示する</a:t>
            </a:r>
            <a:endParaRPr lang="en-US" altLang="ja-JP" dirty="0"/>
          </a:p>
          <a:p>
            <a:endParaRPr kumimoji="1" lang="en-US" altLang="ja-JP" dirty="0"/>
          </a:p>
        </p:txBody>
      </p:sp>
    </p:spTree>
    <p:extLst>
      <p:ext uri="{BB962C8B-B14F-4D97-AF65-F5344CB8AC3E}">
        <p14:creationId xmlns:p14="http://schemas.microsoft.com/office/powerpoint/2010/main" val="106723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ペルソナ</a:t>
            </a:r>
          </a:p>
        </p:txBody>
      </p:sp>
      <p:sp>
        <p:nvSpPr>
          <p:cNvPr id="3" name="コンテンツ プレースホルダー 2"/>
          <p:cNvSpPr>
            <a:spLocks noGrp="1"/>
          </p:cNvSpPr>
          <p:nvPr>
            <p:ph idx="1"/>
          </p:nvPr>
        </p:nvSpPr>
        <p:spPr>
          <a:xfrm>
            <a:off x="677334" y="1813748"/>
            <a:ext cx="8596668" cy="3880773"/>
          </a:xfrm>
        </p:spPr>
        <p:txBody>
          <a:bodyPr>
            <a:normAutofit/>
          </a:bodyPr>
          <a:lstStyle/>
          <a:p>
            <a:r>
              <a:rPr kumimoji="1" lang="ja-JP" altLang="en-US" sz="2400" dirty="0"/>
              <a:t>深夜スマホを良くないと思いつつもつい使ってしまう人</a:t>
            </a:r>
          </a:p>
        </p:txBody>
      </p:sp>
    </p:spTree>
    <p:extLst>
      <p:ext uri="{BB962C8B-B14F-4D97-AF65-F5344CB8AC3E}">
        <p14:creationId xmlns:p14="http://schemas.microsoft.com/office/powerpoint/2010/main" val="137449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ユーザの利用目的</a:t>
            </a:r>
          </a:p>
        </p:txBody>
      </p:sp>
      <p:sp>
        <p:nvSpPr>
          <p:cNvPr id="3" name="コンテンツ プレースホルダー 2"/>
          <p:cNvSpPr>
            <a:spLocks noGrp="1"/>
          </p:cNvSpPr>
          <p:nvPr>
            <p:ph idx="1"/>
          </p:nvPr>
        </p:nvSpPr>
        <p:spPr>
          <a:xfrm>
            <a:off x="677334" y="2160589"/>
            <a:ext cx="8596668" cy="695627"/>
          </a:xfrm>
        </p:spPr>
        <p:txBody>
          <a:bodyPr/>
          <a:lstStyle/>
          <a:p>
            <a:r>
              <a:rPr kumimoji="1" lang="ja-JP" altLang="en-US" dirty="0"/>
              <a:t>深夜にスマホを抑制し、より良い睡眠時間を確保する。</a:t>
            </a:r>
          </a:p>
        </p:txBody>
      </p:sp>
      <p:sp>
        <p:nvSpPr>
          <p:cNvPr id="4" name="タイトル 1"/>
          <p:cNvSpPr txBox="1">
            <a:spLocks/>
          </p:cNvSpPr>
          <p:nvPr/>
        </p:nvSpPr>
        <p:spPr>
          <a:xfrm>
            <a:off x="677334" y="327916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a:t>導入効果</a:t>
            </a:r>
            <a:endParaRPr lang="ja-JP" altLang="en-US" dirty="0"/>
          </a:p>
        </p:txBody>
      </p:sp>
      <p:sp>
        <p:nvSpPr>
          <p:cNvPr id="5" name="コンテンツ プレースホルダー 2"/>
          <p:cNvSpPr txBox="1">
            <a:spLocks/>
          </p:cNvSpPr>
          <p:nvPr/>
        </p:nvSpPr>
        <p:spPr>
          <a:xfrm>
            <a:off x="677334" y="4599969"/>
            <a:ext cx="8596668" cy="9627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a:t>深夜のスマホ使用を制限することで、十分な睡眠時間の確保ができるようになり、日々の生活習慣を正すことができる</a:t>
            </a:r>
            <a:endParaRPr lang="ja-JP" altLang="en-US" dirty="0"/>
          </a:p>
        </p:txBody>
      </p:sp>
    </p:spTree>
    <p:extLst>
      <p:ext uri="{BB962C8B-B14F-4D97-AF65-F5344CB8AC3E}">
        <p14:creationId xmlns:p14="http://schemas.microsoft.com/office/powerpoint/2010/main" val="101368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活用技術</a:t>
            </a:r>
          </a:p>
        </p:txBody>
      </p:sp>
      <p:sp>
        <p:nvSpPr>
          <p:cNvPr id="3" name="コンテンツ プレースホルダー 2"/>
          <p:cNvSpPr>
            <a:spLocks noGrp="1"/>
          </p:cNvSpPr>
          <p:nvPr>
            <p:ph idx="1"/>
          </p:nvPr>
        </p:nvSpPr>
        <p:spPr/>
        <p:txBody>
          <a:bodyPr/>
          <a:lstStyle/>
          <a:p>
            <a:r>
              <a:rPr lang="en-US" altLang="ja-JP" dirty="0"/>
              <a:t>Android Studio</a:t>
            </a:r>
            <a:endParaRPr kumimoji="1" lang="ja-JP" altLang="en-US" dirty="0"/>
          </a:p>
        </p:txBody>
      </p:sp>
    </p:spTree>
    <p:extLst>
      <p:ext uri="{BB962C8B-B14F-4D97-AF65-F5344CB8AC3E}">
        <p14:creationId xmlns:p14="http://schemas.microsoft.com/office/powerpoint/2010/main" val="1758919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動作フロー</a:t>
            </a: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746" y="1844103"/>
            <a:ext cx="2352353" cy="4181960"/>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734" y="1844103"/>
            <a:ext cx="2444206" cy="4345255"/>
          </a:xfrm>
          <a:prstGeom prst="rect">
            <a:avLst/>
          </a:prstGeom>
        </p:spPr>
      </p:pic>
    </p:spTree>
    <p:extLst>
      <p:ext uri="{BB962C8B-B14F-4D97-AF65-F5344CB8AC3E}">
        <p14:creationId xmlns:p14="http://schemas.microsoft.com/office/powerpoint/2010/main" val="84061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実機デモ</a:t>
            </a:r>
          </a:p>
        </p:txBody>
      </p:sp>
      <p:sp>
        <p:nvSpPr>
          <p:cNvPr id="3" name="コンテンツ プレースホルダー 2"/>
          <p:cNvSpPr>
            <a:spLocks noGrp="1"/>
          </p:cNvSpPr>
          <p:nvPr>
            <p:ph idx="1"/>
          </p:nvPr>
        </p:nvSpPr>
        <p:spPr/>
        <p:txBody>
          <a:bodyPr/>
          <a:lstStyle/>
          <a:p>
            <a:r>
              <a:rPr kumimoji="1" lang="ja-JP" altLang="en-US" dirty="0"/>
              <a:t>実機デモに入ります</a:t>
            </a:r>
          </a:p>
        </p:txBody>
      </p:sp>
    </p:spTree>
    <p:extLst>
      <p:ext uri="{BB962C8B-B14F-4D97-AF65-F5344CB8AC3E}">
        <p14:creationId xmlns:p14="http://schemas.microsoft.com/office/powerpoint/2010/main" val="34063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振り返り</a:t>
            </a:r>
          </a:p>
        </p:txBody>
      </p:sp>
      <p:sp>
        <p:nvSpPr>
          <p:cNvPr id="3" name="コンテンツ プレースホルダー 2"/>
          <p:cNvSpPr>
            <a:spLocks noGrp="1"/>
          </p:cNvSpPr>
          <p:nvPr>
            <p:ph idx="1"/>
          </p:nvPr>
        </p:nvSpPr>
        <p:spPr/>
        <p:txBody>
          <a:bodyPr/>
          <a:lstStyle/>
          <a:p>
            <a:r>
              <a:rPr lang="ja-JP" altLang="en-US" dirty="0"/>
              <a:t>何度も仕様変更がありもたついてしまった</a:t>
            </a:r>
            <a:endParaRPr lang="en-US" altLang="ja-JP" dirty="0"/>
          </a:p>
          <a:p>
            <a:endParaRPr lang="en-US" altLang="ja-JP" dirty="0"/>
          </a:p>
          <a:p>
            <a:r>
              <a:rPr kumimoji="1" lang="ja-JP" altLang="en-US" dirty="0"/>
              <a:t>作業の分担がよくできてなかった</a:t>
            </a:r>
            <a:endParaRPr kumimoji="1" lang="en-US" altLang="ja-JP" dirty="0"/>
          </a:p>
          <a:p>
            <a:endParaRPr kumimoji="1" lang="ja-JP" altLang="en-US" dirty="0"/>
          </a:p>
        </p:txBody>
      </p:sp>
    </p:spTree>
    <p:extLst>
      <p:ext uri="{BB962C8B-B14F-4D97-AF65-F5344CB8AC3E}">
        <p14:creationId xmlns:p14="http://schemas.microsoft.com/office/powerpoint/2010/main" val="61448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反省点</a:t>
            </a:r>
          </a:p>
        </p:txBody>
      </p:sp>
      <p:sp>
        <p:nvSpPr>
          <p:cNvPr id="3" name="コンテンツ プレースホルダー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スケジュールの管理ができていなかったこと</a:t>
            </a: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Android</a:t>
            </a:r>
            <a:r>
              <a:rPr lang="ja-JP" altLang="en-US" dirty="0"/>
              <a:t>開発における知識不足</a:t>
            </a: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お互いの進捗確認に混乱が生じた</a:t>
            </a: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いくつかの機能を実装できなかった</a:t>
            </a: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ja-JP" dirty="0"/>
          </a:p>
        </p:txBody>
      </p:sp>
    </p:spTree>
    <p:extLst>
      <p:ext uri="{BB962C8B-B14F-4D97-AF65-F5344CB8AC3E}">
        <p14:creationId xmlns:p14="http://schemas.microsoft.com/office/powerpoint/2010/main" val="1829532276"/>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1328</TotalTime>
  <Words>193</Words>
  <Application>Microsoft Office PowerPoint</Application>
  <PresentationFormat>ワイド画面</PresentationFormat>
  <Paragraphs>45</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Yu Gothic</vt:lpstr>
      <vt:lpstr>Arial</vt:lpstr>
      <vt:lpstr>Trebuchet MS</vt:lpstr>
      <vt:lpstr>Wingdings 3</vt:lpstr>
      <vt:lpstr>ファセット</vt:lpstr>
      <vt:lpstr>スマホダメです</vt:lpstr>
      <vt:lpstr>システムの概要</vt:lpstr>
      <vt:lpstr>ペルソナ</vt:lpstr>
      <vt:lpstr>ユーザの利用目的</vt:lpstr>
      <vt:lpstr>活用技術</vt:lpstr>
      <vt:lpstr>動作フロー</vt:lpstr>
      <vt:lpstr>実機デモ</vt:lpstr>
      <vt:lpstr>振り返り</vt:lpstr>
      <vt:lpstr>反省点</vt:lpstr>
      <vt:lpstr>成果</vt:lpstr>
      <vt:lpstr>今後の展望・可能性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スマートフォン使用制限</dc:title>
  <dc:creator>山本 大地</dc:creator>
  <cp:lastModifiedBy>晃 丸林</cp:lastModifiedBy>
  <cp:revision>11</cp:revision>
  <dcterms:created xsi:type="dcterms:W3CDTF">2019-07-23T02:22:55Z</dcterms:created>
  <dcterms:modified xsi:type="dcterms:W3CDTF">2019-08-02T02:39:13Z</dcterms:modified>
</cp:coreProperties>
</file>