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3" r:id="rId6"/>
    <p:sldId id="262" r:id="rId7"/>
    <p:sldId id="260" r:id="rId8"/>
    <p:sldId id="264" r:id="rId9"/>
    <p:sldId id="261" r:id="rId10"/>
    <p:sldId id="25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300"/>
    <a:srgbClr val="007A14"/>
    <a:srgbClr val="BDFFC8"/>
    <a:srgbClr val="9E0057"/>
    <a:srgbClr val="FF85C8"/>
    <a:srgbClr val="345DA6"/>
    <a:srgbClr val="C400BF"/>
    <a:srgbClr val="7E007B"/>
    <a:srgbClr val="FF65FB"/>
    <a:srgbClr val="FF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FEBDEE-48C2-8FC7-FE9B-43CC13D2B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9CF707-E7D3-FA53-0DF4-719B16C81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A4DB7F-F874-9619-BD1A-5EAD7DAD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DBD4-F8F8-422E-9255-62663FA22C9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BCBBB3-0398-951A-7E77-5BC0D9A3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056E56-BCBB-F09E-3F43-C18A36D9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6B5-B75B-44C1-8D66-7A3C69C49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68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B8D69-DB88-8E36-57A5-4F5708BF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5F8979-9A5C-EC1E-4B4D-73861378A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BBEDB-1572-DA14-4862-4DBBB373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DBD4-F8F8-422E-9255-62663FA22C9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F312A-4FF0-886A-6D88-216585B5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FDA338-A8AE-C7C4-857F-61D719A0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6B5-B75B-44C1-8D66-7A3C69C49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8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A11E15-9EE4-31ED-AABB-F53AA1179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89E6A5-C96B-4DC8-CF22-D1317821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AC1A17-18B4-1251-45D1-12DC5516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DBD4-F8F8-422E-9255-62663FA22C9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5EB35D-AD36-3BC9-265B-79285BA4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C45F2A-A54F-7FB6-A0C2-F2B7C864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6B5-B75B-44C1-8D66-7A3C69C49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51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BA9BC-7702-79AF-CC59-29A740B0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348B85-2062-78F6-5FDC-93AA6718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1A1DFE-01F8-E2E5-C928-587C10EA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DBD4-F8F8-422E-9255-62663FA22C9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59B0E-1185-FD23-78DF-C60FD535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CAE5D1-ED59-9F83-589A-92BC178C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6B5-B75B-44C1-8D66-7A3C69C49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37078-B451-9CF7-CCBF-8BB9F4C4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1DE0FA-1D33-DE1B-3B89-C09333A9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250DCC-946A-BD31-FCDC-C757E1EB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DBD4-F8F8-422E-9255-62663FA22C9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452BC0-3424-ABF9-BCCF-FA373FC9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35EA80-F166-43BE-F193-4216417D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6B5-B75B-44C1-8D66-7A3C69C49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87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3002D-1023-18C6-166B-EEFCED7C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1A3805-75A1-A193-C08A-12BA81B0C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800C1C-8013-A2C4-3673-7B81F189C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D8E569-730B-62B2-862B-D78C8640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DBD4-F8F8-422E-9255-62663FA22C9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4BE5F7-880D-EE27-20EE-6E7FB4C7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8A77DE-2459-77D5-416B-C521484B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6B5-B75B-44C1-8D66-7A3C69C49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51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34E5A-782E-9DC1-1CC1-72271FE6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5A7915-15E6-AC6F-87FA-AA9880356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EF2349-C00C-6677-5B5E-ED175193B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84BA7A-A9F4-DC5F-8C4C-B658745B0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07A5754-846A-EB21-33CF-65855D20D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818E8A-77D8-5923-D4A5-DA12DA2E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DBD4-F8F8-422E-9255-62663FA22C9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4213A8-D6EC-8EC1-C0ED-57138549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EF18E9-944A-95AC-EFF1-3229420C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6B5-B75B-44C1-8D66-7A3C69C49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5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B2BF8-87FD-D884-AF75-55F5AD87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F001C9-BB62-F3F4-544E-92E67589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DBD4-F8F8-422E-9255-62663FA22C9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A134CB-A14E-F4B0-8D64-A6B0541A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EF6260-2158-A4BE-20F6-2A7A960E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6B5-B75B-44C1-8D66-7A3C69C49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2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BB74CC-E3B6-C9DF-FD9A-CD1B825D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DBD4-F8F8-422E-9255-62663FA22C9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386D06-E06A-D453-D578-B51DE13F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386F71-15D7-6CD3-EACC-0E123053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6B5-B75B-44C1-8D66-7A3C69C49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54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3E3CC-8B03-3E78-BEAA-780A1628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09FEE8-6B92-A9FC-00A4-1A237DC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4DE144-9BE6-CEC4-C19C-70C0EEF6B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EA618D-38A1-78D7-922B-F0197B27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DBD4-F8F8-422E-9255-62663FA22C9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B0C772-15BD-A2A3-4001-12110604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9640DF-5764-EC5C-6363-BEF385E0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6B5-B75B-44C1-8D66-7A3C69C49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99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368C3-8D37-06C1-E4FE-C74A5258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E14EAA-270D-C31F-1D26-7E3819D74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9E0A32-E9F8-A847-EF68-401903396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905F64-E80F-B904-1BE5-28EA7657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DBD4-F8F8-422E-9255-62663FA22C9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AF38CB-FED7-2228-03F2-72806150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20724E-1EF1-19BF-6A0F-4E46B514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6B5-B75B-44C1-8D66-7A3C69C49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77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1C1A0F-C6B0-D8FE-DDAF-3BF68BF4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1B0B0C-5BAC-113C-EC1F-EEF8F95A4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10D55-27EF-FAE2-177A-982EF455D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DBD4-F8F8-422E-9255-62663FA22C9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887205-B27D-4F77-E98E-63CF8654F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95ABC0-B786-06CA-CAD3-24F1C3A3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0B6B5-B75B-44C1-8D66-7A3C69C49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42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www.digipot.net/?p=212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44890F2-01BE-4E9B-3ED3-A3CE27342250}"/>
              </a:ext>
            </a:extLst>
          </p:cNvPr>
          <p:cNvSpPr/>
          <p:nvPr/>
        </p:nvSpPr>
        <p:spPr>
          <a:xfrm>
            <a:off x="666206" y="1110343"/>
            <a:ext cx="1998617" cy="1998617"/>
          </a:xfrm>
          <a:prstGeom prst="roundRect">
            <a:avLst/>
          </a:prstGeom>
          <a:solidFill>
            <a:srgbClr val="2961FF"/>
          </a:solidFill>
          <a:scene3d>
            <a:camera prst="obliqueBottomRight"/>
            <a:lightRig rig="threePt" dir="t"/>
          </a:scene3d>
          <a:sp3d>
            <a:bevelT w="152400" h="1016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 sz="8800" dirty="0">
              <a:ln>
                <a:solidFill>
                  <a:schemeClr val="bg2"/>
                </a:solidFill>
              </a:ln>
              <a:noFill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5D1BFD6-0E55-9D4C-9A4D-7B02C33055FD}"/>
              </a:ext>
            </a:extLst>
          </p:cNvPr>
          <p:cNvSpPr/>
          <p:nvPr/>
        </p:nvSpPr>
        <p:spPr>
          <a:xfrm>
            <a:off x="666206" y="1208783"/>
            <a:ext cx="1998617" cy="1998617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114300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softEdge">
              <a:bevelT w="50800"/>
            </a:sp3d>
          </a:bodyPr>
          <a:lstStyle/>
          <a:p>
            <a:pPr algn="ctr"/>
            <a:r>
              <a:rPr kumimoji="1" lang="ja-JP" altLang="en-US" sz="13800" dirty="0">
                <a:ln>
                  <a:solidFill>
                    <a:schemeClr val="bg2"/>
                  </a:solidFill>
                </a:ln>
                <a:noFill/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源真ゴシックP Heavy" panose="020B0702020203020207" pitchFamily="50" charset="-128"/>
              </a:rPr>
              <a:t>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4447CEB-48FF-8A4E-0D18-FB963D623D8E}"/>
              </a:ext>
            </a:extLst>
          </p:cNvPr>
          <p:cNvSpPr/>
          <p:nvPr/>
        </p:nvSpPr>
        <p:spPr>
          <a:xfrm>
            <a:off x="3236892" y="1110343"/>
            <a:ext cx="1998617" cy="1998617"/>
          </a:xfrm>
          <a:prstGeom prst="roundRect">
            <a:avLst/>
          </a:prstGeom>
          <a:solidFill>
            <a:srgbClr val="DB2DC2"/>
          </a:solidFill>
          <a:scene3d>
            <a:camera prst="obliqueBottomRight"/>
            <a:lightRig rig="threePt" dir="t"/>
          </a:scene3d>
          <a:sp3d>
            <a:bevelT w="152400" h="1016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 sz="8800" dirty="0">
              <a:ln>
                <a:solidFill>
                  <a:schemeClr val="bg2"/>
                </a:solidFill>
              </a:ln>
              <a:noFill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2449DE1-E953-E1BF-4E1C-2B99EB2C90E5}"/>
              </a:ext>
            </a:extLst>
          </p:cNvPr>
          <p:cNvSpPr/>
          <p:nvPr/>
        </p:nvSpPr>
        <p:spPr>
          <a:xfrm>
            <a:off x="3236891" y="1148441"/>
            <a:ext cx="1998617" cy="1998617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114300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softEdge">
              <a:bevelT w="50800"/>
            </a:sp3d>
          </a:bodyPr>
          <a:lstStyle/>
          <a:p>
            <a:pPr algn="ctr"/>
            <a:r>
              <a:rPr lang="en-US" altLang="ja-JP" sz="13800" dirty="0">
                <a:ln>
                  <a:solidFill>
                    <a:schemeClr val="bg2"/>
                  </a:solidFill>
                </a:ln>
                <a:noFill/>
                <a:latin typeface="Georgia Pro Cond Black" panose="020B0604020202020204" pitchFamily="18" charset="0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U</a:t>
            </a:r>
            <a:endParaRPr kumimoji="1" lang="ja-JP" altLang="en-US" sz="13800" dirty="0">
              <a:ln>
                <a:solidFill>
                  <a:schemeClr val="bg2"/>
                </a:solidFill>
              </a:ln>
              <a:noFill/>
              <a:latin typeface="Georgia Pro Cond Black" panose="020B0604020202020204" pitchFamily="18" charset="0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7C7B23D-4108-F711-4CDE-F91A93C08733}"/>
              </a:ext>
            </a:extLst>
          </p:cNvPr>
          <p:cNvSpPr/>
          <p:nvPr/>
        </p:nvSpPr>
        <p:spPr>
          <a:xfrm>
            <a:off x="5807577" y="1110342"/>
            <a:ext cx="1998617" cy="1998617"/>
          </a:xfrm>
          <a:prstGeom prst="roundRect">
            <a:avLst/>
          </a:prstGeom>
          <a:solidFill>
            <a:srgbClr val="00700D"/>
          </a:solidFill>
          <a:scene3d>
            <a:camera prst="obliqueBottomRight"/>
            <a:lightRig rig="threePt" dir="t"/>
          </a:scene3d>
          <a:sp3d>
            <a:bevelT w="152400" h="1016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 sz="8800" dirty="0">
              <a:ln>
                <a:solidFill>
                  <a:schemeClr val="bg2"/>
                </a:solidFill>
              </a:ln>
              <a:noFill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E3E289D-8098-CE77-25D4-6A9688282BDC}"/>
              </a:ext>
            </a:extLst>
          </p:cNvPr>
          <p:cNvSpPr/>
          <p:nvPr/>
        </p:nvSpPr>
        <p:spPr>
          <a:xfrm>
            <a:off x="5811200" y="1004550"/>
            <a:ext cx="1998617" cy="1998617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114300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3d prstMaterial="softEdge">
              <a:bevelT w="50800"/>
            </a:sp3d>
          </a:bodyPr>
          <a:lstStyle/>
          <a:p>
            <a:pPr algn="ctr"/>
            <a:r>
              <a:rPr kumimoji="1" lang="en-US" altLang="ja-JP" sz="9600" dirty="0">
                <a:ln>
                  <a:solidFill>
                    <a:schemeClr val="bg2"/>
                  </a:solidFill>
                </a:ln>
                <a:noFill/>
                <a:latin typeface="Arial Rounded MT Bold" panose="020F0704030504030204" pitchFamily="34" charset="0"/>
                <a:ea typeface="HGS創英ﾌﾟﾚｾﾞﾝｽEB" panose="02020800000000000000" pitchFamily="18" charset="-128"/>
                <a:cs typeface="源真ゴシックP Heavy" panose="020B0702020203020207" pitchFamily="50" charset="-128"/>
              </a:rPr>
              <a:t>Op</a:t>
            </a:r>
            <a:endParaRPr kumimoji="1" lang="ja-JP" altLang="en-US" sz="9600" dirty="0">
              <a:ln>
                <a:solidFill>
                  <a:schemeClr val="bg2"/>
                </a:solidFill>
              </a:ln>
              <a:noFill/>
              <a:latin typeface="Arial Rounded MT Bold" panose="020F0704030504030204" pitchFamily="34" charset="0"/>
              <a:ea typeface="HGS創英ﾌﾟﾚｾﾞﾝｽEB" panose="02020800000000000000" pitchFamily="18" charset="-128"/>
              <a:cs typeface="源真ゴシックP Heavy" panose="020B0702020203020207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F6AB10F-5950-D85E-CE8B-5A98124DF9F5}"/>
              </a:ext>
            </a:extLst>
          </p:cNvPr>
          <p:cNvSpPr/>
          <p:nvPr/>
        </p:nvSpPr>
        <p:spPr>
          <a:xfrm>
            <a:off x="8444795" y="1110342"/>
            <a:ext cx="1998617" cy="1998617"/>
          </a:xfrm>
          <a:prstGeom prst="roundRect">
            <a:avLst/>
          </a:prstGeom>
          <a:solidFill>
            <a:srgbClr val="C9CC86"/>
          </a:solidFill>
          <a:scene3d>
            <a:camera prst="obliqueBottomRight"/>
            <a:lightRig rig="threePt" dir="t"/>
          </a:scene3d>
          <a:sp3d>
            <a:bevelT w="152400" h="1016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 sz="8800" dirty="0">
              <a:ln>
                <a:solidFill>
                  <a:schemeClr val="bg2"/>
                </a:solidFill>
              </a:ln>
              <a:noFill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06BBB4C-BDCC-DB77-8991-E35DE841A7E0}"/>
              </a:ext>
            </a:extLst>
          </p:cNvPr>
          <p:cNvSpPr/>
          <p:nvPr/>
        </p:nvSpPr>
        <p:spPr>
          <a:xfrm>
            <a:off x="8444795" y="1208782"/>
            <a:ext cx="1998617" cy="1998617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114300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softEdge">
              <a:bevelT w="50800"/>
            </a:sp3d>
          </a:bodyPr>
          <a:lstStyle/>
          <a:p>
            <a:pPr algn="ctr"/>
            <a:r>
              <a:rPr kumimoji="1" lang="ja-JP" altLang="en-US" sz="13800" dirty="0">
                <a:ln>
                  <a:solidFill>
                    <a:schemeClr val="bg2"/>
                  </a:solidFill>
                </a:ln>
                <a:solidFill>
                  <a:srgbClr val="F6400E"/>
                </a:solidFill>
                <a:latin typeface="源真ゴシック等幅 Heavy" panose="020B0709020203020207" pitchFamily="49" charset="-128"/>
                <a:ea typeface="源真ゴシック等幅 Heavy" panose="020B0709020203020207" pitchFamily="49" charset="-128"/>
                <a:cs typeface="源真ゴシック等幅 Heavy" panose="020B0709020203020207" pitchFamily="49" charset="-128"/>
              </a:rPr>
              <a:t>質</a:t>
            </a:r>
          </a:p>
        </p:txBody>
      </p:sp>
    </p:spTree>
    <p:extLst>
      <p:ext uri="{BB962C8B-B14F-4D97-AF65-F5344CB8AC3E}">
        <p14:creationId xmlns:p14="http://schemas.microsoft.com/office/powerpoint/2010/main" val="198219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253A64-8BF3-4C74-3862-85D620E47976}"/>
              </a:ext>
            </a:extLst>
          </p:cNvPr>
          <p:cNvSpPr txBox="1"/>
          <p:nvPr/>
        </p:nvSpPr>
        <p:spPr>
          <a:xfrm>
            <a:off x="996402" y="29519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https://www.digipot.net/?p=2123</a:t>
            </a:r>
            <a:r>
              <a:rPr lang="ja-JP" altLang="en-US" dirty="0"/>
              <a:t> </a:t>
            </a:r>
          </a:p>
        </p:txBody>
      </p:sp>
      <p:pic>
        <p:nvPicPr>
          <p:cNvPr id="3" name="図 2" descr="草, グリーン, 選手, フィールド が含まれている画像&#10;&#10;自動的に生成された説明">
            <a:extLst>
              <a:ext uri="{FF2B5EF4-FFF2-40B4-BE49-F238E27FC236}">
                <a16:creationId xmlns:a16="http://schemas.microsoft.com/office/drawing/2014/main" id="{1A0899A6-FC83-5B8F-6CAD-9D89D0989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4" b="12554"/>
          <a:stretch/>
        </p:blipFill>
        <p:spPr>
          <a:xfrm>
            <a:off x="665940" y="795205"/>
            <a:ext cx="3604685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44890F2-01BE-4E9B-3ED3-A3CE27342250}"/>
              </a:ext>
            </a:extLst>
          </p:cNvPr>
          <p:cNvSpPr/>
          <p:nvPr/>
        </p:nvSpPr>
        <p:spPr>
          <a:xfrm>
            <a:off x="666206" y="1110343"/>
            <a:ext cx="1998617" cy="1998617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scene3d>
            <a:camera prst="obliqueBottomRight"/>
            <a:lightRig rig="threePt" dir="t"/>
          </a:scene3d>
          <a:sp3d>
            <a:bevelT w="152400" h="1016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 sz="8800" dirty="0">
              <a:ln>
                <a:solidFill>
                  <a:schemeClr val="bg2"/>
                </a:solidFill>
              </a:ln>
              <a:noFill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5D1BFD6-0E55-9D4C-9A4D-7B02C33055FD}"/>
              </a:ext>
            </a:extLst>
          </p:cNvPr>
          <p:cNvSpPr/>
          <p:nvPr/>
        </p:nvSpPr>
        <p:spPr>
          <a:xfrm>
            <a:off x="666206" y="1208783"/>
            <a:ext cx="1998617" cy="1998617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114300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softEdge">
              <a:bevelT w="50800"/>
            </a:sp3d>
          </a:bodyPr>
          <a:lstStyle/>
          <a:p>
            <a:pPr algn="ctr"/>
            <a:r>
              <a:rPr kumimoji="1" lang="en-US" altLang="ja-JP" sz="13800" dirty="0">
                <a:ln>
                  <a:solidFill>
                    <a:schemeClr val="bg2"/>
                  </a:solidFill>
                </a:ln>
                <a:noFill/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源真ゴシックP Heavy" panose="020B0702020203020207" pitchFamily="50" charset="-128"/>
              </a:rPr>
              <a:t>A</a:t>
            </a:r>
            <a:endParaRPr kumimoji="1" lang="ja-JP" altLang="en-US" sz="13800" dirty="0">
              <a:ln>
                <a:solidFill>
                  <a:schemeClr val="bg2"/>
                </a:solidFill>
              </a:ln>
              <a:noFill/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源真ゴシックP Heavy" panose="020B0702020203020207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4447CEB-48FF-8A4E-0D18-FB963D623D8E}"/>
              </a:ext>
            </a:extLst>
          </p:cNvPr>
          <p:cNvSpPr/>
          <p:nvPr/>
        </p:nvSpPr>
        <p:spPr>
          <a:xfrm>
            <a:off x="3236892" y="1110343"/>
            <a:ext cx="1998617" cy="1998617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scene3d>
            <a:camera prst="obliqueBottomRight"/>
            <a:lightRig rig="threePt" dir="t"/>
          </a:scene3d>
          <a:sp3d>
            <a:bevelT w="152400" h="1016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 sz="8800" dirty="0">
              <a:ln>
                <a:solidFill>
                  <a:schemeClr val="bg2"/>
                </a:solidFill>
              </a:ln>
              <a:noFill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7C7B23D-4108-F711-4CDE-F91A93C08733}"/>
              </a:ext>
            </a:extLst>
          </p:cNvPr>
          <p:cNvSpPr/>
          <p:nvPr/>
        </p:nvSpPr>
        <p:spPr>
          <a:xfrm>
            <a:off x="5807577" y="1110342"/>
            <a:ext cx="1998617" cy="1998617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scene3d>
            <a:camera prst="obliqueBottomRight"/>
            <a:lightRig rig="threePt" dir="t"/>
          </a:scene3d>
          <a:sp3d>
            <a:bevelT w="152400" h="1016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 sz="8800" dirty="0">
              <a:ln>
                <a:solidFill>
                  <a:schemeClr val="bg2"/>
                </a:solidFill>
              </a:ln>
              <a:noFill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F6AB10F-5950-D85E-CE8B-5A98124DF9F5}"/>
              </a:ext>
            </a:extLst>
          </p:cNvPr>
          <p:cNvSpPr/>
          <p:nvPr/>
        </p:nvSpPr>
        <p:spPr>
          <a:xfrm>
            <a:off x="8444795" y="1110342"/>
            <a:ext cx="1998617" cy="1998617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scene3d>
            <a:camera prst="obliqueBottomRight"/>
            <a:lightRig rig="threePt" dir="t"/>
          </a:scene3d>
          <a:sp3d>
            <a:bevelT w="152400" h="1016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 sz="8800" dirty="0">
              <a:ln>
                <a:solidFill>
                  <a:schemeClr val="bg2"/>
                </a:solidFill>
              </a:ln>
              <a:noFill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04C8C8A-57FA-0915-9C99-2CD1242AFB3B}"/>
              </a:ext>
            </a:extLst>
          </p:cNvPr>
          <p:cNvSpPr/>
          <p:nvPr/>
        </p:nvSpPr>
        <p:spPr>
          <a:xfrm>
            <a:off x="3229880" y="1208783"/>
            <a:ext cx="1998617" cy="1998617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114300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softEdge">
              <a:bevelT w="50800"/>
            </a:sp3d>
          </a:bodyPr>
          <a:lstStyle/>
          <a:p>
            <a:pPr algn="ctr"/>
            <a:r>
              <a:rPr lang="en-US" altLang="ja-JP" sz="13800" dirty="0">
                <a:ln>
                  <a:solidFill>
                    <a:schemeClr val="bg2"/>
                  </a:solidFill>
                </a:ln>
                <a:noFill/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源真ゴシックP Heavy" panose="020B0702020203020207" pitchFamily="50" charset="-128"/>
              </a:rPr>
              <a:t>B</a:t>
            </a:r>
            <a:endParaRPr kumimoji="1" lang="ja-JP" altLang="en-US" sz="13800" dirty="0">
              <a:ln>
                <a:solidFill>
                  <a:schemeClr val="bg2"/>
                </a:solidFill>
              </a:ln>
              <a:noFill/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源真ゴシックP Heavy" panose="020B0702020203020207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778A92A-B0FF-2EE8-BA37-1B8B2309CB2B}"/>
              </a:ext>
            </a:extLst>
          </p:cNvPr>
          <p:cNvSpPr/>
          <p:nvPr/>
        </p:nvSpPr>
        <p:spPr>
          <a:xfrm>
            <a:off x="5807577" y="1208783"/>
            <a:ext cx="1998617" cy="1998617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114300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softEdge">
              <a:bevelT w="50800"/>
            </a:sp3d>
          </a:bodyPr>
          <a:lstStyle/>
          <a:p>
            <a:pPr algn="ctr"/>
            <a:r>
              <a:rPr kumimoji="1" lang="en-US" altLang="ja-JP" sz="13800" dirty="0">
                <a:ln>
                  <a:solidFill>
                    <a:schemeClr val="bg2"/>
                  </a:solidFill>
                </a:ln>
                <a:noFill/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源真ゴシックP Heavy" panose="020B0702020203020207" pitchFamily="50" charset="-128"/>
              </a:rPr>
              <a:t>C</a:t>
            </a:r>
            <a:endParaRPr kumimoji="1" lang="ja-JP" altLang="en-US" sz="13800" dirty="0">
              <a:ln>
                <a:solidFill>
                  <a:schemeClr val="bg2"/>
                </a:solidFill>
              </a:ln>
              <a:noFill/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源真ゴシックP Heavy" panose="020B0702020203020207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F6F137B-6C7A-5FD9-3336-4A72F09CC7CC}"/>
              </a:ext>
            </a:extLst>
          </p:cNvPr>
          <p:cNvSpPr/>
          <p:nvPr/>
        </p:nvSpPr>
        <p:spPr>
          <a:xfrm>
            <a:off x="8444795" y="1208783"/>
            <a:ext cx="1998617" cy="1998617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114300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softEdge">
              <a:bevelT w="50800"/>
            </a:sp3d>
          </a:bodyPr>
          <a:lstStyle/>
          <a:p>
            <a:pPr algn="ctr"/>
            <a:r>
              <a:rPr kumimoji="1" lang="en-US" altLang="ja-JP" sz="13800" dirty="0">
                <a:ln>
                  <a:solidFill>
                    <a:schemeClr val="bg2"/>
                  </a:solidFill>
                </a:ln>
                <a:noFill/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源真ゴシックP Heavy" panose="020B0702020203020207" pitchFamily="50" charset="-128"/>
              </a:rPr>
              <a:t>D</a:t>
            </a:r>
            <a:endParaRPr kumimoji="1" lang="ja-JP" altLang="en-US" sz="13800" dirty="0">
              <a:ln>
                <a:solidFill>
                  <a:schemeClr val="bg2"/>
                </a:solidFill>
              </a:ln>
              <a:noFill/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源真ゴシックP Heavy" panose="020B07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654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5AB813AF-B3AC-8891-716F-E2A3EE30030E}"/>
              </a:ext>
            </a:extLst>
          </p:cNvPr>
          <p:cNvSpPr/>
          <p:nvPr/>
        </p:nvSpPr>
        <p:spPr>
          <a:xfrm>
            <a:off x="8003035" y="2283679"/>
            <a:ext cx="1060704" cy="914400"/>
          </a:xfrm>
          <a:prstGeom prst="triangle">
            <a:avLst/>
          </a:prstGeom>
          <a:gradFill>
            <a:gsLst>
              <a:gs pos="0">
                <a:srgbClr val="07D1F3"/>
              </a:gs>
              <a:gs pos="100000">
                <a:srgbClr val="058CA3"/>
              </a:gs>
            </a:gsLst>
            <a:lin ang="5400000" scaled="1"/>
          </a:gra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360000" rtlCol="0" anchor="ctr"/>
          <a:lstStyle/>
          <a:p>
            <a:pPr algn="ctr"/>
            <a:r>
              <a:rPr kumimoji="1" lang="ja-JP" altLang="en-US" sz="4000" dirty="0">
                <a:latin typeface="筆きよみず" panose="02000600000000000000" pitchFamily="2" charset="-128"/>
                <a:ea typeface="筆きよみず" panose="02000600000000000000" pitchFamily="2" charset="-128"/>
              </a:rPr>
              <a:t>生</a:t>
            </a:r>
          </a:p>
        </p:txBody>
      </p:sp>
      <p:sp>
        <p:nvSpPr>
          <p:cNvPr id="3" name="六角形 2">
            <a:extLst>
              <a:ext uri="{FF2B5EF4-FFF2-40B4-BE49-F238E27FC236}">
                <a16:creationId xmlns:a16="http://schemas.microsoft.com/office/drawing/2014/main" id="{4D902AB1-FE08-DF26-4992-B20446A5E547}"/>
              </a:ext>
            </a:extLst>
          </p:cNvPr>
          <p:cNvSpPr/>
          <p:nvPr/>
        </p:nvSpPr>
        <p:spPr>
          <a:xfrm>
            <a:off x="6584628" y="2283679"/>
            <a:ext cx="1060704" cy="914400"/>
          </a:xfrm>
          <a:prstGeom prst="hexagon">
            <a:avLst/>
          </a:prstGeom>
          <a:gradFill>
            <a:gsLst>
              <a:gs pos="0">
                <a:srgbClr val="F49406"/>
              </a:gs>
              <a:gs pos="100000">
                <a:srgbClr val="A87400"/>
              </a:gs>
            </a:gsLst>
            <a:lin ang="5400000" scaled="1"/>
          </a:gra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bIns="46800" rtlCol="0" anchor="ctr"/>
          <a:lstStyle/>
          <a:p>
            <a:pPr algn="ctr"/>
            <a:r>
              <a:rPr kumimoji="1"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グ</a:t>
            </a:r>
          </a:p>
        </p:txBody>
      </p:sp>
      <p:sp>
        <p:nvSpPr>
          <p:cNvPr id="4" name="星: 5 pt 3">
            <a:extLst>
              <a:ext uri="{FF2B5EF4-FFF2-40B4-BE49-F238E27FC236}">
                <a16:creationId xmlns:a16="http://schemas.microsoft.com/office/drawing/2014/main" id="{C2E577DD-A1F9-7150-E377-36E28366DE1D}"/>
              </a:ext>
            </a:extLst>
          </p:cNvPr>
          <p:cNvSpPr/>
          <p:nvPr/>
        </p:nvSpPr>
        <p:spPr>
          <a:xfrm>
            <a:off x="5166221" y="2283679"/>
            <a:ext cx="1060704" cy="914400"/>
          </a:xfrm>
          <a:prstGeom prst="star5">
            <a:avLst>
              <a:gd name="adj" fmla="val 28740"/>
              <a:gd name="hf" fmla="val 105146"/>
              <a:gd name="vf" fmla="val 110557"/>
            </a:avLst>
          </a:prstGeom>
          <a:gradFill>
            <a:gsLst>
              <a:gs pos="0">
                <a:srgbClr val="FF015C"/>
              </a:gs>
              <a:gs pos="100000">
                <a:srgbClr val="8E0033"/>
              </a:gs>
            </a:gsLst>
            <a:lin ang="5400000" scaled="1"/>
          </a:gra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bIns="46800" rtlCol="0" anchor="ctr"/>
          <a:lstStyle/>
          <a:p>
            <a:pPr algn="ctr"/>
            <a:r>
              <a:rPr kumimoji="1" lang="en-US" altLang="ja-JP" sz="4000" dirty="0">
                <a:latin typeface="Amasis MT Pro Medium" panose="02040604050005020304" pitchFamily="18" charset="0"/>
                <a:ea typeface="HGS創英角ｺﾞｼｯｸUB" panose="020B0900000000000000" pitchFamily="50" charset="-128"/>
              </a:rPr>
              <a:t>I</a:t>
            </a:r>
            <a:endParaRPr kumimoji="1" lang="ja-JP" altLang="en-US" sz="4000" dirty="0">
              <a:latin typeface="Amasis MT Pro Medium" panose="02040604050005020304" pitchFamily="18" charset="0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078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2DDAA73-E1B2-2063-9E45-4561A357B4E9}"/>
              </a:ext>
            </a:extLst>
          </p:cNvPr>
          <p:cNvSpPr/>
          <p:nvPr/>
        </p:nvSpPr>
        <p:spPr>
          <a:xfrm>
            <a:off x="1866345" y="1214249"/>
            <a:ext cx="3968589" cy="3968589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7A61995-8C51-A49D-1FAE-B1D8FB9C7EAF}"/>
              </a:ext>
            </a:extLst>
          </p:cNvPr>
          <p:cNvSpPr/>
          <p:nvPr/>
        </p:nvSpPr>
        <p:spPr>
          <a:xfrm>
            <a:off x="1904253" y="2305031"/>
            <a:ext cx="1297114" cy="1745250"/>
          </a:xfrm>
          <a:prstGeom prst="roundRect">
            <a:avLst/>
          </a:prstGeom>
          <a:solidFill>
            <a:srgbClr val="BC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EA13EF-651C-1827-32E7-FB4A0A9C99A0}"/>
              </a:ext>
            </a:extLst>
          </p:cNvPr>
          <p:cNvSpPr/>
          <p:nvPr/>
        </p:nvSpPr>
        <p:spPr>
          <a:xfrm>
            <a:off x="3202856" y="2305031"/>
            <a:ext cx="1297114" cy="1745250"/>
          </a:xfrm>
          <a:prstGeom prst="roundRect">
            <a:avLst/>
          </a:prstGeom>
          <a:solidFill>
            <a:srgbClr val="FF8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U</a:t>
            </a:r>
            <a:endParaRPr kumimoji="1" lang="ja-JP" altLang="en-US" sz="3600" dirty="0">
              <a:solidFill>
                <a:schemeClr val="tx1"/>
              </a:solidFill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77E5B78-84B9-9957-4D62-A719CDDE7DA7}"/>
              </a:ext>
            </a:extLst>
          </p:cNvPr>
          <p:cNvSpPr/>
          <p:nvPr/>
        </p:nvSpPr>
        <p:spPr>
          <a:xfrm>
            <a:off x="4501461" y="2305031"/>
            <a:ext cx="1297114" cy="1745250"/>
          </a:xfrm>
          <a:prstGeom prst="roundRect">
            <a:avLst/>
          </a:prstGeom>
          <a:solidFill>
            <a:srgbClr val="BDF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Op</a:t>
            </a:r>
            <a:endParaRPr kumimoji="1" lang="ja-JP" altLang="en-US" sz="3600" dirty="0">
              <a:solidFill>
                <a:schemeClr val="tx1"/>
              </a:solidFill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509F51-B0BB-F567-E5D2-7A3E0882444C}"/>
              </a:ext>
            </a:extLst>
          </p:cNvPr>
          <p:cNvSpPr/>
          <p:nvPr/>
        </p:nvSpPr>
        <p:spPr>
          <a:xfrm>
            <a:off x="1904253" y="4050281"/>
            <a:ext cx="3894321" cy="1090779"/>
          </a:xfrm>
          <a:prstGeom prst="roundRect">
            <a:avLst/>
          </a:prstGeom>
          <a:solidFill>
            <a:srgbClr val="FFF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ja-JP" altLang="en-US" sz="3600" dirty="0">
                <a:solidFill>
                  <a:schemeClr val="tx1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品質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3DC217-2420-D627-3867-47A292A13ABB}"/>
              </a:ext>
            </a:extLst>
          </p:cNvPr>
          <p:cNvSpPr/>
          <p:nvPr/>
        </p:nvSpPr>
        <p:spPr>
          <a:xfrm>
            <a:off x="2784504" y="1309402"/>
            <a:ext cx="934623" cy="96002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endParaRPr kumimoji="1" lang="ja-JP" altLang="en-US" sz="3600" dirty="0">
              <a:solidFill>
                <a:schemeClr val="tx1"/>
              </a:solidFill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306A2C-2E6A-41AB-E3B3-F83C90BBE6FF}"/>
              </a:ext>
            </a:extLst>
          </p:cNvPr>
          <p:cNvSpPr/>
          <p:nvPr/>
        </p:nvSpPr>
        <p:spPr>
          <a:xfrm>
            <a:off x="3965688" y="1303232"/>
            <a:ext cx="934623" cy="93462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DF26E00-9FF8-B947-4B09-B0A2313730AD}"/>
              </a:ext>
            </a:extLst>
          </p:cNvPr>
          <p:cNvSpPr/>
          <p:nvPr/>
        </p:nvSpPr>
        <p:spPr>
          <a:xfrm>
            <a:off x="6716733" y="1214249"/>
            <a:ext cx="3968589" cy="3968589"/>
          </a:xfrm>
          <a:prstGeom prst="rect">
            <a:avLst/>
          </a:prstGeom>
          <a:solidFill>
            <a:schemeClr val="bg1"/>
          </a:solidFill>
          <a:ln w="508000">
            <a:gradFill flip="none" rotWithShape="1">
              <a:gsLst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rgbClr val="002060"/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>
                <a:solidFill>
                  <a:srgbClr val="0F00D2"/>
                </a:solidFill>
                <a:latin typeface="Verdana Pro Black" panose="020B0604020202020204" pitchFamily="34" charset="0"/>
              </a:rPr>
              <a:t>Win</a:t>
            </a:r>
          </a:p>
          <a:p>
            <a:pPr algn="ctr"/>
            <a:r>
              <a:rPr lang="en-US" altLang="ja-JP" sz="6600" dirty="0">
                <a:solidFill>
                  <a:srgbClr val="0F00D2"/>
                </a:solidFill>
                <a:latin typeface="Verdana Pro Black" panose="020B0604020202020204" pitchFamily="34" charset="0"/>
              </a:rPr>
              <a:t>By</a:t>
            </a:r>
          </a:p>
          <a:p>
            <a:pPr algn="ctr"/>
            <a:r>
              <a:rPr kumimoji="1" lang="en-US" altLang="ja-JP" sz="6600" dirty="0">
                <a:solidFill>
                  <a:srgbClr val="0F00D2"/>
                </a:solidFill>
                <a:latin typeface="Verdana Pro Black" panose="020B0604020202020204" pitchFamily="34" charset="0"/>
              </a:rPr>
              <a:t>Team!</a:t>
            </a:r>
            <a:endParaRPr kumimoji="1" lang="ja-JP" altLang="en-US" sz="6600" dirty="0">
              <a:solidFill>
                <a:srgbClr val="0F00D2"/>
              </a:solidFill>
              <a:latin typeface="Verdana Pro Black" panose="020B0604020202020204" pitchFamily="34" charset="0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5FF157-A35A-2EC3-195B-FF25FD48A6F8}"/>
              </a:ext>
            </a:extLst>
          </p:cNvPr>
          <p:cNvSpPr/>
          <p:nvPr/>
        </p:nvSpPr>
        <p:spPr>
          <a:xfrm>
            <a:off x="1961499" y="2883610"/>
            <a:ext cx="1182622" cy="1090779"/>
          </a:xfrm>
          <a:prstGeom prst="roundRect">
            <a:avLst/>
          </a:prstGeom>
          <a:solidFill>
            <a:srgbClr val="34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endParaRPr kumimoji="1" lang="ja-JP" altLang="en-US" sz="3600" dirty="0">
              <a:solidFill>
                <a:schemeClr val="tx1"/>
              </a:solidFill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CC383D-17D5-7EA6-6E04-A04D0625237D}"/>
              </a:ext>
            </a:extLst>
          </p:cNvPr>
          <p:cNvSpPr/>
          <p:nvPr/>
        </p:nvSpPr>
        <p:spPr>
          <a:xfrm>
            <a:off x="3250377" y="2883610"/>
            <a:ext cx="1182622" cy="1090779"/>
          </a:xfrm>
          <a:prstGeom prst="roundRect">
            <a:avLst/>
          </a:prstGeom>
          <a:solidFill>
            <a:srgbClr val="9E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endParaRPr kumimoji="1" lang="ja-JP" altLang="en-US" sz="3600" dirty="0">
              <a:solidFill>
                <a:schemeClr val="tx1"/>
              </a:solidFill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2E73D67-0688-D571-B7EB-32280AE7E5F6}"/>
              </a:ext>
            </a:extLst>
          </p:cNvPr>
          <p:cNvSpPr/>
          <p:nvPr/>
        </p:nvSpPr>
        <p:spPr>
          <a:xfrm>
            <a:off x="4558707" y="2883610"/>
            <a:ext cx="1182622" cy="1090779"/>
          </a:xfrm>
          <a:prstGeom prst="roundRect">
            <a:avLst/>
          </a:prstGeom>
          <a:solidFill>
            <a:srgbClr val="007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endParaRPr kumimoji="1" lang="ja-JP" altLang="en-US" sz="3600" dirty="0">
              <a:solidFill>
                <a:schemeClr val="tx1"/>
              </a:solidFill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AC70922-EC53-EB05-5369-C69F5E8B7E05}"/>
              </a:ext>
            </a:extLst>
          </p:cNvPr>
          <p:cNvSpPr/>
          <p:nvPr/>
        </p:nvSpPr>
        <p:spPr>
          <a:xfrm>
            <a:off x="3092450" y="4126173"/>
            <a:ext cx="1993900" cy="953827"/>
          </a:xfrm>
          <a:prstGeom prst="roundRect">
            <a:avLst/>
          </a:prstGeom>
          <a:solidFill>
            <a:srgbClr val="86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kumimoji="1" lang="ja-JP" altLang="en-US" sz="3600" dirty="0">
              <a:solidFill>
                <a:schemeClr val="tx1"/>
              </a:solidFill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819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3766B30-AB76-9374-00DA-3102F0011400}"/>
              </a:ext>
            </a:extLst>
          </p:cNvPr>
          <p:cNvGrpSpPr/>
          <p:nvPr/>
        </p:nvGrpSpPr>
        <p:grpSpPr>
          <a:xfrm>
            <a:off x="5380163" y="1775142"/>
            <a:ext cx="196776" cy="196776"/>
            <a:chOff x="5380163" y="1775142"/>
            <a:chExt cx="196776" cy="1967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A9B8E407-B00F-078B-3CB1-06921946BC66}"/>
                </a:ext>
              </a:extLst>
            </p:cNvPr>
            <p:cNvSpPr/>
            <p:nvPr/>
          </p:nvSpPr>
          <p:spPr>
            <a:xfrm>
              <a:off x="5380163" y="1775142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0790F34-B2CA-B003-3E37-B54B689993C8}"/>
                </a:ext>
              </a:extLst>
            </p:cNvPr>
            <p:cNvSpPr/>
            <p:nvPr/>
          </p:nvSpPr>
          <p:spPr>
            <a:xfrm>
              <a:off x="5408046" y="1894335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40725A66-9652-6E31-678E-05D95D6F3C66}"/>
                </a:ext>
              </a:extLst>
            </p:cNvPr>
            <p:cNvSpPr/>
            <p:nvPr/>
          </p:nvSpPr>
          <p:spPr>
            <a:xfrm>
              <a:off x="5496410" y="1804585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9240DB5-33F2-E5A9-1939-C05C81DA594C}"/>
              </a:ext>
            </a:extLst>
          </p:cNvPr>
          <p:cNvGrpSpPr/>
          <p:nvPr/>
        </p:nvGrpSpPr>
        <p:grpSpPr>
          <a:xfrm>
            <a:off x="5384962" y="2075105"/>
            <a:ext cx="196776" cy="196776"/>
            <a:chOff x="5384962" y="2075105"/>
            <a:chExt cx="196776" cy="196776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F0B23333-1F4E-5E7C-EFA0-767BDABAFF0A}"/>
                </a:ext>
              </a:extLst>
            </p:cNvPr>
            <p:cNvSpPr/>
            <p:nvPr/>
          </p:nvSpPr>
          <p:spPr>
            <a:xfrm>
              <a:off x="5384962" y="2075105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4217276-4347-33B4-6534-87EE3E7F7B9B}"/>
                </a:ext>
              </a:extLst>
            </p:cNvPr>
            <p:cNvSpPr/>
            <p:nvPr/>
          </p:nvSpPr>
          <p:spPr>
            <a:xfrm>
              <a:off x="5404026" y="2099159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FD335D3-DA1F-67D5-1CAD-534809E3EB4D}"/>
                </a:ext>
              </a:extLst>
            </p:cNvPr>
            <p:cNvSpPr/>
            <p:nvPr/>
          </p:nvSpPr>
          <p:spPr>
            <a:xfrm>
              <a:off x="5458743" y="2149960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A0F322E-0FDF-6DA4-6FE6-85F2D2605A95}"/>
                </a:ext>
              </a:extLst>
            </p:cNvPr>
            <p:cNvSpPr/>
            <p:nvPr/>
          </p:nvSpPr>
          <p:spPr>
            <a:xfrm>
              <a:off x="5510461" y="2201310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3F91D6E-F189-28B2-FA73-FBC4DAFB2130}"/>
              </a:ext>
            </a:extLst>
          </p:cNvPr>
          <p:cNvGrpSpPr/>
          <p:nvPr/>
        </p:nvGrpSpPr>
        <p:grpSpPr>
          <a:xfrm>
            <a:off x="5380163" y="2384742"/>
            <a:ext cx="196776" cy="196776"/>
            <a:chOff x="5380163" y="2384742"/>
            <a:chExt cx="196776" cy="196776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D0B81C7A-7512-65D6-1656-13074F89B459}"/>
                </a:ext>
              </a:extLst>
            </p:cNvPr>
            <p:cNvSpPr/>
            <p:nvPr/>
          </p:nvSpPr>
          <p:spPr>
            <a:xfrm>
              <a:off x="5380163" y="2384742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4D793800-58B7-DF27-6678-A3D334B07AEB}"/>
                </a:ext>
              </a:extLst>
            </p:cNvPr>
            <p:cNvSpPr/>
            <p:nvPr/>
          </p:nvSpPr>
          <p:spPr>
            <a:xfrm>
              <a:off x="5412706" y="2409833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8535E47-D83C-348E-9E18-8B7582604AC9}"/>
                </a:ext>
              </a:extLst>
            </p:cNvPr>
            <p:cNvSpPr/>
            <p:nvPr/>
          </p:nvSpPr>
          <p:spPr>
            <a:xfrm>
              <a:off x="5412706" y="2503029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B3EDB9F-9E2E-6751-5490-6033D2308EC1}"/>
                </a:ext>
              </a:extLst>
            </p:cNvPr>
            <p:cNvSpPr/>
            <p:nvPr/>
          </p:nvSpPr>
          <p:spPr>
            <a:xfrm>
              <a:off x="5496410" y="2409833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E7DCFBF-7293-ABF9-083A-723918073BCC}"/>
                </a:ext>
              </a:extLst>
            </p:cNvPr>
            <p:cNvSpPr/>
            <p:nvPr/>
          </p:nvSpPr>
          <p:spPr>
            <a:xfrm>
              <a:off x="5496410" y="2503029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886E8C2-E1EA-20CD-19BA-C03BF8E22087}"/>
              </a:ext>
            </a:extLst>
          </p:cNvPr>
          <p:cNvGrpSpPr/>
          <p:nvPr/>
        </p:nvGrpSpPr>
        <p:grpSpPr>
          <a:xfrm>
            <a:off x="5388226" y="2666691"/>
            <a:ext cx="196776" cy="196776"/>
            <a:chOff x="5388226" y="2666691"/>
            <a:chExt cx="196776" cy="196776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F1E48A8-4B47-1C8E-1CF7-5A5486D16762}"/>
                </a:ext>
              </a:extLst>
            </p:cNvPr>
            <p:cNvSpPr/>
            <p:nvPr/>
          </p:nvSpPr>
          <p:spPr>
            <a:xfrm>
              <a:off x="5388226" y="2666691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4F9D48D4-A9EE-C5C1-CFD2-35666C318690}"/>
                </a:ext>
              </a:extLst>
            </p:cNvPr>
            <p:cNvSpPr/>
            <p:nvPr/>
          </p:nvSpPr>
          <p:spPr>
            <a:xfrm>
              <a:off x="5416599" y="2695972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880D19DE-CA1D-0D53-8E54-F8ACC027558B}"/>
                </a:ext>
              </a:extLst>
            </p:cNvPr>
            <p:cNvSpPr/>
            <p:nvPr/>
          </p:nvSpPr>
          <p:spPr>
            <a:xfrm>
              <a:off x="5418187" y="2793932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BBCB84AC-2CB3-BCA1-72AF-DCA8B16890BA}"/>
                </a:ext>
              </a:extLst>
            </p:cNvPr>
            <p:cNvSpPr/>
            <p:nvPr/>
          </p:nvSpPr>
          <p:spPr>
            <a:xfrm>
              <a:off x="5508243" y="2694384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1896806D-F0B3-4692-83C8-7D36E9221FE3}"/>
                </a:ext>
              </a:extLst>
            </p:cNvPr>
            <p:cNvSpPr/>
            <p:nvPr/>
          </p:nvSpPr>
          <p:spPr>
            <a:xfrm>
              <a:off x="5508243" y="2792344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1BCF7DA8-38C2-F15F-B07B-0EC700645BE0}"/>
                </a:ext>
              </a:extLst>
            </p:cNvPr>
            <p:cNvSpPr/>
            <p:nvPr/>
          </p:nvSpPr>
          <p:spPr>
            <a:xfrm>
              <a:off x="5461248" y="2744158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4A25349-188C-A54B-D6C4-E2DC606A9CAA}"/>
              </a:ext>
            </a:extLst>
          </p:cNvPr>
          <p:cNvGrpSpPr/>
          <p:nvPr/>
        </p:nvGrpSpPr>
        <p:grpSpPr>
          <a:xfrm>
            <a:off x="5380163" y="2976328"/>
            <a:ext cx="196776" cy="196776"/>
            <a:chOff x="5380163" y="2976328"/>
            <a:chExt cx="196776" cy="196776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09DA6C0-4C36-CF11-AE90-47115C9CAC9A}"/>
                </a:ext>
              </a:extLst>
            </p:cNvPr>
            <p:cNvSpPr/>
            <p:nvPr/>
          </p:nvSpPr>
          <p:spPr>
            <a:xfrm>
              <a:off x="5380163" y="2976328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619CC046-2A5C-6102-DECE-7C016D4E54F9}"/>
                </a:ext>
              </a:extLst>
            </p:cNvPr>
            <p:cNvSpPr/>
            <p:nvPr/>
          </p:nvSpPr>
          <p:spPr>
            <a:xfrm>
              <a:off x="5412706" y="2997838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6833A729-4BC1-D2D8-B255-38B32CC63015}"/>
                </a:ext>
              </a:extLst>
            </p:cNvPr>
            <p:cNvSpPr/>
            <p:nvPr/>
          </p:nvSpPr>
          <p:spPr>
            <a:xfrm>
              <a:off x="5412706" y="3110090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7922D09-665B-3FD8-E952-249F02D733AA}"/>
                </a:ext>
              </a:extLst>
            </p:cNvPr>
            <p:cNvSpPr/>
            <p:nvPr/>
          </p:nvSpPr>
          <p:spPr>
            <a:xfrm>
              <a:off x="5496410" y="2997838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CE41A20-9959-300D-41A2-D8B3A95ADAFD}"/>
                </a:ext>
              </a:extLst>
            </p:cNvPr>
            <p:cNvSpPr/>
            <p:nvPr/>
          </p:nvSpPr>
          <p:spPr>
            <a:xfrm>
              <a:off x="5496410" y="3110090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40FE1225-0D42-AACF-EE97-0D0778222F28}"/>
                </a:ext>
              </a:extLst>
            </p:cNvPr>
            <p:cNvSpPr/>
            <p:nvPr/>
          </p:nvSpPr>
          <p:spPr>
            <a:xfrm>
              <a:off x="5412706" y="3053964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E031AC50-33E4-5CC9-5F72-9DD27469422B}"/>
                </a:ext>
              </a:extLst>
            </p:cNvPr>
            <p:cNvSpPr/>
            <p:nvPr/>
          </p:nvSpPr>
          <p:spPr>
            <a:xfrm>
              <a:off x="5496410" y="3053964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DC67645-28BA-96DE-85F3-26A7A8B95CB0}"/>
              </a:ext>
            </a:extLst>
          </p:cNvPr>
          <p:cNvGrpSpPr/>
          <p:nvPr/>
        </p:nvGrpSpPr>
        <p:grpSpPr>
          <a:xfrm>
            <a:off x="5380163" y="1491147"/>
            <a:ext cx="196776" cy="196776"/>
            <a:chOff x="5380163" y="1491147"/>
            <a:chExt cx="196776" cy="196776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FC17E0FC-8FF5-0D2A-560A-BCA9A0334067}"/>
                </a:ext>
              </a:extLst>
            </p:cNvPr>
            <p:cNvSpPr/>
            <p:nvPr/>
          </p:nvSpPr>
          <p:spPr>
            <a:xfrm>
              <a:off x="5380163" y="1491147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C22E970-AD97-8C20-3F7C-394AC20795E5}"/>
                </a:ext>
              </a:extLst>
            </p:cNvPr>
            <p:cNvSpPr/>
            <p:nvPr/>
          </p:nvSpPr>
          <p:spPr>
            <a:xfrm>
              <a:off x="5439105" y="1550089"/>
              <a:ext cx="78891" cy="78891"/>
            </a:xfrm>
            <a:prstGeom prst="ellipse">
              <a:avLst/>
            </a:prstGeom>
            <a:gradFill flip="none" rotWithShape="1">
              <a:gsLst>
                <a:gs pos="21000">
                  <a:srgbClr val="C00000"/>
                </a:gs>
                <a:gs pos="0">
                  <a:schemeClr val="bg1"/>
                </a:gs>
                <a:gs pos="100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27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58B4A19-F949-ABEE-EFAF-84E8BDAAB2B3}"/>
              </a:ext>
            </a:extLst>
          </p:cNvPr>
          <p:cNvSpPr/>
          <p:nvPr/>
        </p:nvSpPr>
        <p:spPr>
          <a:xfrm>
            <a:off x="1320297" y="3357546"/>
            <a:ext cx="1370582" cy="56780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 prstMaterial="clear">
            <a:bevelT h="152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EABA165-EF1E-4D2C-B22D-3766980D3E80}"/>
              </a:ext>
            </a:extLst>
          </p:cNvPr>
          <p:cNvSpPr/>
          <p:nvPr/>
        </p:nvSpPr>
        <p:spPr>
          <a:xfrm>
            <a:off x="3122678" y="692932"/>
            <a:ext cx="1258821" cy="503767"/>
          </a:xfrm>
          <a:prstGeom prst="rect">
            <a:avLst/>
          </a:prstGeom>
          <a:gradFill>
            <a:gsLst>
              <a:gs pos="0">
                <a:srgbClr val="FFE1FE"/>
              </a:gs>
              <a:gs pos="69000">
                <a:srgbClr val="FFE1FE"/>
              </a:gs>
              <a:gs pos="100000">
                <a:srgbClr val="FF65FB"/>
              </a:gs>
            </a:gsLst>
            <a:lin ang="2700000" scaled="0"/>
          </a:gra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グロース</a:t>
            </a:r>
            <a:endParaRPr kumimoji="1" lang="en-US" altLang="ja-JP" sz="14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20</a:t>
            </a:r>
            <a:r>
              <a:rPr kumimoji="1" lang="ja-JP" altLang="en-US" sz="14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以上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B1D3AB-3031-DC10-9D86-25ADF0DFC8C2}"/>
              </a:ext>
            </a:extLst>
          </p:cNvPr>
          <p:cNvSpPr/>
          <p:nvPr/>
        </p:nvSpPr>
        <p:spPr>
          <a:xfrm>
            <a:off x="3139610" y="1285599"/>
            <a:ext cx="1258821" cy="503767"/>
          </a:xfrm>
          <a:prstGeom prst="rect">
            <a:avLst/>
          </a:prstGeom>
          <a:gradFill>
            <a:gsLst>
              <a:gs pos="0">
                <a:srgbClr val="FFE1FE"/>
              </a:gs>
              <a:gs pos="69000">
                <a:srgbClr val="FFE1FE"/>
              </a:gs>
              <a:gs pos="100000">
                <a:srgbClr val="FF65FB"/>
              </a:gs>
            </a:gsLst>
            <a:lin ang="2700000" scaled="0"/>
          </a:gra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生産性</a:t>
            </a:r>
            <a:endParaRPr kumimoji="1" lang="en-US" altLang="ja-JP" sz="14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15</a:t>
            </a:r>
            <a:r>
              <a:rPr kumimoji="1" lang="ja-JP" altLang="en-US" sz="14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以上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3D9624-FB66-480E-8F02-30F3BC8D8D9D}"/>
              </a:ext>
            </a:extLst>
          </p:cNvPr>
          <p:cNvSpPr/>
          <p:nvPr/>
        </p:nvSpPr>
        <p:spPr>
          <a:xfrm>
            <a:off x="3156542" y="1878266"/>
            <a:ext cx="1258821" cy="503767"/>
          </a:xfrm>
          <a:prstGeom prst="rect">
            <a:avLst/>
          </a:prstGeom>
          <a:gradFill>
            <a:gsLst>
              <a:gs pos="0">
                <a:srgbClr val="FFE1FE"/>
              </a:gs>
              <a:gs pos="69000">
                <a:srgbClr val="FFE1FE"/>
              </a:gs>
              <a:gs pos="100000">
                <a:srgbClr val="FF65FB"/>
              </a:gs>
            </a:gsLst>
            <a:lin ang="2700000" scaled="0"/>
          </a:gra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インパクト</a:t>
            </a:r>
            <a:endParaRPr kumimoji="1" lang="en-US" altLang="ja-JP" sz="10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右の形</a:t>
            </a:r>
          </a:p>
        </p:txBody>
      </p:sp>
      <p:sp>
        <p:nvSpPr>
          <p:cNvPr id="6" name="星: 5 pt 5">
            <a:extLst>
              <a:ext uri="{FF2B5EF4-FFF2-40B4-BE49-F238E27FC236}">
                <a16:creationId xmlns:a16="http://schemas.microsoft.com/office/drawing/2014/main" id="{EB43B362-3784-8B35-ABB0-1B365D963C22}"/>
              </a:ext>
            </a:extLst>
          </p:cNvPr>
          <p:cNvSpPr/>
          <p:nvPr/>
        </p:nvSpPr>
        <p:spPr>
          <a:xfrm>
            <a:off x="3909275" y="1989765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星: 5 pt 6">
            <a:extLst>
              <a:ext uri="{FF2B5EF4-FFF2-40B4-BE49-F238E27FC236}">
                <a16:creationId xmlns:a16="http://schemas.microsoft.com/office/drawing/2014/main" id="{5BB2BC52-1BFB-4214-8C06-8C233A56E397}"/>
              </a:ext>
            </a:extLst>
          </p:cNvPr>
          <p:cNvSpPr/>
          <p:nvPr/>
        </p:nvSpPr>
        <p:spPr>
          <a:xfrm>
            <a:off x="3909275" y="2130149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星: 5 pt 7">
            <a:extLst>
              <a:ext uri="{FF2B5EF4-FFF2-40B4-BE49-F238E27FC236}">
                <a16:creationId xmlns:a16="http://schemas.microsoft.com/office/drawing/2014/main" id="{345FDB12-6FBB-074A-5126-C7FFB3CA55F4}"/>
              </a:ext>
            </a:extLst>
          </p:cNvPr>
          <p:cNvSpPr/>
          <p:nvPr/>
        </p:nvSpPr>
        <p:spPr>
          <a:xfrm>
            <a:off x="4033829" y="1878266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星: 5 pt 8">
            <a:extLst>
              <a:ext uri="{FF2B5EF4-FFF2-40B4-BE49-F238E27FC236}">
                <a16:creationId xmlns:a16="http://schemas.microsoft.com/office/drawing/2014/main" id="{9ABD3A45-FA51-E898-DAA1-E8629AB8A48C}"/>
              </a:ext>
            </a:extLst>
          </p:cNvPr>
          <p:cNvSpPr/>
          <p:nvPr/>
        </p:nvSpPr>
        <p:spPr>
          <a:xfrm>
            <a:off x="4169625" y="1878266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星: 5 pt 9">
            <a:extLst>
              <a:ext uri="{FF2B5EF4-FFF2-40B4-BE49-F238E27FC236}">
                <a16:creationId xmlns:a16="http://schemas.microsoft.com/office/drawing/2014/main" id="{3F4AD7DB-2A4A-6B79-496A-4901E0D33B92}"/>
              </a:ext>
            </a:extLst>
          </p:cNvPr>
          <p:cNvSpPr/>
          <p:nvPr/>
        </p:nvSpPr>
        <p:spPr>
          <a:xfrm>
            <a:off x="4273467" y="2002820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星: 5 pt 10">
            <a:extLst>
              <a:ext uri="{FF2B5EF4-FFF2-40B4-BE49-F238E27FC236}">
                <a16:creationId xmlns:a16="http://schemas.microsoft.com/office/drawing/2014/main" id="{1BE6D577-409A-8FDB-8BDD-4769042BF569}"/>
              </a:ext>
            </a:extLst>
          </p:cNvPr>
          <p:cNvSpPr/>
          <p:nvPr/>
        </p:nvSpPr>
        <p:spPr>
          <a:xfrm>
            <a:off x="4273467" y="2130149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星: 5 pt 11">
            <a:extLst>
              <a:ext uri="{FF2B5EF4-FFF2-40B4-BE49-F238E27FC236}">
                <a16:creationId xmlns:a16="http://schemas.microsoft.com/office/drawing/2014/main" id="{11E7C40D-7F88-40BF-D909-B14C2C38253A}"/>
              </a:ext>
            </a:extLst>
          </p:cNvPr>
          <p:cNvSpPr/>
          <p:nvPr/>
        </p:nvSpPr>
        <p:spPr>
          <a:xfrm>
            <a:off x="4033829" y="2238873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星: 5 pt 12">
            <a:extLst>
              <a:ext uri="{FF2B5EF4-FFF2-40B4-BE49-F238E27FC236}">
                <a16:creationId xmlns:a16="http://schemas.microsoft.com/office/drawing/2014/main" id="{6A97E09B-7EE5-5A12-6CE4-031585F542E6}"/>
              </a:ext>
            </a:extLst>
          </p:cNvPr>
          <p:cNvSpPr/>
          <p:nvPr/>
        </p:nvSpPr>
        <p:spPr>
          <a:xfrm>
            <a:off x="4169625" y="2238873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4078C73-2DA8-4099-97AB-4B3DA8DE57C7}"/>
              </a:ext>
            </a:extLst>
          </p:cNvPr>
          <p:cNvSpPr/>
          <p:nvPr/>
        </p:nvSpPr>
        <p:spPr>
          <a:xfrm>
            <a:off x="3156542" y="2596029"/>
            <a:ext cx="1258821" cy="503767"/>
          </a:xfrm>
          <a:prstGeom prst="rect">
            <a:avLst/>
          </a:prstGeom>
          <a:gradFill>
            <a:gsLst>
              <a:gs pos="0">
                <a:srgbClr val="FFE1FE"/>
              </a:gs>
              <a:gs pos="69000">
                <a:srgbClr val="FFE1FE"/>
              </a:gs>
              <a:gs pos="100000">
                <a:srgbClr val="FF65FB"/>
              </a:gs>
            </a:gsLst>
            <a:lin ang="2700000" scaled="0"/>
          </a:gra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グロース</a:t>
            </a:r>
            <a:r>
              <a:rPr kumimoji="1" lang="en-US" altLang="ja-JP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15</a:t>
            </a:r>
            <a:r>
              <a:rPr kumimoji="1" lang="ja-JP" altLang="en-US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以上</a:t>
            </a:r>
            <a:endParaRPr kumimoji="1" lang="en-US" altLang="ja-JP" sz="7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  <a:p>
            <a:r>
              <a:rPr kumimoji="1" lang="ja-JP" altLang="en-US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インパクト</a:t>
            </a:r>
            <a:endParaRPr kumimoji="1" lang="en-US" altLang="ja-JP" sz="7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  <a:p>
            <a:r>
              <a:rPr kumimoji="1" lang="ja-JP" altLang="en-US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右の形</a:t>
            </a:r>
            <a:endParaRPr kumimoji="1" lang="en-US" altLang="ja-JP" sz="7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  <a:p>
            <a:r>
              <a:rPr kumimoji="1" lang="en-US" altLang="ja-JP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(</a:t>
            </a:r>
            <a:r>
              <a:rPr kumimoji="1" lang="ja-JP" altLang="en-US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両方必要</a:t>
            </a:r>
            <a:r>
              <a:rPr kumimoji="1" lang="en-US" altLang="ja-JP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)</a:t>
            </a:r>
            <a:endParaRPr kumimoji="1" lang="ja-JP" altLang="en-US" sz="7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</p:txBody>
      </p:sp>
      <p:sp>
        <p:nvSpPr>
          <p:cNvPr id="15" name="星: 5 pt 14">
            <a:extLst>
              <a:ext uri="{FF2B5EF4-FFF2-40B4-BE49-F238E27FC236}">
                <a16:creationId xmlns:a16="http://schemas.microsoft.com/office/drawing/2014/main" id="{22B9B98B-5E2D-7965-8BC2-496FB33C7ABC}"/>
              </a:ext>
            </a:extLst>
          </p:cNvPr>
          <p:cNvSpPr/>
          <p:nvPr/>
        </p:nvSpPr>
        <p:spPr>
          <a:xfrm>
            <a:off x="4001910" y="2680442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星: 5 pt 16">
            <a:extLst>
              <a:ext uri="{FF2B5EF4-FFF2-40B4-BE49-F238E27FC236}">
                <a16:creationId xmlns:a16="http://schemas.microsoft.com/office/drawing/2014/main" id="{EDBFDB71-8FBD-284B-7404-73BB9A6201A7}"/>
              </a:ext>
            </a:extLst>
          </p:cNvPr>
          <p:cNvSpPr/>
          <p:nvPr/>
        </p:nvSpPr>
        <p:spPr>
          <a:xfrm>
            <a:off x="4211190" y="2682270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星: 5 pt 17">
            <a:extLst>
              <a:ext uri="{FF2B5EF4-FFF2-40B4-BE49-F238E27FC236}">
                <a16:creationId xmlns:a16="http://schemas.microsoft.com/office/drawing/2014/main" id="{2A63000B-0542-BAC5-2FAC-436DD2C2785C}"/>
              </a:ext>
            </a:extLst>
          </p:cNvPr>
          <p:cNvSpPr/>
          <p:nvPr/>
        </p:nvSpPr>
        <p:spPr>
          <a:xfrm>
            <a:off x="4211190" y="2809599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星: 5 pt 18">
            <a:extLst>
              <a:ext uri="{FF2B5EF4-FFF2-40B4-BE49-F238E27FC236}">
                <a16:creationId xmlns:a16="http://schemas.microsoft.com/office/drawing/2014/main" id="{35BEF87E-D3D2-8636-07BE-3D502E5F4972}"/>
              </a:ext>
            </a:extLst>
          </p:cNvPr>
          <p:cNvSpPr/>
          <p:nvPr/>
        </p:nvSpPr>
        <p:spPr>
          <a:xfrm>
            <a:off x="4001910" y="2806824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星: 5 pt 19">
            <a:extLst>
              <a:ext uri="{FF2B5EF4-FFF2-40B4-BE49-F238E27FC236}">
                <a16:creationId xmlns:a16="http://schemas.microsoft.com/office/drawing/2014/main" id="{B0077B86-E9C8-45F4-2150-FA4C70105428}"/>
              </a:ext>
            </a:extLst>
          </p:cNvPr>
          <p:cNvSpPr/>
          <p:nvPr/>
        </p:nvSpPr>
        <p:spPr>
          <a:xfrm>
            <a:off x="4107348" y="2918323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82E3949-B76E-2E9E-9EB3-A3F958690F1C}"/>
              </a:ext>
            </a:extLst>
          </p:cNvPr>
          <p:cNvSpPr/>
          <p:nvPr/>
        </p:nvSpPr>
        <p:spPr>
          <a:xfrm>
            <a:off x="3166068" y="3332498"/>
            <a:ext cx="1258821" cy="503767"/>
          </a:xfrm>
          <a:prstGeom prst="rect">
            <a:avLst/>
          </a:prstGeom>
          <a:gradFill>
            <a:gsLst>
              <a:gs pos="0">
                <a:srgbClr val="FFE1FE"/>
              </a:gs>
              <a:gs pos="69000">
                <a:srgbClr val="FFE1FE"/>
              </a:gs>
              <a:gs pos="100000">
                <a:srgbClr val="FF65FB"/>
              </a:gs>
            </a:gsLst>
            <a:lin ang="2700000" scaled="0"/>
          </a:gra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グロース</a:t>
            </a:r>
            <a:r>
              <a:rPr kumimoji="1" lang="en-US" altLang="ja-JP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12</a:t>
            </a:r>
            <a:r>
              <a:rPr kumimoji="1" lang="ja-JP" altLang="en-US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以上</a:t>
            </a:r>
            <a:endParaRPr kumimoji="1" lang="en-US" altLang="ja-JP" sz="10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生産性</a:t>
            </a:r>
            <a:r>
              <a:rPr kumimoji="1" lang="en-US" altLang="ja-JP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12</a:t>
            </a:r>
            <a:r>
              <a:rPr kumimoji="1" lang="ja-JP" altLang="en-US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以上</a:t>
            </a:r>
            <a:endParaRPr kumimoji="1" lang="en-US" altLang="ja-JP" sz="10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(</a:t>
            </a:r>
            <a:r>
              <a:rPr kumimoji="1" lang="ja-JP" altLang="en-US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両方必要</a:t>
            </a:r>
            <a:r>
              <a:rPr kumimoji="1" lang="en-US" altLang="ja-JP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)</a:t>
            </a:r>
            <a:endParaRPr kumimoji="1" lang="ja-JP" altLang="en-US" sz="10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41F0431-95BF-E05B-78A6-AB4E40020EB2}"/>
              </a:ext>
            </a:extLst>
          </p:cNvPr>
          <p:cNvSpPr/>
          <p:nvPr/>
        </p:nvSpPr>
        <p:spPr>
          <a:xfrm>
            <a:off x="3156541" y="4050261"/>
            <a:ext cx="1258821" cy="503767"/>
          </a:xfrm>
          <a:prstGeom prst="rect">
            <a:avLst/>
          </a:prstGeom>
          <a:gradFill>
            <a:gsLst>
              <a:gs pos="0">
                <a:srgbClr val="FFE1FE"/>
              </a:gs>
              <a:gs pos="69000">
                <a:srgbClr val="FFE1FE"/>
              </a:gs>
              <a:gs pos="100000">
                <a:srgbClr val="FF65FB"/>
              </a:gs>
            </a:gsLst>
            <a:lin ang="2700000" scaled="0"/>
          </a:gra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グロース</a:t>
            </a:r>
            <a:r>
              <a:rPr kumimoji="1" lang="en-US" altLang="ja-JP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25</a:t>
            </a:r>
            <a:r>
              <a:rPr kumimoji="1" lang="ja-JP" altLang="en-US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以上</a:t>
            </a:r>
            <a:endParaRPr kumimoji="1" lang="en-US" altLang="ja-JP" sz="10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生産性</a:t>
            </a:r>
            <a:r>
              <a:rPr lang="en-US" altLang="ja-JP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20</a:t>
            </a:r>
            <a:r>
              <a:rPr kumimoji="1" lang="ja-JP" altLang="en-US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以上</a:t>
            </a:r>
            <a:endParaRPr kumimoji="1" lang="en-US" altLang="ja-JP" sz="10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(</a:t>
            </a:r>
            <a:r>
              <a:rPr kumimoji="1" lang="ja-JP" altLang="en-US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どちらか</a:t>
            </a:r>
            <a:r>
              <a:rPr kumimoji="1" lang="en-US" altLang="ja-JP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)</a:t>
            </a:r>
            <a:endParaRPr kumimoji="1" lang="ja-JP" altLang="en-US" sz="10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7EFDC0F-1473-8526-37D1-19E93DAAB09D}"/>
              </a:ext>
            </a:extLst>
          </p:cNvPr>
          <p:cNvSpPr/>
          <p:nvPr/>
        </p:nvSpPr>
        <p:spPr>
          <a:xfrm>
            <a:off x="3156541" y="4708651"/>
            <a:ext cx="1258821" cy="503767"/>
          </a:xfrm>
          <a:prstGeom prst="rect">
            <a:avLst/>
          </a:prstGeom>
          <a:gradFill>
            <a:gsLst>
              <a:gs pos="0">
                <a:srgbClr val="FFE1FE"/>
              </a:gs>
              <a:gs pos="69000">
                <a:srgbClr val="FFE1FE"/>
              </a:gs>
              <a:gs pos="100000">
                <a:srgbClr val="FF65FB"/>
              </a:gs>
            </a:gsLst>
            <a:lin ang="2700000" scaled="0"/>
          </a:gra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インパクト</a:t>
            </a:r>
            <a:endParaRPr kumimoji="1" lang="en-US" altLang="ja-JP" sz="10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右の形</a:t>
            </a:r>
          </a:p>
        </p:txBody>
      </p:sp>
      <p:sp>
        <p:nvSpPr>
          <p:cNvPr id="33" name="星: 5 pt 32">
            <a:extLst>
              <a:ext uri="{FF2B5EF4-FFF2-40B4-BE49-F238E27FC236}">
                <a16:creationId xmlns:a16="http://schemas.microsoft.com/office/drawing/2014/main" id="{81CC4DC1-50C3-6190-8A78-A904ADF003C1}"/>
              </a:ext>
            </a:extLst>
          </p:cNvPr>
          <p:cNvSpPr/>
          <p:nvPr/>
        </p:nvSpPr>
        <p:spPr>
          <a:xfrm>
            <a:off x="4086636" y="4834486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星: 5 pt 33">
            <a:extLst>
              <a:ext uri="{FF2B5EF4-FFF2-40B4-BE49-F238E27FC236}">
                <a16:creationId xmlns:a16="http://schemas.microsoft.com/office/drawing/2014/main" id="{18DA33D4-5E5F-9D8F-5764-1EE025A005B1}"/>
              </a:ext>
            </a:extLst>
          </p:cNvPr>
          <p:cNvSpPr/>
          <p:nvPr/>
        </p:nvSpPr>
        <p:spPr>
          <a:xfrm>
            <a:off x="4086636" y="4938296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星: 5 pt 34">
            <a:extLst>
              <a:ext uri="{FF2B5EF4-FFF2-40B4-BE49-F238E27FC236}">
                <a16:creationId xmlns:a16="http://schemas.microsoft.com/office/drawing/2014/main" id="{AAE2BC53-86F1-C34F-CC4A-9A3D061389C8}"/>
              </a:ext>
            </a:extLst>
          </p:cNvPr>
          <p:cNvSpPr/>
          <p:nvPr/>
        </p:nvSpPr>
        <p:spPr>
          <a:xfrm>
            <a:off x="4086636" y="4737226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星: 5 pt 35">
            <a:extLst>
              <a:ext uri="{FF2B5EF4-FFF2-40B4-BE49-F238E27FC236}">
                <a16:creationId xmlns:a16="http://schemas.microsoft.com/office/drawing/2014/main" id="{B4C753D6-BFDC-535E-3847-EE7FA7DD077B}"/>
              </a:ext>
            </a:extLst>
          </p:cNvPr>
          <p:cNvSpPr/>
          <p:nvPr/>
        </p:nvSpPr>
        <p:spPr>
          <a:xfrm>
            <a:off x="3969628" y="5040221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星: 5 pt 36">
            <a:extLst>
              <a:ext uri="{FF2B5EF4-FFF2-40B4-BE49-F238E27FC236}">
                <a16:creationId xmlns:a16="http://schemas.microsoft.com/office/drawing/2014/main" id="{EE775ED4-BD12-5B8F-664D-488D07B91EE8}"/>
              </a:ext>
            </a:extLst>
          </p:cNvPr>
          <p:cNvSpPr/>
          <p:nvPr/>
        </p:nvSpPr>
        <p:spPr>
          <a:xfrm>
            <a:off x="3961508" y="4737226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星: 5 pt 37">
            <a:extLst>
              <a:ext uri="{FF2B5EF4-FFF2-40B4-BE49-F238E27FC236}">
                <a16:creationId xmlns:a16="http://schemas.microsoft.com/office/drawing/2014/main" id="{36CD0187-EF18-CE16-EFB6-9A64D84A7AA5}"/>
              </a:ext>
            </a:extLst>
          </p:cNvPr>
          <p:cNvSpPr/>
          <p:nvPr/>
        </p:nvSpPr>
        <p:spPr>
          <a:xfrm>
            <a:off x="4211330" y="4739616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星: 5 pt 38">
            <a:extLst>
              <a:ext uri="{FF2B5EF4-FFF2-40B4-BE49-F238E27FC236}">
                <a16:creationId xmlns:a16="http://schemas.microsoft.com/office/drawing/2014/main" id="{50DE4F62-1A3F-66BA-E42E-D26C2C951644}"/>
              </a:ext>
            </a:extLst>
          </p:cNvPr>
          <p:cNvSpPr/>
          <p:nvPr/>
        </p:nvSpPr>
        <p:spPr>
          <a:xfrm>
            <a:off x="4087121" y="5042596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星: 5 pt 39">
            <a:extLst>
              <a:ext uri="{FF2B5EF4-FFF2-40B4-BE49-F238E27FC236}">
                <a16:creationId xmlns:a16="http://schemas.microsoft.com/office/drawing/2014/main" id="{77CFF1AE-4031-F827-5BC1-3B4F7D6DB14A}"/>
              </a:ext>
            </a:extLst>
          </p:cNvPr>
          <p:cNvSpPr/>
          <p:nvPr/>
        </p:nvSpPr>
        <p:spPr>
          <a:xfrm>
            <a:off x="4211330" y="5042596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1B9EF6C-9CE0-802F-4F35-3EF83CFC64FD}"/>
              </a:ext>
            </a:extLst>
          </p:cNvPr>
          <p:cNvSpPr/>
          <p:nvPr/>
        </p:nvSpPr>
        <p:spPr>
          <a:xfrm>
            <a:off x="3139200" y="5442063"/>
            <a:ext cx="1258821" cy="503767"/>
          </a:xfrm>
          <a:prstGeom prst="rect">
            <a:avLst/>
          </a:prstGeom>
          <a:gradFill>
            <a:gsLst>
              <a:gs pos="0">
                <a:srgbClr val="FFE1FE"/>
              </a:gs>
              <a:gs pos="69000">
                <a:srgbClr val="FFE1FE"/>
              </a:gs>
              <a:gs pos="100000">
                <a:srgbClr val="FF65FB"/>
              </a:gs>
            </a:gsLst>
            <a:lin ang="2700000" scaled="0"/>
          </a:gra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生産性</a:t>
            </a:r>
            <a:r>
              <a:rPr kumimoji="1" lang="en-US" altLang="ja-JP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22</a:t>
            </a:r>
            <a:r>
              <a:rPr kumimoji="1" lang="ja-JP" altLang="en-US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以上</a:t>
            </a:r>
            <a:endParaRPr kumimoji="1" lang="en-US" altLang="ja-JP" sz="7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  <a:p>
            <a:r>
              <a:rPr kumimoji="1" lang="ja-JP" altLang="en-US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インパクト</a:t>
            </a:r>
            <a:endParaRPr kumimoji="1" lang="en-US" altLang="ja-JP" sz="7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  <a:p>
            <a:r>
              <a:rPr kumimoji="1" lang="ja-JP" altLang="en-US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右の形</a:t>
            </a:r>
            <a:endParaRPr kumimoji="1" lang="en-US" altLang="ja-JP" sz="7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  <a:p>
            <a:r>
              <a:rPr kumimoji="1" lang="en-US" altLang="ja-JP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(</a:t>
            </a:r>
            <a:r>
              <a:rPr kumimoji="1" lang="ja-JP" altLang="en-US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どちらか</a:t>
            </a:r>
            <a:r>
              <a:rPr kumimoji="1" lang="en-US" altLang="ja-JP" sz="700" dirty="0">
                <a:solidFill>
                  <a:schemeClr val="tx1"/>
                </a:solidFill>
                <a:latin typeface="プランタンEpetit" panose="02000600000000000000" pitchFamily="2" charset="-128"/>
                <a:ea typeface="プランタンEpetit" panose="02000600000000000000" pitchFamily="2" charset="-128"/>
              </a:rPr>
              <a:t>)</a:t>
            </a:r>
            <a:endParaRPr kumimoji="1" lang="ja-JP" altLang="en-US" sz="700" dirty="0">
              <a:solidFill>
                <a:schemeClr val="tx1"/>
              </a:solidFill>
              <a:latin typeface="プランタンEpetit" panose="02000600000000000000" pitchFamily="2" charset="-128"/>
              <a:ea typeface="プランタンEpetit" panose="02000600000000000000" pitchFamily="2" charset="-128"/>
            </a:endParaRPr>
          </a:p>
        </p:txBody>
      </p:sp>
      <p:sp>
        <p:nvSpPr>
          <p:cNvPr id="43" name="星: 5 pt 42">
            <a:extLst>
              <a:ext uri="{FF2B5EF4-FFF2-40B4-BE49-F238E27FC236}">
                <a16:creationId xmlns:a16="http://schemas.microsoft.com/office/drawing/2014/main" id="{DF4292E3-D84A-C702-118F-29C494E027AC}"/>
              </a:ext>
            </a:extLst>
          </p:cNvPr>
          <p:cNvSpPr/>
          <p:nvPr/>
        </p:nvSpPr>
        <p:spPr>
          <a:xfrm>
            <a:off x="4064187" y="5587327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星: 5 pt 43">
            <a:extLst>
              <a:ext uri="{FF2B5EF4-FFF2-40B4-BE49-F238E27FC236}">
                <a16:creationId xmlns:a16="http://schemas.microsoft.com/office/drawing/2014/main" id="{517A3DC7-EECE-9EB5-AEE1-BA481A5503BE}"/>
              </a:ext>
            </a:extLst>
          </p:cNvPr>
          <p:cNvSpPr/>
          <p:nvPr/>
        </p:nvSpPr>
        <p:spPr>
          <a:xfrm>
            <a:off x="4062413" y="5460945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星: 5 pt 44">
            <a:extLst>
              <a:ext uri="{FF2B5EF4-FFF2-40B4-BE49-F238E27FC236}">
                <a16:creationId xmlns:a16="http://schemas.microsoft.com/office/drawing/2014/main" id="{F91263E4-DA36-A6A5-BA1A-7FFF0EB6F738}"/>
              </a:ext>
            </a:extLst>
          </p:cNvPr>
          <p:cNvSpPr/>
          <p:nvPr/>
        </p:nvSpPr>
        <p:spPr>
          <a:xfrm>
            <a:off x="3941137" y="5810916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星: 5 pt 45">
            <a:extLst>
              <a:ext uri="{FF2B5EF4-FFF2-40B4-BE49-F238E27FC236}">
                <a16:creationId xmlns:a16="http://schemas.microsoft.com/office/drawing/2014/main" id="{60873C18-9190-EAA0-AD98-142206FEE7A8}"/>
              </a:ext>
            </a:extLst>
          </p:cNvPr>
          <p:cNvSpPr/>
          <p:nvPr/>
        </p:nvSpPr>
        <p:spPr>
          <a:xfrm>
            <a:off x="4064187" y="5713709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星: 5 pt 46">
            <a:extLst>
              <a:ext uri="{FF2B5EF4-FFF2-40B4-BE49-F238E27FC236}">
                <a16:creationId xmlns:a16="http://schemas.microsoft.com/office/drawing/2014/main" id="{20551C2C-91EF-B3DC-5EFD-C95A667A1FCF}"/>
              </a:ext>
            </a:extLst>
          </p:cNvPr>
          <p:cNvSpPr/>
          <p:nvPr/>
        </p:nvSpPr>
        <p:spPr>
          <a:xfrm>
            <a:off x="4169625" y="5810916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星: 5 pt 47">
            <a:extLst>
              <a:ext uri="{FF2B5EF4-FFF2-40B4-BE49-F238E27FC236}">
                <a16:creationId xmlns:a16="http://schemas.microsoft.com/office/drawing/2014/main" id="{76D806A1-965B-0CB2-DE02-3B1DAF20B046}"/>
              </a:ext>
            </a:extLst>
          </p:cNvPr>
          <p:cNvSpPr/>
          <p:nvPr/>
        </p:nvSpPr>
        <p:spPr>
          <a:xfrm>
            <a:off x="4173801" y="5587327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星: 5 pt 50">
            <a:extLst>
              <a:ext uri="{FF2B5EF4-FFF2-40B4-BE49-F238E27FC236}">
                <a16:creationId xmlns:a16="http://schemas.microsoft.com/office/drawing/2014/main" id="{730DC9A1-6F6C-57C2-92A2-D4BAF9B10D34}"/>
              </a:ext>
            </a:extLst>
          </p:cNvPr>
          <p:cNvSpPr/>
          <p:nvPr/>
        </p:nvSpPr>
        <p:spPr>
          <a:xfrm>
            <a:off x="3946254" y="5587327"/>
            <a:ext cx="124554" cy="124554"/>
          </a:xfrm>
          <a:prstGeom prst="star5">
            <a:avLst/>
          </a:prstGeom>
          <a:solidFill>
            <a:srgbClr val="C00000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37CD52B-147B-7C66-99EB-25848377D8B9}"/>
              </a:ext>
            </a:extLst>
          </p:cNvPr>
          <p:cNvSpPr/>
          <p:nvPr/>
        </p:nvSpPr>
        <p:spPr>
          <a:xfrm>
            <a:off x="5226645" y="688280"/>
            <a:ext cx="1258821" cy="503767"/>
          </a:xfrm>
          <a:prstGeom prst="rect">
            <a:avLst/>
          </a:prstGeom>
          <a:gradFill>
            <a:gsLst>
              <a:gs pos="0">
                <a:srgbClr val="7E007B"/>
              </a:gs>
              <a:gs pos="69000">
                <a:srgbClr val="C400BF"/>
              </a:gs>
              <a:gs pos="100000">
                <a:srgbClr val="FF65FB"/>
              </a:gs>
            </a:gsLst>
            <a:lin ang="2700000" scaled="0"/>
          </a:gra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  <a:latin typeface="プランタンELpetit" panose="02000600000000000000" pitchFamily="2" charset="-128"/>
                <a:ea typeface="プランタンELpetit" panose="02000600000000000000" pitchFamily="2" charset="-128"/>
              </a:rPr>
              <a:t>勝利条件</a:t>
            </a:r>
          </a:p>
        </p:txBody>
      </p:sp>
    </p:spTree>
    <p:extLst>
      <p:ext uri="{BB962C8B-B14F-4D97-AF65-F5344CB8AC3E}">
        <p14:creationId xmlns:p14="http://schemas.microsoft.com/office/powerpoint/2010/main" val="212191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D0F5C9C-3645-3BB3-DA05-B674EB714B6F}"/>
              </a:ext>
            </a:extLst>
          </p:cNvPr>
          <p:cNvGrpSpPr/>
          <p:nvPr/>
        </p:nvGrpSpPr>
        <p:grpSpPr>
          <a:xfrm>
            <a:off x="3576000" y="909000"/>
            <a:ext cx="5040000" cy="5040000"/>
            <a:chOff x="4476750" y="857250"/>
            <a:chExt cx="4320000" cy="4320000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23976F5B-5B52-33F8-7548-CC3D144184AA}"/>
                </a:ext>
              </a:extLst>
            </p:cNvPr>
            <p:cNvGrpSpPr/>
            <p:nvPr/>
          </p:nvGrpSpPr>
          <p:grpSpPr>
            <a:xfrm>
              <a:off x="4476750" y="857250"/>
              <a:ext cx="4320000" cy="4320000"/>
              <a:chOff x="438150" y="561975"/>
              <a:chExt cx="4320000" cy="4320000"/>
            </a:xfrm>
            <a:noFill/>
          </p:grpSpPr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06687577-63AE-64B7-6F34-0E89CDE1D054}"/>
                  </a:ext>
                </a:extLst>
              </p:cNvPr>
              <p:cNvSpPr/>
              <p:nvPr/>
            </p:nvSpPr>
            <p:spPr>
              <a:xfrm>
                <a:off x="438150" y="561975"/>
                <a:ext cx="4320000" cy="720000"/>
              </a:xfrm>
              <a:custGeom>
                <a:avLst/>
                <a:gdLst>
                  <a:gd name="connsiteX0" fmla="*/ 0 w 4320000"/>
                  <a:gd name="connsiteY0" fmla="*/ 0 h 720000"/>
                  <a:gd name="connsiteX1" fmla="*/ 660343 w 4320000"/>
                  <a:gd name="connsiteY1" fmla="*/ 0 h 720000"/>
                  <a:gd name="connsiteX2" fmla="*/ 1234286 w 4320000"/>
                  <a:gd name="connsiteY2" fmla="*/ 0 h 720000"/>
                  <a:gd name="connsiteX3" fmla="*/ 1721829 w 4320000"/>
                  <a:gd name="connsiteY3" fmla="*/ 0 h 720000"/>
                  <a:gd name="connsiteX4" fmla="*/ 2338971 w 4320000"/>
                  <a:gd name="connsiteY4" fmla="*/ 0 h 720000"/>
                  <a:gd name="connsiteX5" fmla="*/ 2956114 w 4320000"/>
                  <a:gd name="connsiteY5" fmla="*/ 0 h 720000"/>
                  <a:gd name="connsiteX6" fmla="*/ 3659657 w 4320000"/>
                  <a:gd name="connsiteY6" fmla="*/ 0 h 720000"/>
                  <a:gd name="connsiteX7" fmla="*/ 4320000 w 4320000"/>
                  <a:gd name="connsiteY7" fmla="*/ 0 h 720000"/>
                  <a:gd name="connsiteX8" fmla="*/ 4320000 w 4320000"/>
                  <a:gd name="connsiteY8" fmla="*/ 360000 h 720000"/>
                  <a:gd name="connsiteX9" fmla="*/ 4320000 w 4320000"/>
                  <a:gd name="connsiteY9" fmla="*/ 720000 h 720000"/>
                  <a:gd name="connsiteX10" fmla="*/ 3702857 w 4320000"/>
                  <a:gd name="connsiteY10" fmla="*/ 720000 h 720000"/>
                  <a:gd name="connsiteX11" fmla="*/ 2999314 w 4320000"/>
                  <a:gd name="connsiteY11" fmla="*/ 720000 h 720000"/>
                  <a:gd name="connsiteX12" fmla="*/ 2382171 w 4320000"/>
                  <a:gd name="connsiteY12" fmla="*/ 720000 h 720000"/>
                  <a:gd name="connsiteX13" fmla="*/ 1851429 w 4320000"/>
                  <a:gd name="connsiteY13" fmla="*/ 720000 h 720000"/>
                  <a:gd name="connsiteX14" fmla="*/ 1363886 w 4320000"/>
                  <a:gd name="connsiteY14" fmla="*/ 720000 h 720000"/>
                  <a:gd name="connsiteX15" fmla="*/ 789943 w 4320000"/>
                  <a:gd name="connsiteY15" fmla="*/ 720000 h 720000"/>
                  <a:gd name="connsiteX16" fmla="*/ 0 w 4320000"/>
                  <a:gd name="connsiteY16" fmla="*/ 720000 h 720000"/>
                  <a:gd name="connsiteX17" fmla="*/ 0 w 4320000"/>
                  <a:gd name="connsiteY17" fmla="*/ 367200 h 720000"/>
                  <a:gd name="connsiteX18" fmla="*/ 0 w 4320000"/>
                  <a:gd name="connsiteY18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20000" h="720000" fill="none" extrusionOk="0">
                    <a:moveTo>
                      <a:pt x="0" y="0"/>
                    </a:moveTo>
                    <a:cubicBezTo>
                      <a:pt x="252157" y="19467"/>
                      <a:pt x="419656" y="1848"/>
                      <a:pt x="660343" y="0"/>
                    </a:cubicBezTo>
                    <a:cubicBezTo>
                      <a:pt x="901030" y="-1848"/>
                      <a:pt x="976356" y="-20657"/>
                      <a:pt x="1234286" y="0"/>
                    </a:cubicBezTo>
                    <a:cubicBezTo>
                      <a:pt x="1492216" y="20657"/>
                      <a:pt x="1580475" y="1181"/>
                      <a:pt x="1721829" y="0"/>
                    </a:cubicBezTo>
                    <a:cubicBezTo>
                      <a:pt x="1863183" y="-1181"/>
                      <a:pt x="2080174" y="4929"/>
                      <a:pt x="2338971" y="0"/>
                    </a:cubicBezTo>
                    <a:cubicBezTo>
                      <a:pt x="2597768" y="-4929"/>
                      <a:pt x="2778921" y="-11234"/>
                      <a:pt x="2956114" y="0"/>
                    </a:cubicBezTo>
                    <a:cubicBezTo>
                      <a:pt x="3133307" y="11234"/>
                      <a:pt x="3453033" y="12694"/>
                      <a:pt x="3659657" y="0"/>
                    </a:cubicBezTo>
                    <a:cubicBezTo>
                      <a:pt x="3866281" y="-12694"/>
                      <a:pt x="4144654" y="-24177"/>
                      <a:pt x="4320000" y="0"/>
                    </a:cubicBezTo>
                    <a:cubicBezTo>
                      <a:pt x="4331249" y="149527"/>
                      <a:pt x="4324276" y="268653"/>
                      <a:pt x="4320000" y="360000"/>
                    </a:cubicBezTo>
                    <a:cubicBezTo>
                      <a:pt x="4315724" y="451347"/>
                      <a:pt x="4303206" y="557709"/>
                      <a:pt x="4320000" y="720000"/>
                    </a:cubicBezTo>
                    <a:cubicBezTo>
                      <a:pt x="4011918" y="694444"/>
                      <a:pt x="3866264" y="733724"/>
                      <a:pt x="3702857" y="720000"/>
                    </a:cubicBezTo>
                    <a:cubicBezTo>
                      <a:pt x="3539450" y="706276"/>
                      <a:pt x="3236519" y="689097"/>
                      <a:pt x="2999314" y="720000"/>
                    </a:cubicBezTo>
                    <a:cubicBezTo>
                      <a:pt x="2762109" y="750903"/>
                      <a:pt x="2627352" y="702361"/>
                      <a:pt x="2382171" y="720000"/>
                    </a:cubicBezTo>
                    <a:cubicBezTo>
                      <a:pt x="2136990" y="737639"/>
                      <a:pt x="1980093" y="723059"/>
                      <a:pt x="1851429" y="720000"/>
                    </a:cubicBezTo>
                    <a:cubicBezTo>
                      <a:pt x="1722765" y="716941"/>
                      <a:pt x="1526196" y="736386"/>
                      <a:pt x="1363886" y="720000"/>
                    </a:cubicBezTo>
                    <a:cubicBezTo>
                      <a:pt x="1201576" y="703614"/>
                      <a:pt x="1047283" y="736557"/>
                      <a:pt x="789943" y="720000"/>
                    </a:cubicBezTo>
                    <a:cubicBezTo>
                      <a:pt x="532603" y="703443"/>
                      <a:pt x="222516" y="706834"/>
                      <a:pt x="0" y="720000"/>
                    </a:cubicBezTo>
                    <a:cubicBezTo>
                      <a:pt x="9884" y="640627"/>
                      <a:pt x="14352" y="498278"/>
                      <a:pt x="0" y="367200"/>
                    </a:cubicBezTo>
                    <a:cubicBezTo>
                      <a:pt x="-14352" y="236122"/>
                      <a:pt x="8725" y="130060"/>
                      <a:pt x="0" y="0"/>
                    </a:cubicBezTo>
                    <a:close/>
                  </a:path>
                  <a:path w="4320000" h="720000" stroke="0" extrusionOk="0">
                    <a:moveTo>
                      <a:pt x="0" y="0"/>
                    </a:moveTo>
                    <a:cubicBezTo>
                      <a:pt x="183091" y="-21810"/>
                      <a:pt x="316803" y="3843"/>
                      <a:pt x="530743" y="0"/>
                    </a:cubicBezTo>
                    <a:cubicBezTo>
                      <a:pt x="744683" y="-3843"/>
                      <a:pt x="946632" y="-20785"/>
                      <a:pt x="1191086" y="0"/>
                    </a:cubicBezTo>
                    <a:cubicBezTo>
                      <a:pt x="1435540" y="20785"/>
                      <a:pt x="1664357" y="-14150"/>
                      <a:pt x="1894629" y="0"/>
                    </a:cubicBezTo>
                    <a:cubicBezTo>
                      <a:pt x="2124901" y="14150"/>
                      <a:pt x="2295869" y="21099"/>
                      <a:pt x="2598171" y="0"/>
                    </a:cubicBezTo>
                    <a:cubicBezTo>
                      <a:pt x="2900473" y="-21099"/>
                      <a:pt x="2956464" y="14360"/>
                      <a:pt x="3172114" y="0"/>
                    </a:cubicBezTo>
                    <a:cubicBezTo>
                      <a:pt x="3387764" y="-14360"/>
                      <a:pt x="3890549" y="-46420"/>
                      <a:pt x="4320000" y="0"/>
                    </a:cubicBezTo>
                    <a:cubicBezTo>
                      <a:pt x="4308550" y="150973"/>
                      <a:pt x="4321919" y="244270"/>
                      <a:pt x="4320000" y="360000"/>
                    </a:cubicBezTo>
                    <a:cubicBezTo>
                      <a:pt x="4318081" y="475730"/>
                      <a:pt x="4334154" y="618880"/>
                      <a:pt x="4320000" y="720000"/>
                    </a:cubicBezTo>
                    <a:cubicBezTo>
                      <a:pt x="4164447" y="737444"/>
                      <a:pt x="3907436" y="718701"/>
                      <a:pt x="3789257" y="720000"/>
                    </a:cubicBezTo>
                    <a:cubicBezTo>
                      <a:pt x="3671078" y="721299"/>
                      <a:pt x="3361891" y="686956"/>
                      <a:pt x="3085714" y="720000"/>
                    </a:cubicBezTo>
                    <a:cubicBezTo>
                      <a:pt x="2809537" y="753044"/>
                      <a:pt x="2769093" y="701933"/>
                      <a:pt x="2598171" y="720000"/>
                    </a:cubicBezTo>
                    <a:cubicBezTo>
                      <a:pt x="2427249" y="738067"/>
                      <a:pt x="2176626" y="695938"/>
                      <a:pt x="1981029" y="720000"/>
                    </a:cubicBezTo>
                    <a:cubicBezTo>
                      <a:pt x="1785432" y="744062"/>
                      <a:pt x="1503661" y="718939"/>
                      <a:pt x="1320686" y="720000"/>
                    </a:cubicBezTo>
                    <a:cubicBezTo>
                      <a:pt x="1137711" y="721061"/>
                      <a:pt x="951017" y="726505"/>
                      <a:pt x="703543" y="720000"/>
                    </a:cubicBezTo>
                    <a:cubicBezTo>
                      <a:pt x="456069" y="713495"/>
                      <a:pt x="255638" y="702162"/>
                      <a:pt x="0" y="720000"/>
                    </a:cubicBezTo>
                    <a:cubicBezTo>
                      <a:pt x="414" y="641595"/>
                      <a:pt x="12609" y="514029"/>
                      <a:pt x="0" y="374400"/>
                    </a:cubicBezTo>
                    <a:cubicBezTo>
                      <a:pt x="-12609" y="234771"/>
                      <a:pt x="82" y="158368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190060690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43054006-F79D-7F1A-33ED-AE7F973D196B}"/>
                  </a:ext>
                </a:extLst>
              </p:cNvPr>
              <p:cNvSpPr/>
              <p:nvPr/>
            </p:nvSpPr>
            <p:spPr>
              <a:xfrm>
                <a:off x="438150" y="1281975"/>
                <a:ext cx="3600000" cy="720000"/>
              </a:xfrm>
              <a:custGeom>
                <a:avLst/>
                <a:gdLst>
                  <a:gd name="connsiteX0" fmla="*/ 0 w 3600000"/>
                  <a:gd name="connsiteY0" fmla="*/ 0 h 720000"/>
                  <a:gd name="connsiteX1" fmla="*/ 564000 w 3600000"/>
                  <a:gd name="connsiteY1" fmla="*/ 0 h 720000"/>
                  <a:gd name="connsiteX2" fmla="*/ 1236000 w 3600000"/>
                  <a:gd name="connsiteY2" fmla="*/ 0 h 720000"/>
                  <a:gd name="connsiteX3" fmla="*/ 1836000 w 3600000"/>
                  <a:gd name="connsiteY3" fmla="*/ 0 h 720000"/>
                  <a:gd name="connsiteX4" fmla="*/ 2508000 w 3600000"/>
                  <a:gd name="connsiteY4" fmla="*/ 0 h 720000"/>
                  <a:gd name="connsiteX5" fmla="*/ 3600000 w 3600000"/>
                  <a:gd name="connsiteY5" fmla="*/ 0 h 720000"/>
                  <a:gd name="connsiteX6" fmla="*/ 3600000 w 3600000"/>
                  <a:gd name="connsiteY6" fmla="*/ 352800 h 720000"/>
                  <a:gd name="connsiteX7" fmla="*/ 3600000 w 3600000"/>
                  <a:gd name="connsiteY7" fmla="*/ 720000 h 720000"/>
                  <a:gd name="connsiteX8" fmla="*/ 3072000 w 3600000"/>
                  <a:gd name="connsiteY8" fmla="*/ 720000 h 720000"/>
                  <a:gd name="connsiteX9" fmla="*/ 2400000 w 3600000"/>
                  <a:gd name="connsiteY9" fmla="*/ 720000 h 720000"/>
                  <a:gd name="connsiteX10" fmla="*/ 1764000 w 3600000"/>
                  <a:gd name="connsiteY10" fmla="*/ 720000 h 720000"/>
                  <a:gd name="connsiteX11" fmla="*/ 1092000 w 3600000"/>
                  <a:gd name="connsiteY11" fmla="*/ 720000 h 720000"/>
                  <a:gd name="connsiteX12" fmla="*/ 0 w 3600000"/>
                  <a:gd name="connsiteY12" fmla="*/ 720000 h 720000"/>
                  <a:gd name="connsiteX13" fmla="*/ 0 w 3600000"/>
                  <a:gd name="connsiteY13" fmla="*/ 367200 h 720000"/>
                  <a:gd name="connsiteX14" fmla="*/ 0 w 3600000"/>
                  <a:gd name="connsiteY14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00000" h="720000" fill="none" extrusionOk="0">
                    <a:moveTo>
                      <a:pt x="0" y="0"/>
                    </a:moveTo>
                    <a:cubicBezTo>
                      <a:pt x="254276" y="7869"/>
                      <a:pt x="339615" y="-4568"/>
                      <a:pt x="564000" y="0"/>
                    </a:cubicBezTo>
                    <a:cubicBezTo>
                      <a:pt x="788385" y="4568"/>
                      <a:pt x="1060599" y="9689"/>
                      <a:pt x="1236000" y="0"/>
                    </a:cubicBezTo>
                    <a:cubicBezTo>
                      <a:pt x="1411401" y="-9689"/>
                      <a:pt x="1654868" y="-23228"/>
                      <a:pt x="1836000" y="0"/>
                    </a:cubicBezTo>
                    <a:cubicBezTo>
                      <a:pt x="2017132" y="23228"/>
                      <a:pt x="2245791" y="5007"/>
                      <a:pt x="2508000" y="0"/>
                    </a:cubicBezTo>
                    <a:cubicBezTo>
                      <a:pt x="2770209" y="-5007"/>
                      <a:pt x="3097221" y="-29881"/>
                      <a:pt x="3600000" y="0"/>
                    </a:cubicBezTo>
                    <a:cubicBezTo>
                      <a:pt x="3594965" y="141031"/>
                      <a:pt x="3613786" y="215201"/>
                      <a:pt x="3600000" y="352800"/>
                    </a:cubicBezTo>
                    <a:cubicBezTo>
                      <a:pt x="3586214" y="490399"/>
                      <a:pt x="3615460" y="619736"/>
                      <a:pt x="3600000" y="720000"/>
                    </a:cubicBezTo>
                    <a:cubicBezTo>
                      <a:pt x="3469978" y="711660"/>
                      <a:pt x="3255788" y="733010"/>
                      <a:pt x="3072000" y="720000"/>
                    </a:cubicBezTo>
                    <a:cubicBezTo>
                      <a:pt x="2888212" y="706990"/>
                      <a:pt x="2664278" y="693650"/>
                      <a:pt x="2400000" y="720000"/>
                    </a:cubicBezTo>
                    <a:cubicBezTo>
                      <a:pt x="2135722" y="746350"/>
                      <a:pt x="1917039" y="710917"/>
                      <a:pt x="1764000" y="720000"/>
                    </a:cubicBezTo>
                    <a:cubicBezTo>
                      <a:pt x="1610961" y="729083"/>
                      <a:pt x="1282793" y="748526"/>
                      <a:pt x="1092000" y="720000"/>
                    </a:cubicBezTo>
                    <a:cubicBezTo>
                      <a:pt x="901207" y="691474"/>
                      <a:pt x="443157" y="732597"/>
                      <a:pt x="0" y="720000"/>
                    </a:cubicBezTo>
                    <a:cubicBezTo>
                      <a:pt x="-2854" y="575276"/>
                      <a:pt x="-7680" y="498530"/>
                      <a:pt x="0" y="367200"/>
                    </a:cubicBezTo>
                    <a:cubicBezTo>
                      <a:pt x="7680" y="235870"/>
                      <a:pt x="17479" y="124705"/>
                      <a:pt x="0" y="0"/>
                    </a:cubicBezTo>
                    <a:close/>
                  </a:path>
                  <a:path w="3600000" h="720000" stroke="0" extrusionOk="0">
                    <a:moveTo>
                      <a:pt x="0" y="0"/>
                    </a:moveTo>
                    <a:cubicBezTo>
                      <a:pt x="177706" y="-6558"/>
                      <a:pt x="418091" y="-18255"/>
                      <a:pt x="528000" y="0"/>
                    </a:cubicBezTo>
                    <a:cubicBezTo>
                      <a:pt x="637909" y="18255"/>
                      <a:pt x="972229" y="-2639"/>
                      <a:pt x="1128000" y="0"/>
                    </a:cubicBezTo>
                    <a:cubicBezTo>
                      <a:pt x="1283771" y="2639"/>
                      <a:pt x="1498688" y="-3267"/>
                      <a:pt x="1728000" y="0"/>
                    </a:cubicBezTo>
                    <a:cubicBezTo>
                      <a:pt x="1957312" y="3267"/>
                      <a:pt x="2072962" y="23731"/>
                      <a:pt x="2400000" y="0"/>
                    </a:cubicBezTo>
                    <a:cubicBezTo>
                      <a:pt x="2727038" y="-23731"/>
                      <a:pt x="2712440" y="20866"/>
                      <a:pt x="2928000" y="0"/>
                    </a:cubicBezTo>
                    <a:cubicBezTo>
                      <a:pt x="3143560" y="-20866"/>
                      <a:pt x="3440064" y="31643"/>
                      <a:pt x="3600000" y="0"/>
                    </a:cubicBezTo>
                    <a:cubicBezTo>
                      <a:pt x="3603200" y="75188"/>
                      <a:pt x="3599531" y="268169"/>
                      <a:pt x="3600000" y="374400"/>
                    </a:cubicBezTo>
                    <a:cubicBezTo>
                      <a:pt x="3600469" y="480631"/>
                      <a:pt x="3603731" y="632829"/>
                      <a:pt x="3600000" y="720000"/>
                    </a:cubicBezTo>
                    <a:cubicBezTo>
                      <a:pt x="3486523" y="706992"/>
                      <a:pt x="3224979" y="733510"/>
                      <a:pt x="3072000" y="720000"/>
                    </a:cubicBezTo>
                    <a:cubicBezTo>
                      <a:pt x="2919021" y="706490"/>
                      <a:pt x="2804498" y="696677"/>
                      <a:pt x="2544000" y="720000"/>
                    </a:cubicBezTo>
                    <a:cubicBezTo>
                      <a:pt x="2283502" y="743323"/>
                      <a:pt x="2145390" y="730704"/>
                      <a:pt x="1872000" y="720000"/>
                    </a:cubicBezTo>
                    <a:cubicBezTo>
                      <a:pt x="1598610" y="709296"/>
                      <a:pt x="1531872" y="696070"/>
                      <a:pt x="1380000" y="720000"/>
                    </a:cubicBezTo>
                    <a:cubicBezTo>
                      <a:pt x="1228128" y="743930"/>
                      <a:pt x="964990" y="702861"/>
                      <a:pt x="708000" y="720000"/>
                    </a:cubicBezTo>
                    <a:cubicBezTo>
                      <a:pt x="451010" y="737139"/>
                      <a:pt x="214800" y="731989"/>
                      <a:pt x="0" y="720000"/>
                    </a:cubicBezTo>
                    <a:cubicBezTo>
                      <a:pt x="12092" y="616094"/>
                      <a:pt x="-8371" y="496385"/>
                      <a:pt x="0" y="374400"/>
                    </a:cubicBezTo>
                    <a:cubicBezTo>
                      <a:pt x="8371" y="252415"/>
                      <a:pt x="-8137" y="113325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341274200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CF069CE-E715-5124-724C-DC4A0F302ABC}"/>
                  </a:ext>
                </a:extLst>
              </p:cNvPr>
              <p:cNvSpPr/>
              <p:nvPr/>
            </p:nvSpPr>
            <p:spPr>
              <a:xfrm>
                <a:off x="438150" y="2001975"/>
                <a:ext cx="2880000" cy="720000"/>
              </a:xfrm>
              <a:custGeom>
                <a:avLst/>
                <a:gdLst>
                  <a:gd name="connsiteX0" fmla="*/ 0 w 2880000"/>
                  <a:gd name="connsiteY0" fmla="*/ 0 h 720000"/>
                  <a:gd name="connsiteX1" fmla="*/ 547200 w 2880000"/>
                  <a:gd name="connsiteY1" fmla="*/ 0 h 720000"/>
                  <a:gd name="connsiteX2" fmla="*/ 1036800 w 2880000"/>
                  <a:gd name="connsiteY2" fmla="*/ 0 h 720000"/>
                  <a:gd name="connsiteX3" fmla="*/ 1584000 w 2880000"/>
                  <a:gd name="connsiteY3" fmla="*/ 0 h 720000"/>
                  <a:gd name="connsiteX4" fmla="*/ 2160000 w 2880000"/>
                  <a:gd name="connsiteY4" fmla="*/ 0 h 720000"/>
                  <a:gd name="connsiteX5" fmla="*/ 2880000 w 2880000"/>
                  <a:gd name="connsiteY5" fmla="*/ 0 h 720000"/>
                  <a:gd name="connsiteX6" fmla="*/ 2880000 w 2880000"/>
                  <a:gd name="connsiteY6" fmla="*/ 374400 h 720000"/>
                  <a:gd name="connsiteX7" fmla="*/ 2880000 w 2880000"/>
                  <a:gd name="connsiteY7" fmla="*/ 720000 h 720000"/>
                  <a:gd name="connsiteX8" fmla="*/ 2390400 w 2880000"/>
                  <a:gd name="connsiteY8" fmla="*/ 720000 h 720000"/>
                  <a:gd name="connsiteX9" fmla="*/ 1900800 w 2880000"/>
                  <a:gd name="connsiteY9" fmla="*/ 720000 h 720000"/>
                  <a:gd name="connsiteX10" fmla="*/ 1411200 w 2880000"/>
                  <a:gd name="connsiteY10" fmla="*/ 720000 h 720000"/>
                  <a:gd name="connsiteX11" fmla="*/ 921600 w 2880000"/>
                  <a:gd name="connsiteY11" fmla="*/ 720000 h 720000"/>
                  <a:gd name="connsiteX12" fmla="*/ 0 w 2880000"/>
                  <a:gd name="connsiteY12" fmla="*/ 720000 h 720000"/>
                  <a:gd name="connsiteX13" fmla="*/ 0 w 2880000"/>
                  <a:gd name="connsiteY13" fmla="*/ 352800 h 720000"/>
                  <a:gd name="connsiteX14" fmla="*/ 0 w 2880000"/>
                  <a:gd name="connsiteY14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80000" h="720000" fill="none" extrusionOk="0">
                    <a:moveTo>
                      <a:pt x="0" y="0"/>
                    </a:moveTo>
                    <a:cubicBezTo>
                      <a:pt x="178212" y="-15509"/>
                      <a:pt x="435260" y="-10276"/>
                      <a:pt x="547200" y="0"/>
                    </a:cubicBezTo>
                    <a:cubicBezTo>
                      <a:pt x="659140" y="10276"/>
                      <a:pt x="931217" y="23719"/>
                      <a:pt x="1036800" y="0"/>
                    </a:cubicBezTo>
                    <a:cubicBezTo>
                      <a:pt x="1142383" y="-23719"/>
                      <a:pt x="1372540" y="1995"/>
                      <a:pt x="1584000" y="0"/>
                    </a:cubicBezTo>
                    <a:cubicBezTo>
                      <a:pt x="1795460" y="-1995"/>
                      <a:pt x="1895417" y="-6259"/>
                      <a:pt x="2160000" y="0"/>
                    </a:cubicBezTo>
                    <a:cubicBezTo>
                      <a:pt x="2424583" y="6259"/>
                      <a:pt x="2602918" y="23349"/>
                      <a:pt x="2880000" y="0"/>
                    </a:cubicBezTo>
                    <a:cubicBezTo>
                      <a:pt x="2885166" y="182631"/>
                      <a:pt x="2874187" y="291624"/>
                      <a:pt x="2880000" y="374400"/>
                    </a:cubicBezTo>
                    <a:cubicBezTo>
                      <a:pt x="2885813" y="457176"/>
                      <a:pt x="2890747" y="642811"/>
                      <a:pt x="2880000" y="720000"/>
                    </a:cubicBezTo>
                    <a:cubicBezTo>
                      <a:pt x="2652047" y="699624"/>
                      <a:pt x="2515619" y="717409"/>
                      <a:pt x="2390400" y="720000"/>
                    </a:cubicBezTo>
                    <a:cubicBezTo>
                      <a:pt x="2265181" y="722591"/>
                      <a:pt x="2099154" y="742110"/>
                      <a:pt x="1900800" y="720000"/>
                    </a:cubicBezTo>
                    <a:cubicBezTo>
                      <a:pt x="1702446" y="697890"/>
                      <a:pt x="1652430" y="723537"/>
                      <a:pt x="1411200" y="720000"/>
                    </a:cubicBezTo>
                    <a:cubicBezTo>
                      <a:pt x="1169970" y="716463"/>
                      <a:pt x="1149335" y="707942"/>
                      <a:pt x="921600" y="720000"/>
                    </a:cubicBezTo>
                    <a:cubicBezTo>
                      <a:pt x="693865" y="732058"/>
                      <a:pt x="340556" y="674093"/>
                      <a:pt x="0" y="720000"/>
                    </a:cubicBezTo>
                    <a:cubicBezTo>
                      <a:pt x="-13065" y="539568"/>
                      <a:pt x="-7526" y="486037"/>
                      <a:pt x="0" y="352800"/>
                    </a:cubicBezTo>
                    <a:cubicBezTo>
                      <a:pt x="7526" y="219563"/>
                      <a:pt x="-14262" y="114368"/>
                      <a:pt x="0" y="0"/>
                    </a:cubicBezTo>
                    <a:close/>
                  </a:path>
                  <a:path w="2880000" h="720000" stroke="0" extrusionOk="0">
                    <a:moveTo>
                      <a:pt x="0" y="0"/>
                    </a:moveTo>
                    <a:cubicBezTo>
                      <a:pt x="314317" y="-10981"/>
                      <a:pt x="342547" y="-31453"/>
                      <a:pt x="633600" y="0"/>
                    </a:cubicBezTo>
                    <a:cubicBezTo>
                      <a:pt x="924653" y="31453"/>
                      <a:pt x="1053981" y="-7513"/>
                      <a:pt x="1238400" y="0"/>
                    </a:cubicBezTo>
                    <a:cubicBezTo>
                      <a:pt x="1422819" y="7513"/>
                      <a:pt x="1647189" y="3833"/>
                      <a:pt x="1872000" y="0"/>
                    </a:cubicBezTo>
                    <a:cubicBezTo>
                      <a:pt x="2096811" y="-3833"/>
                      <a:pt x="2603457" y="-26405"/>
                      <a:pt x="2880000" y="0"/>
                    </a:cubicBezTo>
                    <a:cubicBezTo>
                      <a:pt x="2896833" y="101380"/>
                      <a:pt x="2875683" y="266647"/>
                      <a:pt x="2880000" y="367200"/>
                    </a:cubicBezTo>
                    <a:cubicBezTo>
                      <a:pt x="2884317" y="467753"/>
                      <a:pt x="2888575" y="624257"/>
                      <a:pt x="2880000" y="720000"/>
                    </a:cubicBezTo>
                    <a:cubicBezTo>
                      <a:pt x="2669536" y="722991"/>
                      <a:pt x="2527963" y="737280"/>
                      <a:pt x="2390400" y="720000"/>
                    </a:cubicBezTo>
                    <a:cubicBezTo>
                      <a:pt x="2252837" y="702720"/>
                      <a:pt x="2088254" y="705561"/>
                      <a:pt x="1900800" y="720000"/>
                    </a:cubicBezTo>
                    <a:cubicBezTo>
                      <a:pt x="1713346" y="734439"/>
                      <a:pt x="1463522" y="710852"/>
                      <a:pt x="1324800" y="720000"/>
                    </a:cubicBezTo>
                    <a:cubicBezTo>
                      <a:pt x="1186078" y="729148"/>
                      <a:pt x="1043090" y="697124"/>
                      <a:pt x="777600" y="720000"/>
                    </a:cubicBezTo>
                    <a:cubicBezTo>
                      <a:pt x="512110" y="742876"/>
                      <a:pt x="303209" y="756584"/>
                      <a:pt x="0" y="720000"/>
                    </a:cubicBezTo>
                    <a:cubicBezTo>
                      <a:pt x="-5896" y="579837"/>
                      <a:pt x="16888" y="520162"/>
                      <a:pt x="0" y="367200"/>
                    </a:cubicBezTo>
                    <a:cubicBezTo>
                      <a:pt x="-16888" y="214238"/>
                      <a:pt x="2029" y="163080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145920580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DF27054-3FA1-E277-7EEA-AF53102F398F}"/>
                  </a:ext>
                </a:extLst>
              </p:cNvPr>
              <p:cNvSpPr/>
              <p:nvPr/>
            </p:nvSpPr>
            <p:spPr>
              <a:xfrm>
                <a:off x="438150" y="2721975"/>
                <a:ext cx="2160000" cy="720000"/>
              </a:xfrm>
              <a:custGeom>
                <a:avLst/>
                <a:gdLst>
                  <a:gd name="connsiteX0" fmla="*/ 0 w 2160000"/>
                  <a:gd name="connsiteY0" fmla="*/ 0 h 720000"/>
                  <a:gd name="connsiteX1" fmla="*/ 496800 w 2160000"/>
                  <a:gd name="connsiteY1" fmla="*/ 0 h 720000"/>
                  <a:gd name="connsiteX2" fmla="*/ 993600 w 2160000"/>
                  <a:gd name="connsiteY2" fmla="*/ 0 h 720000"/>
                  <a:gd name="connsiteX3" fmla="*/ 1555200 w 2160000"/>
                  <a:gd name="connsiteY3" fmla="*/ 0 h 720000"/>
                  <a:gd name="connsiteX4" fmla="*/ 2160000 w 2160000"/>
                  <a:gd name="connsiteY4" fmla="*/ 0 h 720000"/>
                  <a:gd name="connsiteX5" fmla="*/ 2160000 w 2160000"/>
                  <a:gd name="connsiteY5" fmla="*/ 345600 h 720000"/>
                  <a:gd name="connsiteX6" fmla="*/ 2160000 w 2160000"/>
                  <a:gd name="connsiteY6" fmla="*/ 720000 h 720000"/>
                  <a:gd name="connsiteX7" fmla="*/ 1663200 w 2160000"/>
                  <a:gd name="connsiteY7" fmla="*/ 720000 h 720000"/>
                  <a:gd name="connsiteX8" fmla="*/ 1166400 w 2160000"/>
                  <a:gd name="connsiteY8" fmla="*/ 720000 h 720000"/>
                  <a:gd name="connsiteX9" fmla="*/ 669600 w 2160000"/>
                  <a:gd name="connsiteY9" fmla="*/ 720000 h 720000"/>
                  <a:gd name="connsiteX10" fmla="*/ 0 w 2160000"/>
                  <a:gd name="connsiteY10" fmla="*/ 720000 h 720000"/>
                  <a:gd name="connsiteX11" fmla="*/ 0 w 2160000"/>
                  <a:gd name="connsiteY11" fmla="*/ 367200 h 720000"/>
                  <a:gd name="connsiteX12" fmla="*/ 0 w 2160000"/>
                  <a:gd name="connsiteY12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0000" h="720000" fill="none" extrusionOk="0">
                    <a:moveTo>
                      <a:pt x="0" y="0"/>
                    </a:moveTo>
                    <a:cubicBezTo>
                      <a:pt x="210556" y="19784"/>
                      <a:pt x="295058" y="19736"/>
                      <a:pt x="496800" y="0"/>
                    </a:cubicBezTo>
                    <a:cubicBezTo>
                      <a:pt x="698542" y="-19736"/>
                      <a:pt x="798872" y="21944"/>
                      <a:pt x="993600" y="0"/>
                    </a:cubicBezTo>
                    <a:cubicBezTo>
                      <a:pt x="1188328" y="-21944"/>
                      <a:pt x="1285724" y="12726"/>
                      <a:pt x="1555200" y="0"/>
                    </a:cubicBezTo>
                    <a:cubicBezTo>
                      <a:pt x="1824676" y="-12726"/>
                      <a:pt x="1869417" y="-20785"/>
                      <a:pt x="2160000" y="0"/>
                    </a:cubicBezTo>
                    <a:cubicBezTo>
                      <a:pt x="2174159" y="159208"/>
                      <a:pt x="2151670" y="238919"/>
                      <a:pt x="2160000" y="345600"/>
                    </a:cubicBezTo>
                    <a:cubicBezTo>
                      <a:pt x="2168330" y="452281"/>
                      <a:pt x="2167784" y="537657"/>
                      <a:pt x="2160000" y="720000"/>
                    </a:cubicBezTo>
                    <a:cubicBezTo>
                      <a:pt x="1955484" y="712635"/>
                      <a:pt x="1908916" y="711517"/>
                      <a:pt x="1663200" y="720000"/>
                    </a:cubicBezTo>
                    <a:cubicBezTo>
                      <a:pt x="1417484" y="728483"/>
                      <a:pt x="1269197" y="732262"/>
                      <a:pt x="1166400" y="720000"/>
                    </a:cubicBezTo>
                    <a:cubicBezTo>
                      <a:pt x="1063603" y="707738"/>
                      <a:pt x="885869" y="736371"/>
                      <a:pt x="669600" y="720000"/>
                    </a:cubicBezTo>
                    <a:cubicBezTo>
                      <a:pt x="453331" y="703629"/>
                      <a:pt x="215107" y="748198"/>
                      <a:pt x="0" y="720000"/>
                    </a:cubicBezTo>
                    <a:cubicBezTo>
                      <a:pt x="3073" y="570955"/>
                      <a:pt x="3875" y="462816"/>
                      <a:pt x="0" y="367200"/>
                    </a:cubicBezTo>
                    <a:cubicBezTo>
                      <a:pt x="-3875" y="271584"/>
                      <a:pt x="15641" y="180779"/>
                      <a:pt x="0" y="0"/>
                    </a:cubicBezTo>
                    <a:close/>
                  </a:path>
                  <a:path w="2160000" h="720000" stroke="0" extrusionOk="0">
                    <a:moveTo>
                      <a:pt x="0" y="0"/>
                    </a:moveTo>
                    <a:cubicBezTo>
                      <a:pt x="204447" y="-3474"/>
                      <a:pt x="299273" y="-15889"/>
                      <a:pt x="540000" y="0"/>
                    </a:cubicBezTo>
                    <a:cubicBezTo>
                      <a:pt x="780727" y="15889"/>
                      <a:pt x="869699" y="24753"/>
                      <a:pt x="1080000" y="0"/>
                    </a:cubicBezTo>
                    <a:cubicBezTo>
                      <a:pt x="1290301" y="-24753"/>
                      <a:pt x="1474125" y="-9102"/>
                      <a:pt x="1620000" y="0"/>
                    </a:cubicBezTo>
                    <a:cubicBezTo>
                      <a:pt x="1765875" y="9102"/>
                      <a:pt x="1986370" y="-24115"/>
                      <a:pt x="2160000" y="0"/>
                    </a:cubicBezTo>
                    <a:cubicBezTo>
                      <a:pt x="2158221" y="143929"/>
                      <a:pt x="2162015" y="263771"/>
                      <a:pt x="2160000" y="345600"/>
                    </a:cubicBezTo>
                    <a:cubicBezTo>
                      <a:pt x="2157985" y="427429"/>
                      <a:pt x="2157011" y="643735"/>
                      <a:pt x="2160000" y="720000"/>
                    </a:cubicBezTo>
                    <a:cubicBezTo>
                      <a:pt x="1960006" y="729619"/>
                      <a:pt x="1875416" y="718140"/>
                      <a:pt x="1663200" y="720000"/>
                    </a:cubicBezTo>
                    <a:cubicBezTo>
                      <a:pt x="1450984" y="721860"/>
                      <a:pt x="1413542" y="705324"/>
                      <a:pt x="1188000" y="720000"/>
                    </a:cubicBezTo>
                    <a:cubicBezTo>
                      <a:pt x="962458" y="734676"/>
                      <a:pt x="722992" y="744416"/>
                      <a:pt x="604800" y="720000"/>
                    </a:cubicBezTo>
                    <a:cubicBezTo>
                      <a:pt x="486608" y="695584"/>
                      <a:pt x="196963" y="716108"/>
                      <a:pt x="0" y="720000"/>
                    </a:cubicBezTo>
                    <a:cubicBezTo>
                      <a:pt x="-10889" y="553543"/>
                      <a:pt x="-12894" y="459831"/>
                      <a:pt x="0" y="367200"/>
                    </a:cubicBezTo>
                    <a:cubicBezTo>
                      <a:pt x="12894" y="274569"/>
                      <a:pt x="9936" y="156969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213957441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B395DFC6-BEA0-8D54-075E-CBDE56F0829B}"/>
                  </a:ext>
                </a:extLst>
              </p:cNvPr>
              <p:cNvSpPr/>
              <p:nvPr/>
            </p:nvSpPr>
            <p:spPr>
              <a:xfrm>
                <a:off x="438150" y="3441975"/>
                <a:ext cx="1440000" cy="720000"/>
              </a:xfrm>
              <a:custGeom>
                <a:avLst/>
                <a:gdLst>
                  <a:gd name="connsiteX0" fmla="*/ 0 w 1440000"/>
                  <a:gd name="connsiteY0" fmla="*/ 0 h 720000"/>
                  <a:gd name="connsiteX1" fmla="*/ 494400 w 1440000"/>
                  <a:gd name="connsiteY1" fmla="*/ 0 h 720000"/>
                  <a:gd name="connsiteX2" fmla="*/ 988800 w 1440000"/>
                  <a:gd name="connsiteY2" fmla="*/ 0 h 720000"/>
                  <a:gd name="connsiteX3" fmla="*/ 1440000 w 1440000"/>
                  <a:gd name="connsiteY3" fmla="*/ 0 h 720000"/>
                  <a:gd name="connsiteX4" fmla="*/ 1440000 w 1440000"/>
                  <a:gd name="connsiteY4" fmla="*/ 338400 h 720000"/>
                  <a:gd name="connsiteX5" fmla="*/ 1440000 w 1440000"/>
                  <a:gd name="connsiteY5" fmla="*/ 720000 h 720000"/>
                  <a:gd name="connsiteX6" fmla="*/ 960000 w 1440000"/>
                  <a:gd name="connsiteY6" fmla="*/ 720000 h 720000"/>
                  <a:gd name="connsiteX7" fmla="*/ 480000 w 1440000"/>
                  <a:gd name="connsiteY7" fmla="*/ 720000 h 720000"/>
                  <a:gd name="connsiteX8" fmla="*/ 0 w 1440000"/>
                  <a:gd name="connsiteY8" fmla="*/ 720000 h 720000"/>
                  <a:gd name="connsiteX9" fmla="*/ 0 w 1440000"/>
                  <a:gd name="connsiteY9" fmla="*/ 345600 h 720000"/>
                  <a:gd name="connsiteX10" fmla="*/ 0 w 1440000"/>
                  <a:gd name="connsiteY10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40000" h="720000" fill="none" extrusionOk="0">
                    <a:moveTo>
                      <a:pt x="0" y="0"/>
                    </a:moveTo>
                    <a:cubicBezTo>
                      <a:pt x="184144" y="940"/>
                      <a:pt x="282180" y="5375"/>
                      <a:pt x="494400" y="0"/>
                    </a:cubicBezTo>
                    <a:cubicBezTo>
                      <a:pt x="706620" y="-5375"/>
                      <a:pt x="787774" y="2279"/>
                      <a:pt x="988800" y="0"/>
                    </a:cubicBezTo>
                    <a:cubicBezTo>
                      <a:pt x="1189826" y="-2279"/>
                      <a:pt x="1301883" y="-5560"/>
                      <a:pt x="1440000" y="0"/>
                    </a:cubicBezTo>
                    <a:cubicBezTo>
                      <a:pt x="1443715" y="139845"/>
                      <a:pt x="1431909" y="243735"/>
                      <a:pt x="1440000" y="338400"/>
                    </a:cubicBezTo>
                    <a:cubicBezTo>
                      <a:pt x="1448091" y="433065"/>
                      <a:pt x="1442840" y="584075"/>
                      <a:pt x="1440000" y="720000"/>
                    </a:cubicBezTo>
                    <a:cubicBezTo>
                      <a:pt x="1337556" y="704272"/>
                      <a:pt x="1142880" y="711303"/>
                      <a:pt x="960000" y="720000"/>
                    </a:cubicBezTo>
                    <a:cubicBezTo>
                      <a:pt x="777120" y="728697"/>
                      <a:pt x="606954" y="725308"/>
                      <a:pt x="480000" y="720000"/>
                    </a:cubicBezTo>
                    <a:cubicBezTo>
                      <a:pt x="353046" y="714692"/>
                      <a:pt x="144580" y="704450"/>
                      <a:pt x="0" y="720000"/>
                    </a:cubicBezTo>
                    <a:cubicBezTo>
                      <a:pt x="-8780" y="608330"/>
                      <a:pt x="15489" y="438012"/>
                      <a:pt x="0" y="345600"/>
                    </a:cubicBezTo>
                    <a:cubicBezTo>
                      <a:pt x="-15489" y="253188"/>
                      <a:pt x="9734" y="156936"/>
                      <a:pt x="0" y="0"/>
                    </a:cubicBezTo>
                    <a:close/>
                  </a:path>
                  <a:path w="1440000" h="720000" stroke="0" extrusionOk="0">
                    <a:moveTo>
                      <a:pt x="0" y="0"/>
                    </a:moveTo>
                    <a:cubicBezTo>
                      <a:pt x="192989" y="6099"/>
                      <a:pt x="284408" y="-13670"/>
                      <a:pt x="451200" y="0"/>
                    </a:cubicBezTo>
                    <a:cubicBezTo>
                      <a:pt x="617992" y="13670"/>
                      <a:pt x="697627" y="-17334"/>
                      <a:pt x="902400" y="0"/>
                    </a:cubicBezTo>
                    <a:cubicBezTo>
                      <a:pt x="1107173" y="17334"/>
                      <a:pt x="1179750" y="-19982"/>
                      <a:pt x="1440000" y="0"/>
                    </a:cubicBezTo>
                    <a:cubicBezTo>
                      <a:pt x="1433045" y="97808"/>
                      <a:pt x="1443696" y="267404"/>
                      <a:pt x="1440000" y="338400"/>
                    </a:cubicBezTo>
                    <a:cubicBezTo>
                      <a:pt x="1436304" y="409396"/>
                      <a:pt x="1441422" y="562330"/>
                      <a:pt x="1440000" y="720000"/>
                    </a:cubicBezTo>
                    <a:cubicBezTo>
                      <a:pt x="1284325" y="730240"/>
                      <a:pt x="1112196" y="706098"/>
                      <a:pt x="974400" y="720000"/>
                    </a:cubicBezTo>
                    <a:cubicBezTo>
                      <a:pt x="836604" y="733902"/>
                      <a:pt x="653291" y="733457"/>
                      <a:pt x="508800" y="720000"/>
                    </a:cubicBezTo>
                    <a:cubicBezTo>
                      <a:pt x="364309" y="706543"/>
                      <a:pt x="196257" y="733432"/>
                      <a:pt x="0" y="720000"/>
                    </a:cubicBezTo>
                    <a:cubicBezTo>
                      <a:pt x="13811" y="642159"/>
                      <a:pt x="-2139" y="452161"/>
                      <a:pt x="0" y="352800"/>
                    </a:cubicBezTo>
                    <a:cubicBezTo>
                      <a:pt x="2139" y="253439"/>
                      <a:pt x="-797" y="125539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198789177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94E0943-497D-F5DD-D994-79DDBD4A0ED3}"/>
                  </a:ext>
                </a:extLst>
              </p:cNvPr>
              <p:cNvSpPr/>
              <p:nvPr/>
            </p:nvSpPr>
            <p:spPr>
              <a:xfrm>
                <a:off x="438150" y="4161975"/>
                <a:ext cx="720000" cy="720000"/>
              </a:xfrm>
              <a:custGeom>
                <a:avLst/>
                <a:gdLst>
                  <a:gd name="connsiteX0" fmla="*/ 0 w 720000"/>
                  <a:gd name="connsiteY0" fmla="*/ 0 h 720000"/>
                  <a:gd name="connsiteX1" fmla="*/ 345600 w 720000"/>
                  <a:gd name="connsiteY1" fmla="*/ 0 h 720000"/>
                  <a:gd name="connsiteX2" fmla="*/ 720000 w 720000"/>
                  <a:gd name="connsiteY2" fmla="*/ 0 h 720000"/>
                  <a:gd name="connsiteX3" fmla="*/ 720000 w 720000"/>
                  <a:gd name="connsiteY3" fmla="*/ 374400 h 720000"/>
                  <a:gd name="connsiteX4" fmla="*/ 720000 w 720000"/>
                  <a:gd name="connsiteY4" fmla="*/ 720000 h 720000"/>
                  <a:gd name="connsiteX5" fmla="*/ 381600 w 720000"/>
                  <a:gd name="connsiteY5" fmla="*/ 720000 h 720000"/>
                  <a:gd name="connsiteX6" fmla="*/ 0 w 720000"/>
                  <a:gd name="connsiteY6" fmla="*/ 720000 h 720000"/>
                  <a:gd name="connsiteX7" fmla="*/ 0 w 720000"/>
                  <a:gd name="connsiteY7" fmla="*/ 367200 h 720000"/>
                  <a:gd name="connsiteX8" fmla="*/ 0 w 720000"/>
                  <a:gd name="connsiteY8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00" h="720000" fill="none" extrusionOk="0">
                    <a:moveTo>
                      <a:pt x="0" y="0"/>
                    </a:moveTo>
                    <a:cubicBezTo>
                      <a:pt x="130894" y="4625"/>
                      <a:pt x="223704" y="-7068"/>
                      <a:pt x="345600" y="0"/>
                    </a:cubicBezTo>
                    <a:cubicBezTo>
                      <a:pt x="467496" y="7068"/>
                      <a:pt x="554403" y="13336"/>
                      <a:pt x="720000" y="0"/>
                    </a:cubicBezTo>
                    <a:cubicBezTo>
                      <a:pt x="705801" y="138326"/>
                      <a:pt x="734410" y="281244"/>
                      <a:pt x="720000" y="374400"/>
                    </a:cubicBezTo>
                    <a:cubicBezTo>
                      <a:pt x="705590" y="467556"/>
                      <a:pt x="728755" y="566956"/>
                      <a:pt x="720000" y="720000"/>
                    </a:cubicBezTo>
                    <a:cubicBezTo>
                      <a:pt x="551298" y="720785"/>
                      <a:pt x="513058" y="711697"/>
                      <a:pt x="381600" y="720000"/>
                    </a:cubicBezTo>
                    <a:cubicBezTo>
                      <a:pt x="250142" y="728303"/>
                      <a:pt x="82785" y="729936"/>
                      <a:pt x="0" y="720000"/>
                    </a:cubicBezTo>
                    <a:cubicBezTo>
                      <a:pt x="-3108" y="649166"/>
                      <a:pt x="-16489" y="534604"/>
                      <a:pt x="0" y="367200"/>
                    </a:cubicBezTo>
                    <a:cubicBezTo>
                      <a:pt x="16489" y="199796"/>
                      <a:pt x="-8725" y="141163"/>
                      <a:pt x="0" y="0"/>
                    </a:cubicBezTo>
                    <a:close/>
                  </a:path>
                  <a:path w="720000" h="720000" stroke="0" extrusionOk="0">
                    <a:moveTo>
                      <a:pt x="0" y="0"/>
                    </a:moveTo>
                    <a:cubicBezTo>
                      <a:pt x="137569" y="15323"/>
                      <a:pt x="197906" y="1572"/>
                      <a:pt x="367200" y="0"/>
                    </a:cubicBezTo>
                    <a:cubicBezTo>
                      <a:pt x="536494" y="-1572"/>
                      <a:pt x="645098" y="-13976"/>
                      <a:pt x="720000" y="0"/>
                    </a:cubicBezTo>
                    <a:cubicBezTo>
                      <a:pt x="713945" y="152239"/>
                      <a:pt x="724011" y="196980"/>
                      <a:pt x="720000" y="352800"/>
                    </a:cubicBezTo>
                    <a:cubicBezTo>
                      <a:pt x="715989" y="508620"/>
                      <a:pt x="733298" y="600494"/>
                      <a:pt x="720000" y="720000"/>
                    </a:cubicBezTo>
                    <a:cubicBezTo>
                      <a:pt x="570478" y="714031"/>
                      <a:pt x="488110" y="717502"/>
                      <a:pt x="352800" y="720000"/>
                    </a:cubicBezTo>
                    <a:cubicBezTo>
                      <a:pt x="217490" y="722498"/>
                      <a:pt x="133464" y="729278"/>
                      <a:pt x="0" y="720000"/>
                    </a:cubicBezTo>
                    <a:cubicBezTo>
                      <a:pt x="4113" y="566227"/>
                      <a:pt x="7741" y="504118"/>
                      <a:pt x="0" y="381600"/>
                    </a:cubicBezTo>
                    <a:cubicBezTo>
                      <a:pt x="-7741" y="259082"/>
                      <a:pt x="-8664" y="139784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320448653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733596EF-9D4A-A06B-6CDA-7E83EBE13DCF}"/>
                </a:ext>
              </a:extLst>
            </p:cNvPr>
            <p:cNvGrpSpPr/>
            <p:nvPr/>
          </p:nvGrpSpPr>
          <p:grpSpPr>
            <a:xfrm rot="5400000" flipV="1">
              <a:off x="4476750" y="857250"/>
              <a:ext cx="4320000" cy="4320000"/>
              <a:chOff x="438150" y="561975"/>
              <a:chExt cx="4320000" cy="4320000"/>
            </a:xfrm>
            <a:noFill/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03CB160E-AA18-5D83-A9D8-F142A50FDDD9}"/>
                  </a:ext>
                </a:extLst>
              </p:cNvPr>
              <p:cNvSpPr/>
              <p:nvPr/>
            </p:nvSpPr>
            <p:spPr>
              <a:xfrm>
                <a:off x="438150" y="561975"/>
                <a:ext cx="4320000" cy="720000"/>
              </a:xfrm>
              <a:custGeom>
                <a:avLst/>
                <a:gdLst>
                  <a:gd name="connsiteX0" fmla="*/ 0 w 4320000"/>
                  <a:gd name="connsiteY0" fmla="*/ 0 h 720000"/>
                  <a:gd name="connsiteX1" fmla="*/ 703543 w 4320000"/>
                  <a:gd name="connsiteY1" fmla="*/ 0 h 720000"/>
                  <a:gd name="connsiteX2" fmla="*/ 1363886 w 4320000"/>
                  <a:gd name="connsiteY2" fmla="*/ 0 h 720000"/>
                  <a:gd name="connsiteX3" fmla="*/ 1937829 w 4320000"/>
                  <a:gd name="connsiteY3" fmla="*/ 0 h 720000"/>
                  <a:gd name="connsiteX4" fmla="*/ 2511771 w 4320000"/>
                  <a:gd name="connsiteY4" fmla="*/ 0 h 720000"/>
                  <a:gd name="connsiteX5" fmla="*/ 3042514 w 4320000"/>
                  <a:gd name="connsiteY5" fmla="*/ 0 h 720000"/>
                  <a:gd name="connsiteX6" fmla="*/ 3702857 w 4320000"/>
                  <a:gd name="connsiteY6" fmla="*/ 0 h 720000"/>
                  <a:gd name="connsiteX7" fmla="*/ 4320000 w 4320000"/>
                  <a:gd name="connsiteY7" fmla="*/ 0 h 720000"/>
                  <a:gd name="connsiteX8" fmla="*/ 4320000 w 4320000"/>
                  <a:gd name="connsiteY8" fmla="*/ 345600 h 720000"/>
                  <a:gd name="connsiteX9" fmla="*/ 4320000 w 4320000"/>
                  <a:gd name="connsiteY9" fmla="*/ 720000 h 720000"/>
                  <a:gd name="connsiteX10" fmla="*/ 3702857 w 4320000"/>
                  <a:gd name="connsiteY10" fmla="*/ 720000 h 720000"/>
                  <a:gd name="connsiteX11" fmla="*/ 3042514 w 4320000"/>
                  <a:gd name="connsiteY11" fmla="*/ 720000 h 720000"/>
                  <a:gd name="connsiteX12" fmla="*/ 2382171 w 4320000"/>
                  <a:gd name="connsiteY12" fmla="*/ 720000 h 720000"/>
                  <a:gd name="connsiteX13" fmla="*/ 1721829 w 4320000"/>
                  <a:gd name="connsiteY13" fmla="*/ 720000 h 720000"/>
                  <a:gd name="connsiteX14" fmla="*/ 1234286 w 4320000"/>
                  <a:gd name="connsiteY14" fmla="*/ 720000 h 720000"/>
                  <a:gd name="connsiteX15" fmla="*/ 660343 w 4320000"/>
                  <a:gd name="connsiteY15" fmla="*/ 720000 h 720000"/>
                  <a:gd name="connsiteX16" fmla="*/ 0 w 4320000"/>
                  <a:gd name="connsiteY16" fmla="*/ 720000 h 720000"/>
                  <a:gd name="connsiteX17" fmla="*/ 0 w 4320000"/>
                  <a:gd name="connsiteY17" fmla="*/ 352800 h 720000"/>
                  <a:gd name="connsiteX18" fmla="*/ 0 w 4320000"/>
                  <a:gd name="connsiteY18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20000" h="720000" fill="none" extrusionOk="0">
                    <a:moveTo>
                      <a:pt x="0" y="0"/>
                    </a:moveTo>
                    <a:cubicBezTo>
                      <a:pt x="241216" y="-7209"/>
                      <a:pt x="557807" y="-4263"/>
                      <a:pt x="703543" y="0"/>
                    </a:cubicBezTo>
                    <a:cubicBezTo>
                      <a:pt x="849279" y="4263"/>
                      <a:pt x="1065554" y="-19822"/>
                      <a:pt x="1363886" y="0"/>
                    </a:cubicBezTo>
                    <a:cubicBezTo>
                      <a:pt x="1662218" y="19822"/>
                      <a:pt x="1725004" y="-6905"/>
                      <a:pt x="1937829" y="0"/>
                    </a:cubicBezTo>
                    <a:cubicBezTo>
                      <a:pt x="2150654" y="6905"/>
                      <a:pt x="2293224" y="-855"/>
                      <a:pt x="2511771" y="0"/>
                    </a:cubicBezTo>
                    <a:cubicBezTo>
                      <a:pt x="2730318" y="855"/>
                      <a:pt x="2811830" y="21480"/>
                      <a:pt x="3042514" y="0"/>
                    </a:cubicBezTo>
                    <a:cubicBezTo>
                      <a:pt x="3273198" y="-21480"/>
                      <a:pt x="3511167" y="-22494"/>
                      <a:pt x="3702857" y="0"/>
                    </a:cubicBezTo>
                    <a:cubicBezTo>
                      <a:pt x="3894547" y="22494"/>
                      <a:pt x="4018087" y="-18297"/>
                      <a:pt x="4320000" y="0"/>
                    </a:cubicBezTo>
                    <a:cubicBezTo>
                      <a:pt x="4319155" y="164364"/>
                      <a:pt x="4323966" y="264279"/>
                      <a:pt x="4320000" y="345600"/>
                    </a:cubicBezTo>
                    <a:cubicBezTo>
                      <a:pt x="4316034" y="426921"/>
                      <a:pt x="4329350" y="637694"/>
                      <a:pt x="4320000" y="720000"/>
                    </a:cubicBezTo>
                    <a:cubicBezTo>
                      <a:pt x="4061277" y="718628"/>
                      <a:pt x="3840292" y="735936"/>
                      <a:pt x="3702857" y="720000"/>
                    </a:cubicBezTo>
                    <a:cubicBezTo>
                      <a:pt x="3565422" y="704064"/>
                      <a:pt x="3202185" y="716443"/>
                      <a:pt x="3042514" y="720000"/>
                    </a:cubicBezTo>
                    <a:cubicBezTo>
                      <a:pt x="2882843" y="723557"/>
                      <a:pt x="2660966" y="730605"/>
                      <a:pt x="2382171" y="720000"/>
                    </a:cubicBezTo>
                    <a:cubicBezTo>
                      <a:pt x="2103376" y="709395"/>
                      <a:pt x="1872261" y="703951"/>
                      <a:pt x="1721829" y="720000"/>
                    </a:cubicBezTo>
                    <a:cubicBezTo>
                      <a:pt x="1571397" y="736049"/>
                      <a:pt x="1357334" y="725632"/>
                      <a:pt x="1234286" y="720000"/>
                    </a:cubicBezTo>
                    <a:cubicBezTo>
                      <a:pt x="1111238" y="714368"/>
                      <a:pt x="863474" y="745952"/>
                      <a:pt x="660343" y="720000"/>
                    </a:cubicBezTo>
                    <a:cubicBezTo>
                      <a:pt x="457212" y="694048"/>
                      <a:pt x="216627" y="752185"/>
                      <a:pt x="0" y="720000"/>
                    </a:cubicBezTo>
                    <a:cubicBezTo>
                      <a:pt x="-9580" y="575793"/>
                      <a:pt x="-6370" y="493641"/>
                      <a:pt x="0" y="352800"/>
                    </a:cubicBezTo>
                    <a:cubicBezTo>
                      <a:pt x="6370" y="211959"/>
                      <a:pt x="10387" y="109313"/>
                      <a:pt x="0" y="0"/>
                    </a:cubicBezTo>
                    <a:close/>
                  </a:path>
                  <a:path w="4320000" h="720000" stroke="0" extrusionOk="0">
                    <a:moveTo>
                      <a:pt x="0" y="0"/>
                    </a:moveTo>
                    <a:cubicBezTo>
                      <a:pt x="186312" y="-2194"/>
                      <a:pt x="465254" y="-29521"/>
                      <a:pt x="660343" y="0"/>
                    </a:cubicBezTo>
                    <a:cubicBezTo>
                      <a:pt x="855432" y="29521"/>
                      <a:pt x="1144714" y="-792"/>
                      <a:pt x="1277486" y="0"/>
                    </a:cubicBezTo>
                    <a:cubicBezTo>
                      <a:pt x="1410258" y="792"/>
                      <a:pt x="1716854" y="7623"/>
                      <a:pt x="1981029" y="0"/>
                    </a:cubicBezTo>
                    <a:cubicBezTo>
                      <a:pt x="2245204" y="-7623"/>
                      <a:pt x="2333612" y="11598"/>
                      <a:pt x="2554971" y="0"/>
                    </a:cubicBezTo>
                    <a:cubicBezTo>
                      <a:pt x="2776330" y="-11598"/>
                      <a:pt x="2984537" y="-16340"/>
                      <a:pt x="3128914" y="0"/>
                    </a:cubicBezTo>
                    <a:cubicBezTo>
                      <a:pt x="3273291" y="16340"/>
                      <a:pt x="3972526" y="-13512"/>
                      <a:pt x="4320000" y="0"/>
                    </a:cubicBezTo>
                    <a:cubicBezTo>
                      <a:pt x="4313303" y="146956"/>
                      <a:pt x="4316555" y="262556"/>
                      <a:pt x="4320000" y="352800"/>
                    </a:cubicBezTo>
                    <a:cubicBezTo>
                      <a:pt x="4323445" y="443044"/>
                      <a:pt x="4337352" y="589480"/>
                      <a:pt x="4320000" y="720000"/>
                    </a:cubicBezTo>
                    <a:cubicBezTo>
                      <a:pt x="4104276" y="725493"/>
                      <a:pt x="3919531" y="749050"/>
                      <a:pt x="3659657" y="720000"/>
                    </a:cubicBezTo>
                    <a:cubicBezTo>
                      <a:pt x="3399783" y="690950"/>
                      <a:pt x="3174559" y="721370"/>
                      <a:pt x="3042514" y="720000"/>
                    </a:cubicBezTo>
                    <a:cubicBezTo>
                      <a:pt x="2910469" y="718630"/>
                      <a:pt x="2661096" y="741027"/>
                      <a:pt x="2425371" y="720000"/>
                    </a:cubicBezTo>
                    <a:cubicBezTo>
                      <a:pt x="2189646" y="698973"/>
                      <a:pt x="2063175" y="724053"/>
                      <a:pt x="1721829" y="720000"/>
                    </a:cubicBezTo>
                    <a:cubicBezTo>
                      <a:pt x="1380483" y="715947"/>
                      <a:pt x="1367514" y="700185"/>
                      <a:pt x="1191086" y="720000"/>
                    </a:cubicBezTo>
                    <a:cubicBezTo>
                      <a:pt x="1014658" y="739815"/>
                      <a:pt x="874196" y="726751"/>
                      <a:pt x="703543" y="720000"/>
                    </a:cubicBezTo>
                    <a:cubicBezTo>
                      <a:pt x="532890" y="713249"/>
                      <a:pt x="266835" y="737120"/>
                      <a:pt x="0" y="720000"/>
                    </a:cubicBezTo>
                    <a:cubicBezTo>
                      <a:pt x="-732" y="553927"/>
                      <a:pt x="-12590" y="506919"/>
                      <a:pt x="0" y="381600"/>
                    </a:cubicBezTo>
                    <a:cubicBezTo>
                      <a:pt x="12590" y="256281"/>
                      <a:pt x="-2524" y="111025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206083714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6F1621F3-6F46-ECFD-84B6-A51BB2CB1B77}"/>
                  </a:ext>
                </a:extLst>
              </p:cNvPr>
              <p:cNvSpPr/>
              <p:nvPr/>
            </p:nvSpPr>
            <p:spPr>
              <a:xfrm>
                <a:off x="438150" y="1281975"/>
                <a:ext cx="3600000" cy="720000"/>
              </a:xfrm>
              <a:custGeom>
                <a:avLst/>
                <a:gdLst>
                  <a:gd name="connsiteX0" fmla="*/ 0 w 3600000"/>
                  <a:gd name="connsiteY0" fmla="*/ 0 h 720000"/>
                  <a:gd name="connsiteX1" fmla="*/ 672000 w 3600000"/>
                  <a:gd name="connsiteY1" fmla="*/ 0 h 720000"/>
                  <a:gd name="connsiteX2" fmla="*/ 1236000 w 3600000"/>
                  <a:gd name="connsiteY2" fmla="*/ 0 h 720000"/>
                  <a:gd name="connsiteX3" fmla="*/ 1764000 w 3600000"/>
                  <a:gd name="connsiteY3" fmla="*/ 0 h 720000"/>
                  <a:gd name="connsiteX4" fmla="*/ 2436000 w 3600000"/>
                  <a:gd name="connsiteY4" fmla="*/ 0 h 720000"/>
                  <a:gd name="connsiteX5" fmla="*/ 2928000 w 3600000"/>
                  <a:gd name="connsiteY5" fmla="*/ 0 h 720000"/>
                  <a:gd name="connsiteX6" fmla="*/ 3600000 w 3600000"/>
                  <a:gd name="connsiteY6" fmla="*/ 0 h 720000"/>
                  <a:gd name="connsiteX7" fmla="*/ 3600000 w 3600000"/>
                  <a:gd name="connsiteY7" fmla="*/ 352800 h 720000"/>
                  <a:gd name="connsiteX8" fmla="*/ 3600000 w 3600000"/>
                  <a:gd name="connsiteY8" fmla="*/ 720000 h 720000"/>
                  <a:gd name="connsiteX9" fmla="*/ 3036000 w 3600000"/>
                  <a:gd name="connsiteY9" fmla="*/ 720000 h 720000"/>
                  <a:gd name="connsiteX10" fmla="*/ 2400000 w 3600000"/>
                  <a:gd name="connsiteY10" fmla="*/ 720000 h 720000"/>
                  <a:gd name="connsiteX11" fmla="*/ 1800000 w 3600000"/>
                  <a:gd name="connsiteY11" fmla="*/ 720000 h 720000"/>
                  <a:gd name="connsiteX12" fmla="*/ 1236000 w 3600000"/>
                  <a:gd name="connsiteY12" fmla="*/ 720000 h 720000"/>
                  <a:gd name="connsiteX13" fmla="*/ 636000 w 3600000"/>
                  <a:gd name="connsiteY13" fmla="*/ 720000 h 720000"/>
                  <a:gd name="connsiteX14" fmla="*/ 0 w 3600000"/>
                  <a:gd name="connsiteY14" fmla="*/ 720000 h 720000"/>
                  <a:gd name="connsiteX15" fmla="*/ 0 w 3600000"/>
                  <a:gd name="connsiteY15" fmla="*/ 345600 h 720000"/>
                  <a:gd name="connsiteX16" fmla="*/ 0 w 3600000"/>
                  <a:gd name="connsiteY16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00000" h="720000" fill="none" extrusionOk="0">
                    <a:moveTo>
                      <a:pt x="0" y="0"/>
                    </a:moveTo>
                    <a:cubicBezTo>
                      <a:pt x="206216" y="-4682"/>
                      <a:pt x="531651" y="-11745"/>
                      <a:pt x="672000" y="0"/>
                    </a:cubicBezTo>
                    <a:cubicBezTo>
                      <a:pt x="812349" y="11745"/>
                      <a:pt x="1051299" y="-166"/>
                      <a:pt x="1236000" y="0"/>
                    </a:cubicBezTo>
                    <a:cubicBezTo>
                      <a:pt x="1420701" y="166"/>
                      <a:pt x="1595006" y="23487"/>
                      <a:pt x="1764000" y="0"/>
                    </a:cubicBezTo>
                    <a:cubicBezTo>
                      <a:pt x="1932994" y="-23487"/>
                      <a:pt x="2201630" y="24018"/>
                      <a:pt x="2436000" y="0"/>
                    </a:cubicBezTo>
                    <a:cubicBezTo>
                      <a:pt x="2670370" y="-24018"/>
                      <a:pt x="2688728" y="15799"/>
                      <a:pt x="2928000" y="0"/>
                    </a:cubicBezTo>
                    <a:cubicBezTo>
                      <a:pt x="3167272" y="-15799"/>
                      <a:pt x="3429976" y="24918"/>
                      <a:pt x="3600000" y="0"/>
                    </a:cubicBezTo>
                    <a:cubicBezTo>
                      <a:pt x="3586340" y="104487"/>
                      <a:pt x="3609986" y="238687"/>
                      <a:pt x="3600000" y="352800"/>
                    </a:cubicBezTo>
                    <a:cubicBezTo>
                      <a:pt x="3590014" y="466913"/>
                      <a:pt x="3616219" y="560839"/>
                      <a:pt x="3600000" y="720000"/>
                    </a:cubicBezTo>
                    <a:cubicBezTo>
                      <a:pt x="3432289" y="721188"/>
                      <a:pt x="3166796" y="717101"/>
                      <a:pt x="3036000" y="720000"/>
                    </a:cubicBezTo>
                    <a:cubicBezTo>
                      <a:pt x="2905204" y="722899"/>
                      <a:pt x="2636403" y="739166"/>
                      <a:pt x="2400000" y="720000"/>
                    </a:cubicBezTo>
                    <a:cubicBezTo>
                      <a:pt x="2163597" y="700834"/>
                      <a:pt x="2089380" y="721799"/>
                      <a:pt x="1800000" y="720000"/>
                    </a:cubicBezTo>
                    <a:cubicBezTo>
                      <a:pt x="1510620" y="718201"/>
                      <a:pt x="1385260" y="702403"/>
                      <a:pt x="1236000" y="720000"/>
                    </a:cubicBezTo>
                    <a:cubicBezTo>
                      <a:pt x="1086740" y="737597"/>
                      <a:pt x="933275" y="698712"/>
                      <a:pt x="636000" y="720000"/>
                    </a:cubicBezTo>
                    <a:cubicBezTo>
                      <a:pt x="338725" y="741288"/>
                      <a:pt x="279039" y="725002"/>
                      <a:pt x="0" y="720000"/>
                    </a:cubicBezTo>
                    <a:cubicBezTo>
                      <a:pt x="16356" y="598932"/>
                      <a:pt x="-11880" y="421930"/>
                      <a:pt x="0" y="345600"/>
                    </a:cubicBezTo>
                    <a:cubicBezTo>
                      <a:pt x="11880" y="269270"/>
                      <a:pt x="-5738" y="100792"/>
                      <a:pt x="0" y="0"/>
                    </a:cubicBezTo>
                    <a:close/>
                  </a:path>
                  <a:path w="3600000" h="720000" stroke="0" extrusionOk="0">
                    <a:moveTo>
                      <a:pt x="0" y="0"/>
                    </a:moveTo>
                    <a:cubicBezTo>
                      <a:pt x="154125" y="-14798"/>
                      <a:pt x="256194" y="22397"/>
                      <a:pt x="492000" y="0"/>
                    </a:cubicBezTo>
                    <a:cubicBezTo>
                      <a:pt x="727806" y="-22397"/>
                      <a:pt x="866700" y="23420"/>
                      <a:pt x="1020000" y="0"/>
                    </a:cubicBezTo>
                    <a:cubicBezTo>
                      <a:pt x="1173300" y="-23420"/>
                      <a:pt x="1369315" y="-23795"/>
                      <a:pt x="1692000" y="0"/>
                    </a:cubicBezTo>
                    <a:cubicBezTo>
                      <a:pt x="2014685" y="23795"/>
                      <a:pt x="2041060" y="21298"/>
                      <a:pt x="2328000" y="0"/>
                    </a:cubicBezTo>
                    <a:cubicBezTo>
                      <a:pt x="2614940" y="-21298"/>
                      <a:pt x="2799014" y="26923"/>
                      <a:pt x="3000000" y="0"/>
                    </a:cubicBezTo>
                    <a:cubicBezTo>
                      <a:pt x="3200986" y="-26923"/>
                      <a:pt x="3342669" y="-24323"/>
                      <a:pt x="3600000" y="0"/>
                    </a:cubicBezTo>
                    <a:cubicBezTo>
                      <a:pt x="3590139" y="82444"/>
                      <a:pt x="3590046" y="187027"/>
                      <a:pt x="3600000" y="345600"/>
                    </a:cubicBezTo>
                    <a:cubicBezTo>
                      <a:pt x="3609954" y="504173"/>
                      <a:pt x="3585403" y="624895"/>
                      <a:pt x="3600000" y="720000"/>
                    </a:cubicBezTo>
                    <a:cubicBezTo>
                      <a:pt x="3442062" y="688568"/>
                      <a:pt x="3100941" y="717533"/>
                      <a:pt x="2964000" y="720000"/>
                    </a:cubicBezTo>
                    <a:cubicBezTo>
                      <a:pt x="2827059" y="722467"/>
                      <a:pt x="2585603" y="726925"/>
                      <a:pt x="2292000" y="720000"/>
                    </a:cubicBezTo>
                    <a:cubicBezTo>
                      <a:pt x="1998397" y="713075"/>
                      <a:pt x="1957260" y="737770"/>
                      <a:pt x="1692000" y="720000"/>
                    </a:cubicBezTo>
                    <a:cubicBezTo>
                      <a:pt x="1426740" y="702230"/>
                      <a:pt x="1307026" y="707712"/>
                      <a:pt x="1092000" y="720000"/>
                    </a:cubicBezTo>
                    <a:cubicBezTo>
                      <a:pt x="876974" y="732288"/>
                      <a:pt x="775566" y="735724"/>
                      <a:pt x="564000" y="720000"/>
                    </a:cubicBezTo>
                    <a:cubicBezTo>
                      <a:pt x="352434" y="704276"/>
                      <a:pt x="268433" y="727032"/>
                      <a:pt x="0" y="720000"/>
                    </a:cubicBezTo>
                    <a:cubicBezTo>
                      <a:pt x="1373" y="637249"/>
                      <a:pt x="5495" y="485151"/>
                      <a:pt x="0" y="360000"/>
                    </a:cubicBezTo>
                    <a:cubicBezTo>
                      <a:pt x="-5495" y="234849"/>
                      <a:pt x="-10982" y="134057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284048275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7F311E55-294A-9BE8-5526-D59023E71502}"/>
                  </a:ext>
                </a:extLst>
              </p:cNvPr>
              <p:cNvSpPr/>
              <p:nvPr/>
            </p:nvSpPr>
            <p:spPr>
              <a:xfrm>
                <a:off x="438150" y="2001975"/>
                <a:ext cx="2880000" cy="720000"/>
              </a:xfrm>
              <a:custGeom>
                <a:avLst/>
                <a:gdLst>
                  <a:gd name="connsiteX0" fmla="*/ 0 w 2880000"/>
                  <a:gd name="connsiteY0" fmla="*/ 0 h 720000"/>
                  <a:gd name="connsiteX1" fmla="*/ 547200 w 2880000"/>
                  <a:gd name="connsiteY1" fmla="*/ 0 h 720000"/>
                  <a:gd name="connsiteX2" fmla="*/ 1065600 w 2880000"/>
                  <a:gd name="connsiteY2" fmla="*/ 0 h 720000"/>
                  <a:gd name="connsiteX3" fmla="*/ 1612800 w 2880000"/>
                  <a:gd name="connsiteY3" fmla="*/ 0 h 720000"/>
                  <a:gd name="connsiteX4" fmla="*/ 2160000 w 2880000"/>
                  <a:gd name="connsiteY4" fmla="*/ 0 h 720000"/>
                  <a:gd name="connsiteX5" fmla="*/ 2880000 w 2880000"/>
                  <a:gd name="connsiteY5" fmla="*/ 0 h 720000"/>
                  <a:gd name="connsiteX6" fmla="*/ 2880000 w 2880000"/>
                  <a:gd name="connsiteY6" fmla="*/ 352800 h 720000"/>
                  <a:gd name="connsiteX7" fmla="*/ 2880000 w 2880000"/>
                  <a:gd name="connsiteY7" fmla="*/ 720000 h 720000"/>
                  <a:gd name="connsiteX8" fmla="*/ 2332800 w 2880000"/>
                  <a:gd name="connsiteY8" fmla="*/ 720000 h 720000"/>
                  <a:gd name="connsiteX9" fmla="*/ 1814400 w 2880000"/>
                  <a:gd name="connsiteY9" fmla="*/ 720000 h 720000"/>
                  <a:gd name="connsiteX10" fmla="*/ 1267200 w 2880000"/>
                  <a:gd name="connsiteY10" fmla="*/ 720000 h 720000"/>
                  <a:gd name="connsiteX11" fmla="*/ 691200 w 2880000"/>
                  <a:gd name="connsiteY11" fmla="*/ 720000 h 720000"/>
                  <a:gd name="connsiteX12" fmla="*/ 0 w 2880000"/>
                  <a:gd name="connsiteY12" fmla="*/ 720000 h 720000"/>
                  <a:gd name="connsiteX13" fmla="*/ 0 w 2880000"/>
                  <a:gd name="connsiteY13" fmla="*/ 367200 h 720000"/>
                  <a:gd name="connsiteX14" fmla="*/ 0 w 2880000"/>
                  <a:gd name="connsiteY14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80000" h="720000" fill="none" extrusionOk="0">
                    <a:moveTo>
                      <a:pt x="0" y="0"/>
                    </a:moveTo>
                    <a:cubicBezTo>
                      <a:pt x="213215" y="22765"/>
                      <a:pt x="413627" y="-24422"/>
                      <a:pt x="547200" y="0"/>
                    </a:cubicBezTo>
                    <a:cubicBezTo>
                      <a:pt x="680773" y="24422"/>
                      <a:pt x="942131" y="-25318"/>
                      <a:pt x="1065600" y="0"/>
                    </a:cubicBezTo>
                    <a:cubicBezTo>
                      <a:pt x="1189069" y="25318"/>
                      <a:pt x="1415085" y="26198"/>
                      <a:pt x="1612800" y="0"/>
                    </a:cubicBezTo>
                    <a:cubicBezTo>
                      <a:pt x="1810515" y="-26198"/>
                      <a:pt x="2040465" y="-12686"/>
                      <a:pt x="2160000" y="0"/>
                    </a:cubicBezTo>
                    <a:cubicBezTo>
                      <a:pt x="2279535" y="12686"/>
                      <a:pt x="2611030" y="30873"/>
                      <a:pt x="2880000" y="0"/>
                    </a:cubicBezTo>
                    <a:cubicBezTo>
                      <a:pt x="2890190" y="116005"/>
                      <a:pt x="2865435" y="271876"/>
                      <a:pt x="2880000" y="352800"/>
                    </a:cubicBezTo>
                    <a:cubicBezTo>
                      <a:pt x="2894565" y="433724"/>
                      <a:pt x="2876712" y="622652"/>
                      <a:pt x="2880000" y="720000"/>
                    </a:cubicBezTo>
                    <a:cubicBezTo>
                      <a:pt x="2770375" y="722739"/>
                      <a:pt x="2472762" y="715963"/>
                      <a:pt x="2332800" y="720000"/>
                    </a:cubicBezTo>
                    <a:cubicBezTo>
                      <a:pt x="2192838" y="724037"/>
                      <a:pt x="1989307" y="740806"/>
                      <a:pt x="1814400" y="720000"/>
                    </a:cubicBezTo>
                    <a:cubicBezTo>
                      <a:pt x="1639493" y="699194"/>
                      <a:pt x="1482663" y="745107"/>
                      <a:pt x="1267200" y="720000"/>
                    </a:cubicBezTo>
                    <a:cubicBezTo>
                      <a:pt x="1051737" y="694893"/>
                      <a:pt x="864701" y="711840"/>
                      <a:pt x="691200" y="720000"/>
                    </a:cubicBezTo>
                    <a:cubicBezTo>
                      <a:pt x="517699" y="728160"/>
                      <a:pt x="159699" y="746129"/>
                      <a:pt x="0" y="720000"/>
                    </a:cubicBezTo>
                    <a:cubicBezTo>
                      <a:pt x="-13569" y="581180"/>
                      <a:pt x="10913" y="440558"/>
                      <a:pt x="0" y="367200"/>
                    </a:cubicBezTo>
                    <a:cubicBezTo>
                      <a:pt x="-10913" y="293842"/>
                      <a:pt x="-11938" y="97862"/>
                      <a:pt x="0" y="0"/>
                    </a:cubicBezTo>
                    <a:close/>
                  </a:path>
                  <a:path w="2880000" h="720000" stroke="0" extrusionOk="0">
                    <a:moveTo>
                      <a:pt x="0" y="0"/>
                    </a:moveTo>
                    <a:cubicBezTo>
                      <a:pt x="162458" y="6306"/>
                      <a:pt x="342031" y="8821"/>
                      <a:pt x="518400" y="0"/>
                    </a:cubicBezTo>
                    <a:cubicBezTo>
                      <a:pt x="694769" y="-8821"/>
                      <a:pt x="778094" y="19294"/>
                      <a:pt x="1036800" y="0"/>
                    </a:cubicBezTo>
                    <a:cubicBezTo>
                      <a:pt x="1295506" y="-19294"/>
                      <a:pt x="1404406" y="-7884"/>
                      <a:pt x="1641600" y="0"/>
                    </a:cubicBezTo>
                    <a:cubicBezTo>
                      <a:pt x="1878794" y="7884"/>
                      <a:pt x="1927276" y="-7253"/>
                      <a:pt x="2131200" y="0"/>
                    </a:cubicBezTo>
                    <a:cubicBezTo>
                      <a:pt x="2335124" y="7253"/>
                      <a:pt x="2654479" y="-29166"/>
                      <a:pt x="2880000" y="0"/>
                    </a:cubicBezTo>
                    <a:cubicBezTo>
                      <a:pt x="2895412" y="154539"/>
                      <a:pt x="2893405" y="264515"/>
                      <a:pt x="2880000" y="338400"/>
                    </a:cubicBezTo>
                    <a:cubicBezTo>
                      <a:pt x="2866595" y="412285"/>
                      <a:pt x="2877621" y="557691"/>
                      <a:pt x="2880000" y="720000"/>
                    </a:cubicBezTo>
                    <a:cubicBezTo>
                      <a:pt x="2675231" y="706086"/>
                      <a:pt x="2603770" y="692824"/>
                      <a:pt x="2332800" y="720000"/>
                    </a:cubicBezTo>
                    <a:cubicBezTo>
                      <a:pt x="2061830" y="747176"/>
                      <a:pt x="1867250" y="706283"/>
                      <a:pt x="1699200" y="720000"/>
                    </a:cubicBezTo>
                    <a:cubicBezTo>
                      <a:pt x="1531150" y="733717"/>
                      <a:pt x="1393898" y="732981"/>
                      <a:pt x="1123200" y="720000"/>
                    </a:cubicBezTo>
                    <a:cubicBezTo>
                      <a:pt x="852502" y="707019"/>
                      <a:pt x="641830" y="703173"/>
                      <a:pt x="518400" y="720000"/>
                    </a:cubicBezTo>
                    <a:cubicBezTo>
                      <a:pt x="394970" y="736827"/>
                      <a:pt x="150156" y="725777"/>
                      <a:pt x="0" y="720000"/>
                    </a:cubicBezTo>
                    <a:cubicBezTo>
                      <a:pt x="-6734" y="569853"/>
                      <a:pt x="2174" y="507493"/>
                      <a:pt x="0" y="352800"/>
                    </a:cubicBezTo>
                    <a:cubicBezTo>
                      <a:pt x="-2174" y="198107"/>
                      <a:pt x="808" y="77969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187950690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8B894DF-8301-9448-ED9F-4DDCBC086ECB}"/>
                  </a:ext>
                </a:extLst>
              </p:cNvPr>
              <p:cNvSpPr/>
              <p:nvPr/>
            </p:nvSpPr>
            <p:spPr>
              <a:xfrm>
                <a:off x="438150" y="2721975"/>
                <a:ext cx="2160000" cy="720000"/>
              </a:xfrm>
              <a:custGeom>
                <a:avLst/>
                <a:gdLst>
                  <a:gd name="connsiteX0" fmla="*/ 0 w 2160000"/>
                  <a:gd name="connsiteY0" fmla="*/ 0 h 720000"/>
                  <a:gd name="connsiteX1" fmla="*/ 561600 w 2160000"/>
                  <a:gd name="connsiteY1" fmla="*/ 0 h 720000"/>
                  <a:gd name="connsiteX2" fmla="*/ 1144800 w 2160000"/>
                  <a:gd name="connsiteY2" fmla="*/ 0 h 720000"/>
                  <a:gd name="connsiteX3" fmla="*/ 2160000 w 2160000"/>
                  <a:gd name="connsiteY3" fmla="*/ 0 h 720000"/>
                  <a:gd name="connsiteX4" fmla="*/ 2160000 w 2160000"/>
                  <a:gd name="connsiteY4" fmla="*/ 374400 h 720000"/>
                  <a:gd name="connsiteX5" fmla="*/ 2160000 w 2160000"/>
                  <a:gd name="connsiteY5" fmla="*/ 720000 h 720000"/>
                  <a:gd name="connsiteX6" fmla="*/ 1641600 w 2160000"/>
                  <a:gd name="connsiteY6" fmla="*/ 720000 h 720000"/>
                  <a:gd name="connsiteX7" fmla="*/ 1080000 w 2160000"/>
                  <a:gd name="connsiteY7" fmla="*/ 720000 h 720000"/>
                  <a:gd name="connsiteX8" fmla="*/ 496800 w 2160000"/>
                  <a:gd name="connsiteY8" fmla="*/ 720000 h 720000"/>
                  <a:gd name="connsiteX9" fmla="*/ 0 w 2160000"/>
                  <a:gd name="connsiteY9" fmla="*/ 720000 h 720000"/>
                  <a:gd name="connsiteX10" fmla="*/ 0 w 2160000"/>
                  <a:gd name="connsiteY10" fmla="*/ 367200 h 720000"/>
                  <a:gd name="connsiteX11" fmla="*/ 0 w 2160000"/>
                  <a:gd name="connsiteY11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0000" h="720000" fill="none" extrusionOk="0">
                    <a:moveTo>
                      <a:pt x="0" y="0"/>
                    </a:moveTo>
                    <a:cubicBezTo>
                      <a:pt x="194609" y="-26097"/>
                      <a:pt x="392862" y="1661"/>
                      <a:pt x="561600" y="0"/>
                    </a:cubicBezTo>
                    <a:cubicBezTo>
                      <a:pt x="730338" y="-1661"/>
                      <a:pt x="934330" y="19346"/>
                      <a:pt x="1144800" y="0"/>
                    </a:cubicBezTo>
                    <a:cubicBezTo>
                      <a:pt x="1355270" y="-19346"/>
                      <a:pt x="1924963" y="49453"/>
                      <a:pt x="2160000" y="0"/>
                    </a:cubicBezTo>
                    <a:cubicBezTo>
                      <a:pt x="2164663" y="84768"/>
                      <a:pt x="2170071" y="209025"/>
                      <a:pt x="2160000" y="374400"/>
                    </a:cubicBezTo>
                    <a:cubicBezTo>
                      <a:pt x="2149929" y="539775"/>
                      <a:pt x="2165267" y="588699"/>
                      <a:pt x="2160000" y="720000"/>
                    </a:cubicBezTo>
                    <a:cubicBezTo>
                      <a:pt x="2000740" y="699516"/>
                      <a:pt x="1835636" y="711686"/>
                      <a:pt x="1641600" y="720000"/>
                    </a:cubicBezTo>
                    <a:cubicBezTo>
                      <a:pt x="1447564" y="728314"/>
                      <a:pt x="1319417" y="734131"/>
                      <a:pt x="1080000" y="720000"/>
                    </a:cubicBezTo>
                    <a:cubicBezTo>
                      <a:pt x="840583" y="705869"/>
                      <a:pt x="708293" y="729531"/>
                      <a:pt x="496800" y="720000"/>
                    </a:cubicBezTo>
                    <a:cubicBezTo>
                      <a:pt x="285307" y="710469"/>
                      <a:pt x="233703" y="707722"/>
                      <a:pt x="0" y="720000"/>
                    </a:cubicBezTo>
                    <a:cubicBezTo>
                      <a:pt x="-5804" y="589931"/>
                      <a:pt x="-3274" y="450770"/>
                      <a:pt x="0" y="367200"/>
                    </a:cubicBezTo>
                    <a:cubicBezTo>
                      <a:pt x="3274" y="283630"/>
                      <a:pt x="-16679" y="181162"/>
                      <a:pt x="0" y="0"/>
                    </a:cubicBezTo>
                    <a:close/>
                  </a:path>
                  <a:path w="2160000" h="720000" stroke="0" extrusionOk="0">
                    <a:moveTo>
                      <a:pt x="0" y="0"/>
                    </a:moveTo>
                    <a:cubicBezTo>
                      <a:pt x="135353" y="25499"/>
                      <a:pt x="429267" y="21138"/>
                      <a:pt x="561600" y="0"/>
                    </a:cubicBezTo>
                    <a:cubicBezTo>
                      <a:pt x="693933" y="-21138"/>
                      <a:pt x="929347" y="-10559"/>
                      <a:pt x="1123200" y="0"/>
                    </a:cubicBezTo>
                    <a:cubicBezTo>
                      <a:pt x="1317053" y="10559"/>
                      <a:pt x="1427155" y="24291"/>
                      <a:pt x="1684800" y="0"/>
                    </a:cubicBezTo>
                    <a:cubicBezTo>
                      <a:pt x="1942445" y="-24291"/>
                      <a:pt x="2038119" y="-19682"/>
                      <a:pt x="2160000" y="0"/>
                    </a:cubicBezTo>
                    <a:cubicBezTo>
                      <a:pt x="2167589" y="111492"/>
                      <a:pt x="2157285" y="186474"/>
                      <a:pt x="2160000" y="360000"/>
                    </a:cubicBezTo>
                    <a:cubicBezTo>
                      <a:pt x="2162715" y="533526"/>
                      <a:pt x="2175892" y="550673"/>
                      <a:pt x="2160000" y="720000"/>
                    </a:cubicBezTo>
                    <a:cubicBezTo>
                      <a:pt x="1936283" y="709151"/>
                      <a:pt x="1859108" y="722867"/>
                      <a:pt x="1684800" y="720000"/>
                    </a:cubicBezTo>
                    <a:cubicBezTo>
                      <a:pt x="1510492" y="717133"/>
                      <a:pt x="1272399" y="719963"/>
                      <a:pt x="1166400" y="720000"/>
                    </a:cubicBezTo>
                    <a:cubicBezTo>
                      <a:pt x="1060401" y="720037"/>
                      <a:pt x="813397" y="700188"/>
                      <a:pt x="583200" y="720000"/>
                    </a:cubicBezTo>
                    <a:cubicBezTo>
                      <a:pt x="353003" y="739812"/>
                      <a:pt x="215324" y="708446"/>
                      <a:pt x="0" y="720000"/>
                    </a:cubicBezTo>
                    <a:cubicBezTo>
                      <a:pt x="11573" y="563609"/>
                      <a:pt x="15356" y="505306"/>
                      <a:pt x="0" y="352800"/>
                    </a:cubicBezTo>
                    <a:cubicBezTo>
                      <a:pt x="-15356" y="200294"/>
                      <a:pt x="11007" y="144228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28167076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609ECA6F-39EF-0CEB-8378-A987D1BEB6D7}"/>
                  </a:ext>
                </a:extLst>
              </p:cNvPr>
              <p:cNvSpPr/>
              <p:nvPr/>
            </p:nvSpPr>
            <p:spPr>
              <a:xfrm>
                <a:off x="438150" y="3441975"/>
                <a:ext cx="1440000" cy="720000"/>
              </a:xfrm>
              <a:custGeom>
                <a:avLst/>
                <a:gdLst>
                  <a:gd name="connsiteX0" fmla="*/ 0 w 1440000"/>
                  <a:gd name="connsiteY0" fmla="*/ 0 h 720000"/>
                  <a:gd name="connsiteX1" fmla="*/ 480000 w 1440000"/>
                  <a:gd name="connsiteY1" fmla="*/ 0 h 720000"/>
                  <a:gd name="connsiteX2" fmla="*/ 974400 w 1440000"/>
                  <a:gd name="connsiteY2" fmla="*/ 0 h 720000"/>
                  <a:gd name="connsiteX3" fmla="*/ 1440000 w 1440000"/>
                  <a:gd name="connsiteY3" fmla="*/ 0 h 720000"/>
                  <a:gd name="connsiteX4" fmla="*/ 1440000 w 1440000"/>
                  <a:gd name="connsiteY4" fmla="*/ 367200 h 720000"/>
                  <a:gd name="connsiteX5" fmla="*/ 1440000 w 1440000"/>
                  <a:gd name="connsiteY5" fmla="*/ 720000 h 720000"/>
                  <a:gd name="connsiteX6" fmla="*/ 945600 w 1440000"/>
                  <a:gd name="connsiteY6" fmla="*/ 720000 h 720000"/>
                  <a:gd name="connsiteX7" fmla="*/ 494400 w 1440000"/>
                  <a:gd name="connsiteY7" fmla="*/ 720000 h 720000"/>
                  <a:gd name="connsiteX8" fmla="*/ 0 w 1440000"/>
                  <a:gd name="connsiteY8" fmla="*/ 720000 h 720000"/>
                  <a:gd name="connsiteX9" fmla="*/ 0 w 1440000"/>
                  <a:gd name="connsiteY9" fmla="*/ 345600 h 720000"/>
                  <a:gd name="connsiteX10" fmla="*/ 0 w 1440000"/>
                  <a:gd name="connsiteY10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40000" h="720000" fill="none" extrusionOk="0">
                    <a:moveTo>
                      <a:pt x="0" y="0"/>
                    </a:moveTo>
                    <a:cubicBezTo>
                      <a:pt x="164731" y="-11968"/>
                      <a:pt x="284042" y="-6570"/>
                      <a:pt x="480000" y="0"/>
                    </a:cubicBezTo>
                    <a:cubicBezTo>
                      <a:pt x="675958" y="6570"/>
                      <a:pt x="795355" y="-6638"/>
                      <a:pt x="974400" y="0"/>
                    </a:cubicBezTo>
                    <a:cubicBezTo>
                      <a:pt x="1153445" y="6638"/>
                      <a:pt x="1271841" y="-17736"/>
                      <a:pt x="1440000" y="0"/>
                    </a:cubicBezTo>
                    <a:cubicBezTo>
                      <a:pt x="1453373" y="158874"/>
                      <a:pt x="1432411" y="190406"/>
                      <a:pt x="1440000" y="367200"/>
                    </a:cubicBezTo>
                    <a:cubicBezTo>
                      <a:pt x="1447589" y="543994"/>
                      <a:pt x="1428124" y="580165"/>
                      <a:pt x="1440000" y="720000"/>
                    </a:cubicBezTo>
                    <a:cubicBezTo>
                      <a:pt x="1217443" y="722489"/>
                      <a:pt x="1165068" y="712751"/>
                      <a:pt x="945600" y="720000"/>
                    </a:cubicBezTo>
                    <a:cubicBezTo>
                      <a:pt x="726132" y="727249"/>
                      <a:pt x="647977" y="728696"/>
                      <a:pt x="494400" y="720000"/>
                    </a:cubicBezTo>
                    <a:cubicBezTo>
                      <a:pt x="340823" y="711304"/>
                      <a:pt x="105169" y="744198"/>
                      <a:pt x="0" y="720000"/>
                    </a:cubicBezTo>
                    <a:cubicBezTo>
                      <a:pt x="-8764" y="604085"/>
                      <a:pt x="-8230" y="445040"/>
                      <a:pt x="0" y="345600"/>
                    </a:cubicBezTo>
                    <a:cubicBezTo>
                      <a:pt x="8230" y="246160"/>
                      <a:pt x="1339" y="152583"/>
                      <a:pt x="0" y="0"/>
                    </a:cubicBezTo>
                    <a:close/>
                  </a:path>
                  <a:path w="1440000" h="720000" stroke="0" extrusionOk="0">
                    <a:moveTo>
                      <a:pt x="0" y="0"/>
                    </a:moveTo>
                    <a:cubicBezTo>
                      <a:pt x="113053" y="-8380"/>
                      <a:pt x="317095" y="-3751"/>
                      <a:pt x="465600" y="0"/>
                    </a:cubicBezTo>
                    <a:cubicBezTo>
                      <a:pt x="614105" y="3751"/>
                      <a:pt x="695843" y="-15322"/>
                      <a:pt x="902400" y="0"/>
                    </a:cubicBezTo>
                    <a:cubicBezTo>
                      <a:pt x="1108957" y="15322"/>
                      <a:pt x="1308573" y="-4557"/>
                      <a:pt x="1440000" y="0"/>
                    </a:cubicBezTo>
                    <a:cubicBezTo>
                      <a:pt x="1454680" y="155280"/>
                      <a:pt x="1457830" y="229103"/>
                      <a:pt x="1440000" y="367200"/>
                    </a:cubicBezTo>
                    <a:cubicBezTo>
                      <a:pt x="1422170" y="505297"/>
                      <a:pt x="1438627" y="547906"/>
                      <a:pt x="1440000" y="720000"/>
                    </a:cubicBezTo>
                    <a:cubicBezTo>
                      <a:pt x="1220488" y="715856"/>
                      <a:pt x="1104356" y="696837"/>
                      <a:pt x="960000" y="720000"/>
                    </a:cubicBezTo>
                    <a:cubicBezTo>
                      <a:pt x="815644" y="743163"/>
                      <a:pt x="613202" y="698818"/>
                      <a:pt x="465600" y="720000"/>
                    </a:cubicBezTo>
                    <a:cubicBezTo>
                      <a:pt x="317998" y="741182"/>
                      <a:pt x="189227" y="721292"/>
                      <a:pt x="0" y="720000"/>
                    </a:cubicBezTo>
                    <a:cubicBezTo>
                      <a:pt x="5372" y="559334"/>
                      <a:pt x="8595" y="446804"/>
                      <a:pt x="0" y="374400"/>
                    </a:cubicBezTo>
                    <a:cubicBezTo>
                      <a:pt x="-8595" y="301996"/>
                      <a:pt x="4353" y="179910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188697238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0A5FAA31-BF7D-1A49-0A5D-6EFEC9EB3177}"/>
                  </a:ext>
                </a:extLst>
              </p:cNvPr>
              <p:cNvSpPr/>
              <p:nvPr/>
            </p:nvSpPr>
            <p:spPr>
              <a:xfrm>
                <a:off x="438150" y="4161975"/>
                <a:ext cx="720000" cy="720000"/>
              </a:xfrm>
              <a:custGeom>
                <a:avLst/>
                <a:gdLst>
                  <a:gd name="connsiteX0" fmla="*/ 0 w 720000"/>
                  <a:gd name="connsiteY0" fmla="*/ 0 h 720000"/>
                  <a:gd name="connsiteX1" fmla="*/ 360000 w 720000"/>
                  <a:gd name="connsiteY1" fmla="*/ 0 h 720000"/>
                  <a:gd name="connsiteX2" fmla="*/ 720000 w 720000"/>
                  <a:gd name="connsiteY2" fmla="*/ 0 h 720000"/>
                  <a:gd name="connsiteX3" fmla="*/ 720000 w 720000"/>
                  <a:gd name="connsiteY3" fmla="*/ 352800 h 720000"/>
                  <a:gd name="connsiteX4" fmla="*/ 720000 w 720000"/>
                  <a:gd name="connsiteY4" fmla="*/ 720000 h 720000"/>
                  <a:gd name="connsiteX5" fmla="*/ 345600 w 720000"/>
                  <a:gd name="connsiteY5" fmla="*/ 720000 h 720000"/>
                  <a:gd name="connsiteX6" fmla="*/ 0 w 720000"/>
                  <a:gd name="connsiteY6" fmla="*/ 720000 h 720000"/>
                  <a:gd name="connsiteX7" fmla="*/ 0 w 720000"/>
                  <a:gd name="connsiteY7" fmla="*/ 352800 h 720000"/>
                  <a:gd name="connsiteX8" fmla="*/ 0 w 720000"/>
                  <a:gd name="connsiteY8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00" h="720000" fill="none" extrusionOk="0">
                    <a:moveTo>
                      <a:pt x="0" y="0"/>
                    </a:moveTo>
                    <a:cubicBezTo>
                      <a:pt x="179913" y="5690"/>
                      <a:pt x="202385" y="1377"/>
                      <a:pt x="360000" y="0"/>
                    </a:cubicBezTo>
                    <a:cubicBezTo>
                      <a:pt x="517615" y="-1377"/>
                      <a:pt x="630804" y="6398"/>
                      <a:pt x="720000" y="0"/>
                    </a:cubicBezTo>
                    <a:cubicBezTo>
                      <a:pt x="719373" y="160558"/>
                      <a:pt x="718677" y="280213"/>
                      <a:pt x="720000" y="352800"/>
                    </a:cubicBezTo>
                    <a:cubicBezTo>
                      <a:pt x="721323" y="425387"/>
                      <a:pt x="723806" y="638403"/>
                      <a:pt x="720000" y="720000"/>
                    </a:cubicBezTo>
                    <a:cubicBezTo>
                      <a:pt x="592602" y="710108"/>
                      <a:pt x="502653" y="717085"/>
                      <a:pt x="345600" y="720000"/>
                    </a:cubicBezTo>
                    <a:cubicBezTo>
                      <a:pt x="188547" y="722915"/>
                      <a:pt x="156632" y="709124"/>
                      <a:pt x="0" y="720000"/>
                    </a:cubicBezTo>
                    <a:cubicBezTo>
                      <a:pt x="11809" y="568535"/>
                      <a:pt x="-14167" y="534674"/>
                      <a:pt x="0" y="352800"/>
                    </a:cubicBezTo>
                    <a:cubicBezTo>
                      <a:pt x="14167" y="170926"/>
                      <a:pt x="5609" y="151078"/>
                      <a:pt x="0" y="0"/>
                    </a:cubicBezTo>
                    <a:close/>
                  </a:path>
                  <a:path w="720000" h="720000" stroke="0" extrusionOk="0">
                    <a:moveTo>
                      <a:pt x="0" y="0"/>
                    </a:moveTo>
                    <a:cubicBezTo>
                      <a:pt x="126144" y="-9180"/>
                      <a:pt x="194441" y="473"/>
                      <a:pt x="345600" y="0"/>
                    </a:cubicBezTo>
                    <a:cubicBezTo>
                      <a:pt x="496759" y="-473"/>
                      <a:pt x="579032" y="7337"/>
                      <a:pt x="720000" y="0"/>
                    </a:cubicBezTo>
                    <a:cubicBezTo>
                      <a:pt x="724664" y="103159"/>
                      <a:pt x="711890" y="263513"/>
                      <a:pt x="720000" y="367200"/>
                    </a:cubicBezTo>
                    <a:cubicBezTo>
                      <a:pt x="728110" y="470887"/>
                      <a:pt x="710240" y="619713"/>
                      <a:pt x="720000" y="720000"/>
                    </a:cubicBezTo>
                    <a:cubicBezTo>
                      <a:pt x="633349" y="703733"/>
                      <a:pt x="446035" y="725834"/>
                      <a:pt x="367200" y="720000"/>
                    </a:cubicBezTo>
                    <a:cubicBezTo>
                      <a:pt x="288365" y="714166"/>
                      <a:pt x="114936" y="734858"/>
                      <a:pt x="0" y="720000"/>
                    </a:cubicBezTo>
                    <a:cubicBezTo>
                      <a:pt x="222" y="533751"/>
                      <a:pt x="-4396" y="488708"/>
                      <a:pt x="0" y="345600"/>
                    </a:cubicBezTo>
                    <a:cubicBezTo>
                      <a:pt x="4396" y="202492"/>
                      <a:pt x="-17090" y="162722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63481458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BD41D47-D459-FC6C-C757-B6EE217BA0E5}"/>
              </a:ext>
            </a:extLst>
          </p:cNvPr>
          <p:cNvGrpSpPr/>
          <p:nvPr/>
        </p:nvGrpSpPr>
        <p:grpSpPr>
          <a:xfrm>
            <a:off x="3636000" y="969000"/>
            <a:ext cx="720000" cy="720000"/>
            <a:chOff x="1866345" y="1214249"/>
            <a:chExt cx="3968589" cy="3968589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9E9B4C62-B8BC-DE5E-1F72-9EB555FDA3A4}"/>
                </a:ext>
              </a:extLst>
            </p:cNvPr>
            <p:cNvSpPr/>
            <p:nvPr/>
          </p:nvSpPr>
          <p:spPr>
            <a:xfrm>
              <a:off x="1866345" y="1214249"/>
              <a:ext cx="3968589" cy="396858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C615F57B-50C8-4E83-45E2-10E241C4902F}"/>
                </a:ext>
              </a:extLst>
            </p:cNvPr>
            <p:cNvSpPr/>
            <p:nvPr/>
          </p:nvSpPr>
          <p:spPr>
            <a:xfrm>
              <a:off x="1904253" y="2305031"/>
              <a:ext cx="1297114" cy="1745250"/>
            </a:xfrm>
            <a:prstGeom prst="roundRect">
              <a:avLst/>
            </a:prstGeom>
            <a:solidFill>
              <a:srgbClr val="BCC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  <a:latin typeface="源真ゴシックP Bold" panose="020B0602020203020207" pitchFamily="50" charset="-128"/>
                  <a:ea typeface="源真ゴシックP Bold" panose="020B0602020203020207" pitchFamily="50" charset="-128"/>
                  <a:cs typeface="源真ゴシックP Bold" panose="020B0602020203020207" pitchFamily="50" charset="-128"/>
                </a:rPr>
                <a:t>エ</a:t>
              </a:r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DD9D6EC0-ACC2-0DE5-66B8-D7F717D252F3}"/>
                </a:ext>
              </a:extLst>
            </p:cNvPr>
            <p:cNvSpPr/>
            <p:nvPr/>
          </p:nvSpPr>
          <p:spPr>
            <a:xfrm>
              <a:off x="3202856" y="2305031"/>
              <a:ext cx="1297114" cy="1745250"/>
            </a:xfrm>
            <a:prstGeom prst="roundRect">
              <a:avLst/>
            </a:prstGeom>
            <a:solidFill>
              <a:srgbClr val="FF85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源真ゴシックP Bold" panose="020B0602020203020207" pitchFamily="50" charset="-128"/>
                  <a:ea typeface="源真ゴシックP Bold" panose="020B0602020203020207" pitchFamily="50" charset="-128"/>
                  <a:cs typeface="源真ゴシックP Bold" panose="020B0602020203020207" pitchFamily="50" charset="-128"/>
                </a:rPr>
                <a:t>U</a:t>
              </a:r>
              <a:endParaRPr kumimoji="1" lang="ja-JP" altLang="en-US" sz="800" dirty="0">
                <a:solidFill>
                  <a:schemeClr val="tx1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endParaRPr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086E8F4C-377C-663D-CB60-89D0B5569D7C}"/>
                </a:ext>
              </a:extLst>
            </p:cNvPr>
            <p:cNvSpPr/>
            <p:nvPr/>
          </p:nvSpPr>
          <p:spPr>
            <a:xfrm>
              <a:off x="4501461" y="2305031"/>
              <a:ext cx="1297114" cy="1745250"/>
            </a:xfrm>
            <a:prstGeom prst="roundRect">
              <a:avLst/>
            </a:prstGeom>
            <a:solidFill>
              <a:srgbClr val="BD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  <a:latin typeface="源真ゴシックP Bold" panose="020B0602020203020207" pitchFamily="50" charset="-128"/>
                  <a:ea typeface="源真ゴシックP Bold" panose="020B0602020203020207" pitchFamily="50" charset="-128"/>
                  <a:cs typeface="源真ゴシックP Bold" panose="020B0602020203020207" pitchFamily="50" charset="-128"/>
                </a:rPr>
                <a:t>運</a:t>
              </a:r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A697E666-4E5F-ED5D-FBEC-7F2DDE0D7C26}"/>
                </a:ext>
              </a:extLst>
            </p:cNvPr>
            <p:cNvSpPr/>
            <p:nvPr/>
          </p:nvSpPr>
          <p:spPr>
            <a:xfrm>
              <a:off x="1904253" y="4050281"/>
              <a:ext cx="3894321" cy="1090779"/>
            </a:xfrm>
            <a:prstGeom prst="roundRect">
              <a:avLst/>
            </a:prstGeom>
            <a:solidFill>
              <a:srgbClr val="FFF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kumimoji="1" lang="ja-JP" altLang="en-US" sz="800" dirty="0">
                  <a:solidFill>
                    <a:schemeClr val="tx1"/>
                  </a:solidFill>
                  <a:latin typeface="源真ゴシックP Bold" panose="020B0602020203020207" pitchFamily="50" charset="-128"/>
                  <a:ea typeface="源真ゴシックP Bold" panose="020B0602020203020207" pitchFamily="50" charset="-128"/>
                  <a:cs typeface="源真ゴシックP Bold" panose="020B0602020203020207" pitchFamily="50" charset="-128"/>
                </a:rPr>
                <a:t>品質</a:t>
              </a: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C4B882A2-7778-B307-6DB9-C6F0EFFB91BC}"/>
                </a:ext>
              </a:extLst>
            </p:cNvPr>
            <p:cNvSpPr/>
            <p:nvPr/>
          </p:nvSpPr>
          <p:spPr>
            <a:xfrm>
              <a:off x="2784504" y="1309402"/>
              <a:ext cx="934623" cy="9600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endParaRPr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D6539958-0DDC-38FC-5889-FC4E47FB9321}"/>
                </a:ext>
              </a:extLst>
            </p:cNvPr>
            <p:cNvSpPr/>
            <p:nvPr/>
          </p:nvSpPr>
          <p:spPr>
            <a:xfrm>
              <a:off x="3965688" y="1303232"/>
              <a:ext cx="934623" cy="93462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/>
            </a:p>
          </p:txBody>
        </p:sp>
      </p:grpSp>
      <p:pic>
        <p:nvPicPr>
          <p:cNvPr id="92" name="図 91">
            <a:extLst>
              <a:ext uri="{FF2B5EF4-FFF2-40B4-BE49-F238E27FC236}">
                <a16:creationId xmlns:a16="http://schemas.microsoft.com/office/drawing/2014/main" id="{BF09EF9A-70A7-33CE-CFB3-610666A251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6000" y="106491"/>
            <a:ext cx="720000" cy="720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94D49224-8046-E594-4806-888053E0BD18}"/>
              </a:ext>
            </a:extLst>
          </p:cNvPr>
          <p:cNvSpPr/>
          <p:nvPr/>
        </p:nvSpPr>
        <p:spPr>
          <a:xfrm>
            <a:off x="3328789" y="80086"/>
            <a:ext cx="1371326" cy="764325"/>
          </a:xfrm>
          <a:prstGeom prst="round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捨て札</a:t>
            </a:r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FBF92DD0-89BB-13B6-5C0E-F0162DDA4998}"/>
              </a:ext>
            </a:extLst>
          </p:cNvPr>
          <p:cNvSpPr/>
          <p:nvPr/>
        </p:nvSpPr>
        <p:spPr>
          <a:xfrm>
            <a:off x="5759093" y="113509"/>
            <a:ext cx="714810" cy="655400"/>
          </a:xfrm>
          <a:prstGeom prst="round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サイコロ</a:t>
            </a:r>
          </a:p>
        </p:txBody>
      </p:sp>
      <p:graphicFrame>
        <p:nvGraphicFramePr>
          <p:cNvPr id="96" name="表 96">
            <a:extLst>
              <a:ext uri="{FF2B5EF4-FFF2-40B4-BE49-F238E27FC236}">
                <a16:creationId xmlns:a16="http://schemas.microsoft.com/office/drawing/2014/main" id="{CD3BF7C6-A377-FF7E-162F-082447F62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61252"/>
              </p:ext>
            </p:extLst>
          </p:nvPr>
        </p:nvGraphicFramePr>
        <p:xfrm>
          <a:off x="6676000" y="52589"/>
          <a:ext cx="2520000" cy="777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374000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80271016"/>
                    </a:ext>
                  </a:extLst>
                </a:gridCol>
              </a:tblGrid>
              <a:tr h="224108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ハンディック" panose="02000600000000000000" pitchFamily="2" charset="-128"/>
                          <a:ea typeface="ハンディック" panose="02000600000000000000" pitchFamily="2" charset="-128"/>
                        </a:rPr>
                        <a:t>　最初の人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ハンディック" panose="02000600000000000000" pitchFamily="2" charset="-128"/>
                          <a:ea typeface="ハンディック" panose="02000600000000000000" pitchFamily="2" charset="-128"/>
                        </a:rPr>
                        <a:t>　スキル弱者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19679"/>
                  </a:ext>
                </a:extLst>
              </a:tr>
              <a:tr h="224108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ハンディック" panose="02000600000000000000" pitchFamily="2" charset="-128"/>
                          <a:ea typeface="ハンディック" panose="02000600000000000000" pitchFamily="2" charset="-128"/>
                        </a:rPr>
                        <a:t>　最後の人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ハンディック" panose="02000600000000000000" pitchFamily="2" charset="-128"/>
                          <a:ea typeface="ハンディック" panose="02000600000000000000" pitchFamily="2" charset="-128"/>
                        </a:rPr>
                        <a:t>　ランダム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95360"/>
                  </a:ext>
                </a:extLst>
              </a:tr>
              <a:tr h="224108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ハンディック" panose="02000600000000000000" pitchFamily="2" charset="-128"/>
                          <a:ea typeface="ハンディック" panose="02000600000000000000" pitchFamily="2" charset="-128"/>
                        </a:rPr>
                        <a:t>　スキル強者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ハンディック" panose="02000600000000000000" pitchFamily="2" charset="-128"/>
                          <a:ea typeface="ハンディック" panose="02000600000000000000" pitchFamily="2" charset="-128"/>
                        </a:rPr>
                        <a:t>　マネージャ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25095"/>
                  </a:ext>
                </a:extLst>
              </a:tr>
            </a:tbl>
          </a:graphicData>
        </a:graphic>
      </p:graphicFrame>
      <p:pic>
        <p:nvPicPr>
          <p:cNvPr id="97" name="図 96">
            <a:extLst>
              <a:ext uri="{FF2B5EF4-FFF2-40B4-BE49-F238E27FC236}">
                <a16:creationId xmlns:a16="http://schemas.microsoft.com/office/drawing/2014/main" id="{7BE92025-5BFF-8089-A246-447679A0E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273" y="3279796"/>
            <a:ext cx="360000" cy="367826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BC48CC83-2812-9F0C-0A5F-880A48734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4237" y="3288600"/>
            <a:ext cx="360000" cy="350218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E541BB1D-0544-3AFA-DFA3-197B3ED872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20" y="2931573"/>
            <a:ext cx="360000" cy="379672"/>
          </a:xfrm>
          <a:prstGeom prst="rect">
            <a:avLst/>
          </a:prstGeom>
        </p:spPr>
      </p:pic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795B402A-C07F-69CD-CF92-E6BE534FA373}"/>
              </a:ext>
            </a:extLst>
          </p:cNvPr>
          <p:cNvGrpSpPr/>
          <p:nvPr/>
        </p:nvGrpSpPr>
        <p:grpSpPr>
          <a:xfrm>
            <a:off x="6708411" y="347644"/>
            <a:ext cx="196776" cy="196776"/>
            <a:chOff x="5380163" y="1775142"/>
            <a:chExt cx="196776" cy="196776"/>
          </a:xfrm>
        </p:grpSpPr>
        <p:sp>
          <p:nvSpPr>
            <p:cNvPr id="102" name="四角形: 角を丸くする 101">
              <a:extLst>
                <a:ext uri="{FF2B5EF4-FFF2-40B4-BE49-F238E27FC236}">
                  <a16:creationId xmlns:a16="http://schemas.microsoft.com/office/drawing/2014/main" id="{0CA4275A-9026-CC0B-32C4-89A6EB1C46E9}"/>
                </a:ext>
              </a:extLst>
            </p:cNvPr>
            <p:cNvSpPr/>
            <p:nvPr/>
          </p:nvSpPr>
          <p:spPr>
            <a:xfrm>
              <a:off x="5380163" y="1775142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4DF31FD1-4217-56BF-4A01-B8120CD76B6B}"/>
                </a:ext>
              </a:extLst>
            </p:cNvPr>
            <p:cNvSpPr/>
            <p:nvPr/>
          </p:nvSpPr>
          <p:spPr>
            <a:xfrm>
              <a:off x="5408046" y="1894335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E48EEEEC-0A66-441C-35BF-BD1CF054D58C}"/>
                </a:ext>
              </a:extLst>
            </p:cNvPr>
            <p:cNvSpPr/>
            <p:nvPr/>
          </p:nvSpPr>
          <p:spPr>
            <a:xfrm>
              <a:off x="5496410" y="1804585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D3725DBB-6B58-A322-9093-C16FDD51A824}"/>
              </a:ext>
            </a:extLst>
          </p:cNvPr>
          <p:cNvGrpSpPr/>
          <p:nvPr/>
        </p:nvGrpSpPr>
        <p:grpSpPr>
          <a:xfrm>
            <a:off x="6704920" y="603224"/>
            <a:ext cx="196776" cy="196776"/>
            <a:chOff x="5384962" y="2075105"/>
            <a:chExt cx="196776" cy="196776"/>
          </a:xfrm>
        </p:grpSpPr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6F6B0110-7233-8B44-FE6A-0C4FB4B1ECB2}"/>
                </a:ext>
              </a:extLst>
            </p:cNvPr>
            <p:cNvSpPr/>
            <p:nvPr/>
          </p:nvSpPr>
          <p:spPr>
            <a:xfrm>
              <a:off x="5384962" y="2075105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4ADD9271-D039-0C28-5D75-74D68BFB622C}"/>
                </a:ext>
              </a:extLst>
            </p:cNvPr>
            <p:cNvSpPr/>
            <p:nvPr/>
          </p:nvSpPr>
          <p:spPr>
            <a:xfrm>
              <a:off x="5404026" y="2099159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EC5717B3-3A9D-5B83-2C46-EDE830D29BC7}"/>
                </a:ext>
              </a:extLst>
            </p:cNvPr>
            <p:cNvSpPr/>
            <p:nvPr/>
          </p:nvSpPr>
          <p:spPr>
            <a:xfrm>
              <a:off x="5458743" y="2149960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F9D65382-0A74-D07F-9721-34EE6E2A0D7E}"/>
                </a:ext>
              </a:extLst>
            </p:cNvPr>
            <p:cNvSpPr/>
            <p:nvPr/>
          </p:nvSpPr>
          <p:spPr>
            <a:xfrm>
              <a:off x="5510461" y="2201310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65AFBC49-D1AF-1770-9E43-47CA619C96C7}"/>
              </a:ext>
            </a:extLst>
          </p:cNvPr>
          <p:cNvGrpSpPr/>
          <p:nvPr/>
        </p:nvGrpSpPr>
        <p:grpSpPr>
          <a:xfrm>
            <a:off x="7961385" y="84836"/>
            <a:ext cx="196776" cy="196776"/>
            <a:chOff x="5380163" y="2384742"/>
            <a:chExt cx="196776" cy="196776"/>
          </a:xfrm>
        </p:grpSpPr>
        <p:sp>
          <p:nvSpPr>
            <p:cNvPr id="111" name="四角形: 角を丸くする 110">
              <a:extLst>
                <a:ext uri="{FF2B5EF4-FFF2-40B4-BE49-F238E27FC236}">
                  <a16:creationId xmlns:a16="http://schemas.microsoft.com/office/drawing/2014/main" id="{B287E31C-B2F2-7C8D-9744-A2448A66BACD}"/>
                </a:ext>
              </a:extLst>
            </p:cNvPr>
            <p:cNvSpPr/>
            <p:nvPr/>
          </p:nvSpPr>
          <p:spPr>
            <a:xfrm>
              <a:off x="5380163" y="2384742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AA5ECDB5-E938-C3B9-EEBA-BBAA0A4F0495}"/>
                </a:ext>
              </a:extLst>
            </p:cNvPr>
            <p:cNvSpPr/>
            <p:nvPr/>
          </p:nvSpPr>
          <p:spPr>
            <a:xfrm>
              <a:off x="5412706" y="2409833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DFBFBD6D-16E8-86D0-455F-B045460237DF}"/>
                </a:ext>
              </a:extLst>
            </p:cNvPr>
            <p:cNvSpPr/>
            <p:nvPr/>
          </p:nvSpPr>
          <p:spPr>
            <a:xfrm>
              <a:off x="5412706" y="2503029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7B390CD3-988C-AB80-54CA-6A21F35D70EF}"/>
                </a:ext>
              </a:extLst>
            </p:cNvPr>
            <p:cNvSpPr/>
            <p:nvPr/>
          </p:nvSpPr>
          <p:spPr>
            <a:xfrm>
              <a:off x="5496410" y="2409833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48687A-8A90-BDAF-CEFE-E9B9142765C4}"/>
                </a:ext>
              </a:extLst>
            </p:cNvPr>
            <p:cNvSpPr/>
            <p:nvPr/>
          </p:nvSpPr>
          <p:spPr>
            <a:xfrm>
              <a:off x="5496410" y="2503029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C7E6D2AC-0207-5A7C-AAAB-E59B85ECDE42}"/>
              </a:ext>
            </a:extLst>
          </p:cNvPr>
          <p:cNvGrpSpPr/>
          <p:nvPr/>
        </p:nvGrpSpPr>
        <p:grpSpPr>
          <a:xfrm>
            <a:off x="7960674" y="337903"/>
            <a:ext cx="196776" cy="196776"/>
            <a:chOff x="5388226" y="2666691"/>
            <a:chExt cx="196776" cy="196776"/>
          </a:xfrm>
        </p:grpSpPr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62B947AD-B928-058F-6755-2BED5BCEDB5E}"/>
                </a:ext>
              </a:extLst>
            </p:cNvPr>
            <p:cNvSpPr/>
            <p:nvPr/>
          </p:nvSpPr>
          <p:spPr>
            <a:xfrm>
              <a:off x="5388226" y="2666691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5304E04A-C4D5-CFF3-CCF7-59E58E081C74}"/>
                </a:ext>
              </a:extLst>
            </p:cNvPr>
            <p:cNvSpPr/>
            <p:nvPr/>
          </p:nvSpPr>
          <p:spPr>
            <a:xfrm>
              <a:off x="5416599" y="2695972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B17309CD-B48A-06B0-8D5C-53DEFF664B59}"/>
                </a:ext>
              </a:extLst>
            </p:cNvPr>
            <p:cNvSpPr/>
            <p:nvPr/>
          </p:nvSpPr>
          <p:spPr>
            <a:xfrm>
              <a:off x="5418187" y="2793932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18C8A2EC-8C8E-3F67-58A5-69B7ABCAEA1A}"/>
                </a:ext>
              </a:extLst>
            </p:cNvPr>
            <p:cNvSpPr/>
            <p:nvPr/>
          </p:nvSpPr>
          <p:spPr>
            <a:xfrm>
              <a:off x="5508243" y="2694384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1F12648B-8CC3-C9DF-10FB-9DEE9E35FDF7}"/>
                </a:ext>
              </a:extLst>
            </p:cNvPr>
            <p:cNvSpPr/>
            <p:nvPr/>
          </p:nvSpPr>
          <p:spPr>
            <a:xfrm>
              <a:off x="5508243" y="2792344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E1B6A1A7-D6AC-618D-8469-37C1437CB412}"/>
                </a:ext>
              </a:extLst>
            </p:cNvPr>
            <p:cNvSpPr/>
            <p:nvPr/>
          </p:nvSpPr>
          <p:spPr>
            <a:xfrm>
              <a:off x="5461248" y="2744158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DADA58CB-0A90-CC0B-D774-C1E7429D6EAE}"/>
              </a:ext>
            </a:extLst>
          </p:cNvPr>
          <p:cNvGrpSpPr/>
          <p:nvPr/>
        </p:nvGrpSpPr>
        <p:grpSpPr>
          <a:xfrm>
            <a:off x="7960674" y="603224"/>
            <a:ext cx="196776" cy="196776"/>
            <a:chOff x="5380163" y="2976328"/>
            <a:chExt cx="196776" cy="196776"/>
          </a:xfrm>
        </p:grpSpPr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74356306-DD2F-515B-8A12-B88017433F72}"/>
                </a:ext>
              </a:extLst>
            </p:cNvPr>
            <p:cNvSpPr/>
            <p:nvPr/>
          </p:nvSpPr>
          <p:spPr>
            <a:xfrm>
              <a:off x="5380163" y="2976328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269656F6-C827-64E1-3651-0AA4D2C3C8C3}"/>
                </a:ext>
              </a:extLst>
            </p:cNvPr>
            <p:cNvSpPr/>
            <p:nvPr/>
          </p:nvSpPr>
          <p:spPr>
            <a:xfrm>
              <a:off x="5412706" y="2997838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545C430F-085A-D75A-6F04-D12096F9AB1D}"/>
                </a:ext>
              </a:extLst>
            </p:cNvPr>
            <p:cNvSpPr/>
            <p:nvPr/>
          </p:nvSpPr>
          <p:spPr>
            <a:xfrm>
              <a:off x="5412706" y="3110090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1C0614E8-D8B8-A6AA-C548-A498E98E7D9D}"/>
                </a:ext>
              </a:extLst>
            </p:cNvPr>
            <p:cNvSpPr/>
            <p:nvPr/>
          </p:nvSpPr>
          <p:spPr>
            <a:xfrm>
              <a:off x="5496410" y="2997838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06B5B38A-C133-47D1-CD0A-015D1EFC4E59}"/>
                </a:ext>
              </a:extLst>
            </p:cNvPr>
            <p:cNvSpPr/>
            <p:nvPr/>
          </p:nvSpPr>
          <p:spPr>
            <a:xfrm>
              <a:off x="5496410" y="3110090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D6DB7AF2-8207-8900-7DAD-E351E5489227}"/>
                </a:ext>
              </a:extLst>
            </p:cNvPr>
            <p:cNvSpPr/>
            <p:nvPr/>
          </p:nvSpPr>
          <p:spPr>
            <a:xfrm>
              <a:off x="5412706" y="3053964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4580B703-3BD2-E897-C6ED-1EB98AA90744}"/>
                </a:ext>
              </a:extLst>
            </p:cNvPr>
            <p:cNvSpPr/>
            <p:nvPr/>
          </p:nvSpPr>
          <p:spPr>
            <a:xfrm>
              <a:off x="5496410" y="3053964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94BC3B45-EFB2-8FB1-8FF9-50F7A3DF9A6A}"/>
              </a:ext>
            </a:extLst>
          </p:cNvPr>
          <p:cNvGrpSpPr/>
          <p:nvPr/>
        </p:nvGrpSpPr>
        <p:grpSpPr>
          <a:xfrm>
            <a:off x="6708472" y="84836"/>
            <a:ext cx="196776" cy="196776"/>
            <a:chOff x="5380163" y="1491147"/>
            <a:chExt cx="196776" cy="196776"/>
          </a:xfrm>
        </p:grpSpPr>
        <p:sp>
          <p:nvSpPr>
            <p:cNvPr id="132" name="四角形: 角を丸くする 131">
              <a:extLst>
                <a:ext uri="{FF2B5EF4-FFF2-40B4-BE49-F238E27FC236}">
                  <a16:creationId xmlns:a16="http://schemas.microsoft.com/office/drawing/2014/main" id="{6103D5EB-4DB8-C2AD-B374-D54022C916AD}"/>
                </a:ext>
              </a:extLst>
            </p:cNvPr>
            <p:cNvSpPr/>
            <p:nvPr/>
          </p:nvSpPr>
          <p:spPr>
            <a:xfrm>
              <a:off x="5380163" y="1491147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AA244588-C55D-9F61-D106-A1A29E4F75A5}"/>
                </a:ext>
              </a:extLst>
            </p:cNvPr>
            <p:cNvSpPr/>
            <p:nvPr/>
          </p:nvSpPr>
          <p:spPr>
            <a:xfrm>
              <a:off x="5439105" y="1550089"/>
              <a:ext cx="78891" cy="78891"/>
            </a:xfrm>
            <a:prstGeom prst="ellipse">
              <a:avLst/>
            </a:prstGeom>
            <a:gradFill flip="none" rotWithShape="1">
              <a:gsLst>
                <a:gs pos="21000">
                  <a:srgbClr val="C00000"/>
                </a:gs>
                <a:gs pos="0">
                  <a:schemeClr val="bg1"/>
                </a:gs>
                <a:gs pos="100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E0A55327-0C1E-A31F-5A6D-4480867DD6BD}"/>
              </a:ext>
            </a:extLst>
          </p:cNvPr>
          <p:cNvGrpSpPr/>
          <p:nvPr/>
        </p:nvGrpSpPr>
        <p:grpSpPr>
          <a:xfrm>
            <a:off x="4598523" y="5194650"/>
            <a:ext cx="1875380" cy="1341966"/>
            <a:chOff x="7907727" y="1889091"/>
            <a:chExt cx="1875380" cy="1341966"/>
          </a:xfrm>
        </p:grpSpPr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AD4FB2B5-F5AA-C839-F331-A5C98AE8C4A6}"/>
                </a:ext>
              </a:extLst>
            </p:cNvPr>
            <p:cNvSpPr/>
            <p:nvPr/>
          </p:nvSpPr>
          <p:spPr>
            <a:xfrm>
              <a:off x="7907727" y="1889091"/>
              <a:ext cx="1875380" cy="1341966"/>
            </a:xfrm>
            <a:prstGeom prst="roundRect">
              <a:avLst>
                <a:gd name="adj" fmla="val 19506"/>
              </a:avLst>
            </a:prstGeom>
            <a:blipFill>
              <a:blip r:embed="rId8"/>
              <a:tile tx="0" ty="0" sx="100000" sy="100000" flip="none" algn="tl"/>
            </a:blip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4940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ハンディック" panose="02000600000000000000" pitchFamily="2" charset="-128"/>
                  <a:ea typeface="ハンディック" panose="02000600000000000000" pitchFamily="2" charset="-128"/>
                </a:rPr>
                <a:t>グロース</a:t>
              </a:r>
            </a:p>
          </p:txBody>
        </p:sp>
        <p:sp>
          <p:nvSpPr>
            <p:cNvPr id="142" name="四角形: 角を丸くする 141">
              <a:extLst>
                <a:ext uri="{FF2B5EF4-FFF2-40B4-BE49-F238E27FC236}">
                  <a16:creationId xmlns:a16="http://schemas.microsoft.com/office/drawing/2014/main" id="{5BA6BA6B-93C3-AF25-20AD-3CC92F1A18BE}"/>
                </a:ext>
              </a:extLst>
            </p:cNvPr>
            <p:cNvSpPr/>
            <p:nvPr/>
          </p:nvSpPr>
          <p:spPr>
            <a:xfrm>
              <a:off x="8377767" y="2353600"/>
              <a:ext cx="969433" cy="655400"/>
            </a:xfrm>
            <a:prstGeom prst="roundRect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カウンター</a:t>
              </a:r>
            </a:p>
          </p:txBody>
        </p:sp>
      </p:grpSp>
      <p:grpSp>
        <p:nvGrpSpPr>
          <p:cNvPr id="266" name="グループ化 265">
            <a:extLst>
              <a:ext uri="{FF2B5EF4-FFF2-40B4-BE49-F238E27FC236}">
                <a16:creationId xmlns:a16="http://schemas.microsoft.com/office/drawing/2014/main" id="{8CB49C39-0A97-2EA5-5CF1-041451963A9B}"/>
              </a:ext>
            </a:extLst>
          </p:cNvPr>
          <p:cNvGrpSpPr/>
          <p:nvPr/>
        </p:nvGrpSpPr>
        <p:grpSpPr>
          <a:xfrm>
            <a:off x="7836000" y="1807977"/>
            <a:ext cx="2313391" cy="2132742"/>
            <a:chOff x="5530976" y="4348171"/>
            <a:chExt cx="2313391" cy="2132742"/>
          </a:xfrm>
        </p:grpSpPr>
        <p:sp>
          <p:nvSpPr>
            <p:cNvPr id="141" name="四角形: 角を丸くする 140">
              <a:extLst>
                <a:ext uri="{FF2B5EF4-FFF2-40B4-BE49-F238E27FC236}">
                  <a16:creationId xmlns:a16="http://schemas.microsoft.com/office/drawing/2014/main" id="{B703FFAB-F1C5-FCEE-E04B-72C49B748744}"/>
                </a:ext>
              </a:extLst>
            </p:cNvPr>
            <p:cNvSpPr/>
            <p:nvPr/>
          </p:nvSpPr>
          <p:spPr>
            <a:xfrm>
              <a:off x="5530976" y="4348171"/>
              <a:ext cx="2313391" cy="2132742"/>
            </a:xfrm>
            <a:prstGeom prst="roundRect">
              <a:avLst>
                <a:gd name="adj" fmla="val 6572"/>
              </a:avLst>
            </a:prstGeom>
            <a:blipFill dpi="0" rotWithShape="1">
              <a:blip r:embed="rId9">
                <a:alphaModFix amt="80000"/>
              </a:blip>
              <a:srcRect/>
              <a:tile tx="0" ty="0" sx="100000" sy="100000" flip="none" algn="tl"/>
            </a:blipFill>
            <a:ln w="38100">
              <a:noFill/>
            </a:ln>
            <a:scene3d>
              <a:camera prst="orthographicFront"/>
              <a:lightRig rig="threePt" dir="t"/>
            </a:scene3d>
            <a:sp3d prstMaterial="softEdge"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b="1" dirty="0">
                  <a:ln w="3175">
                    <a:solidFill>
                      <a:srgbClr val="FF0000">
                        <a:alpha val="70000"/>
                      </a:srgbClr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erpetua Titling MT" panose="02020502060505020804" pitchFamily="18" charset="0"/>
                  <a:ea typeface="ハンディック" panose="02000600000000000000" pitchFamily="2" charset="-128"/>
                </a:rPr>
                <a:t>Impact</a:t>
              </a:r>
              <a:endParaRPr kumimoji="1" lang="ja-JP" altLang="en-US" sz="1400" b="1" dirty="0">
                <a:ln w="3175">
                  <a:solidFill>
                    <a:srgbClr val="FF0000">
                      <a:alpha val="70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erpetua Titling MT" panose="02020502060505020804" pitchFamily="18" charset="0"/>
                <a:ea typeface="ハンディック" panose="02000600000000000000" pitchFamily="2" charset="-128"/>
              </a:endParaRPr>
            </a:p>
          </p:txBody>
        </p:sp>
        <p:grpSp>
          <p:nvGrpSpPr>
            <p:cNvPr id="249" name="グループ化 248">
              <a:extLst>
                <a:ext uri="{FF2B5EF4-FFF2-40B4-BE49-F238E27FC236}">
                  <a16:creationId xmlns:a16="http://schemas.microsoft.com/office/drawing/2014/main" id="{B75010CE-E4C0-A658-98A3-3A37E9AFF8D9}"/>
                </a:ext>
              </a:extLst>
            </p:cNvPr>
            <p:cNvGrpSpPr/>
            <p:nvPr/>
          </p:nvGrpSpPr>
          <p:grpSpPr>
            <a:xfrm>
              <a:off x="5691492" y="4682031"/>
              <a:ext cx="1994859" cy="1640100"/>
              <a:chOff x="5691492" y="4682031"/>
              <a:chExt cx="1994859" cy="1640100"/>
            </a:xfrm>
          </p:grpSpPr>
          <p:grpSp>
            <p:nvGrpSpPr>
              <p:cNvPr id="199" name="グループ化 198">
                <a:extLst>
                  <a:ext uri="{FF2B5EF4-FFF2-40B4-BE49-F238E27FC236}">
                    <a16:creationId xmlns:a16="http://schemas.microsoft.com/office/drawing/2014/main" id="{28E4E757-97A9-3004-AF4C-1C179ACB93E8}"/>
                  </a:ext>
                </a:extLst>
              </p:cNvPr>
              <p:cNvGrpSpPr/>
              <p:nvPr/>
            </p:nvGrpSpPr>
            <p:grpSpPr>
              <a:xfrm>
                <a:off x="7476072" y="4682031"/>
                <a:ext cx="210279" cy="1640100"/>
                <a:chOff x="7476072" y="4682031"/>
                <a:chExt cx="210279" cy="1640100"/>
              </a:xfrm>
            </p:grpSpPr>
            <p:sp>
              <p:nvSpPr>
                <p:cNvPr id="192" name="星: 5 pt 191">
                  <a:extLst>
                    <a:ext uri="{FF2B5EF4-FFF2-40B4-BE49-F238E27FC236}">
                      <a16:creationId xmlns:a16="http://schemas.microsoft.com/office/drawing/2014/main" id="{FEAE89CD-2078-5F6E-5CCF-2CF25ADF0CDA}"/>
                    </a:ext>
                  </a:extLst>
                </p:cNvPr>
                <p:cNvSpPr/>
                <p:nvPr/>
              </p:nvSpPr>
              <p:spPr>
                <a:xfrm>
                  <a:off x="7476072" y="4682031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" name="星: 5 pt 193">
                  <a:extLst>
                    <a:ext uri="{FF2B5EF4-FFF2-40B4-BE49-F238E27FC236}">
                      <a16:creationId xmlns:a16="http://schemas.microsoft.com/office/drawing/2014/main" id="{8565B432-FA9C-6B59-E8F6-4B5F2E977FA9}"/>
                    </a:ext>
                  </a:extLst>
                </p:cNvPr>
                <p:cNvSpPr/>
                <p:nvPr/>
              </p:nvSpPr>
              <p:spPr>
                <a:xfrm>
                  <a:off x="7476072" y="4967995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" name="星: 5 pt 194">
                  <a:extLst>
                    <a:ext uri="{FF2B5EF4-FFF2-40B4-BE49-F238E27FC236}">
                      <a16:creationId xmlns:a16="http://schemas.microsoft.com/office/drawing/2014/main" id="{CDB77201-11F9-28BF-F9CE-165E2FA57FC8}"/>
                    </a:ext>
                  </a:extLst>
                </p:cNvPr>
                <p:cNvSpPr/>
                <p:nvPr/>
              </p:nvSpPr>
              <p:spPr>
                <a:xfrm>
                  <a:off x="7476072" y="5253959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" name="星: 5 pt 195">
                  <a:extLst>
                    <a:ext uri="{FF2B5EF4-FFF2-40B4-BE49-F238E27FC236}">
                      <a16:creationId xmlns:a16="http://schemas.microsoft.com/office/drawing/2014/main" id="{D7E598FA-28FD-A3AD-ED0B-0E76C5DE1974}"/>
                    </a:ext>
                  </a:extLst>
                </p:cNvPr>
                <p:cNvSpPr/>
                <p:nvPr/>
              </p:nvSpPr>
              <p:spPr>
                <a:xfrm>
                  <a:off x="7476072" y="5539923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" name="星: 5 pt 196">
                  <a:extLst>
                    <a:ext uri="{FF2B5EF4-FFF2-40B4-BE49-F238E27FC236}">
                      <a16:creationId xmlns:a16="http://schemas.microsoft.com/office/drawing/2014/main" id="{B3515259-8E49-8CF8-0F1C-E9924B9F88E1}"/>
                    </a:ext>
                  </a:extLst>
                </p:cNvPr>
                <p:cNvSpPr/>
                <p:nvPr/>
              </p:nvSpPr>
              <p:spPr>
                <a:xfrm>
                  <a:off x="7476072" y="5825887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8" name="星: 5 pt 197">
                  <a:extLst>
                    <a:ext uri="{FF2B5EF4-FFF2-40B4-BE49-F238E27FC236}">
                      <a16:creationId xmlns:a16="http://schemas.microsoft.com/office/drawing/2014/main" id="{352FA3D2-91F6-F15B-8208-986FD04DDA30}"/>
                    </a:ext>
                  </a:extLst>
                </p:cNvPr>
                <p:cNvSpPr/>
                <p:nvPr/>
              </p:nvSpPr>
              <p:spPr>
                <a:xfrm>
                  <a:off x="7476072" y="6111852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00" name="グループ化 199">
                <a:extLst>
                  <a:ext uri="{FF2B5EF4-FFF2-40B4-BE49-F238E27FC236}">
                    <a16:creationId xmlns:a16="http://schemas.microsoft.com/office/drawing/2014/main" id="{E68BC2E0-A1F0-361A-C3A7-EBDB035D51C1}"/>
                  </a:ext>
                </a:extLst>
              </p:cNvPr>
              <p:cNvGrpSpPr/>
              <p:nvPr/>
            </p:nvGrpSpPr>
            <p:grpSpPr>
              <a:xfrm>
                <a:off x="7119156" y="4682031"/>
                <a:ext cx="210279" cy="1640100"/>
                <a:chOff x="7476072" y="4682031"/>
                <a:chExt cx="210279" cy="1640100"/>
              </a:xfrm>
            </p:grpSpPr>
            <p:sp>
              <p:nvSpPr>
                <p:cNvPr id="201" name="星: 5 pt 200">
                  <a:extLst>
                    <a:ext uri="{FF2B5EF4-FFF2-40B4-BE49-F238E27FC236}">
                      <a16:creationId xmlns:a16="http://schemas.microsoft.com/office/drawing/2014/main" id="{0AAF839B-FB21-B6E3-C094-50D3743F8D40}"/>
                    </a:ext>
                  </a:extLst>
                </p:cNvPr>
                <p:cNvSpPr/>
                <p:nvPr/>
              </p:nvSpPr>
              <p:spPr>
                <a:xfrm>
                  <a:off x="7476072" y="4682031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" name="星: 5 pt 201">
                  <a:extLst>
                    <a:ext uri="{FF2B5EF4-FFF2-40B4-BE49-F238E27FC236}">
                      <a16:creationId xmlns:a16="http://schemas.microsoft.com/office/drawing/2014/main" id="{DB3DEF76-5CC8-92B5-24C6-754D17F2EF9F}"/>
                    </a:ext>
                  </a:extLst>
                </p:cNvPr>
                <p:cNvSpPr/>
                <p:nvPr/>
              </p:nvSpPr>
              <p:spPr>
                <a:xfrm>
                  <a:off x="7476072" y="4967995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3" name="星: 5 pt 202">
                  <a:extLst>
                    <a:ext uri="{FF2B5EF4-FFF2-40B4-BE49-F238E27FC236}">
                      <a16:creationId xmlns:a16="http://schemas.microsoft.com/office/drawing/2014/main" id="{B05A2A22-8B76-D2FA-EBEA-70379980A5BB}"/>
                    </a:ext>
                  </a:extLst>
                </p:cNvPr>
                <p:cNvSpPr/>
                <p:nvPr/>
              </p:nvSpPr>
              <p:spPr>
                <a:xfrm>
                  <a:off x="7476072" y="5253959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4" name="星: 5 pt 203">
                  <a:extLst>
                    <a:ext uri="{FF2B5EF4-FFF2-40B4-BE49-F238E27FC236}">
                      <a16:creationId xmlns:a16="http://schemas.microsoft.com/office/drawing/2014/main" id="{A030FAC6-D34F-A365-AD77-73F482C26EAB}"/>
                    </a:ext>
                  </a:extLst>
                </p:cNvPr>
                <p:cNvSpPr/>
                <p:nvPr/>
              </p:nvSpPr>
              <p:spPr>
                <a:xfrm>
                  <a:off x="7476072" y="5539923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" name="星: 5 pt 204">
                  <a:extLst>
                    <a:ext uri="{FF2B5EF4-FFF2-40B4-BE49-F238E27FC236}">
                      <a16:creationId xmlns:a16="http://schemas.microsoft.com/office/drawing/2014/main" id="{194CEA63-6912-6AB6-286F-7A287E78A003}"/>
                    </a:ext>
                  </a:extLst>
                </p:cNvPr>
                <p:cNvSpPr/>
                <p:nvPr/>
              </p:nvSpPr>
              <p:spPr>
                <a:xfrm>
                  <a:off x="7476072" y="5825887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" name="星: 5 pt 205">
                  <a:extLst>
                    <a:ext uri="{FF2B5EF4-FFF2-40B4-BE49-F238E27FC236}">
                      <a16:creationId xmlns:a16="http://schemas.microsoft.com/office/drawing/2014/main" id="{F8B333EC-A323-16A1-5FCF-8D50A97B81E5}"/>
                    </a:ext>
                  </a:extLst>
                </p:cNvPr>
                <p:cNvSpPr/>
                <p:nvPr/>
              </p:nvSpPr>
              <p:spPr>
                <a:xfrm>
                  <a:off x="7476072" y="6111852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21" name="グループ化 220">
                <a:extLst>
                  <a:ext uri="{FF2B5EF4-FFF2-40B4-BE49-F238E27FC236}">
                    <a16:creationId xmlns:a16="http://schemas.microsoft.com/office/drawing/2014/main" id="{1B7D9E1A-F69E-2875-714E-B4B9FFCB2219}"/>
                  </a:ext>
                </a:extLst>
              </p:cNvPr>
              <p:cNvGrpSpPr/>
              <p:nvPr/>
            </p:nvGrpSpPr>
            <p:grpSpPr>
              <a:xfrm>
                <a:off x="6762240" y="4682031"/>
                <a:ext cx="210279" cy="1640100"/>
                <a:chOff x="7476072" y="4682031"/>
                <a:chExt cx="210279" cy="1640100"/>
              </a:xfrm>
            </p:grpSpPr>
            <p:sp>
              <p:nvSpPr>
                <p:cNvPr id="222" name="星: 5 pt 221">
                  <a:extLst>
                    <a:ext uri="{FF2B5EF4-FFF2-40B4-BE49-F238E27FC236}">
                      <a16:creationId xmlns:a16="http://schemas.microsoft.com/office/drawing/2014/main" id="{725ED8FD-A0BA-67DA-1F1A-594BA67C568E}"/>
                    </a:ext>
                  </a:extLst>
                </p:cNvPr>
                <p:cNvSpPr/>
                <p:nvPr/>
              </p:nvSpPr>
              <p:spPr>
                <a:xfrm>
                  <a:off x="7476072" y="4682031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" name="星: 5 pt 222">
                  <a:extLst>
                    <a:ext uri="{FF2B5EF4-FFF2-40B4-BE49-F238E27FC236}">
                      <a16:creationId xmlns:a16="http://schemas.microsoft.com/office/drawing/2014/main" id="{96E503CB-DD00-87D8-DAB4-00228B3CD3D2}"/>
                    </a:ext>
                  </a:extLst>
                </p:cNvPr>
                <p:cNvSpPr/>
                <p:nvPr/>
              </p:nvSpPr>
              <p:spPr>
                <a:xfrm>
                  <a:off x="7476072" y="4967995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星: 5 pt 223">
                  <a:extLst>
                    <a:ext uri="{FF2B5EF4-FFF2-40B4-BE49-F238E27FC236}">
                      <a16:creationId xmlns:a16="http://schemas.microsoft.com/office/drawing/2014/main" id="{DE8FD5D0-EF26-0805-175E-69FAF465F27A}"/>
                    </a:ext>
                  </a:extLst>
                </p:cNvPr>
                <p:cNvSpPr/>
                <p:nvPr/>
              </p:nvSpPr>
              <p:spPr>
                <a:xfrm>
                  <a:off x="7476072" y="5253959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" name="星: 5 pt 224">
                  <a:extLst>
                    <a:ext uri="{FF2B5EF4-FFF2-40B4-BE49-F238E27FC236}">
                      <a16:creationId xmlns:a16="http://schemas.microsoft.com/office/drawing/2014/main" id="{2C7F15CA-1D2F-9501-9451-95271F9608BF}"/>
                    </a:ext>
                  </a:extLst>
                </p:cNvPr>
                <p:cNvSpPr/>
                <p:nvPr/>
              </p:nvSpPr>
              <p:spPr>
                <a:xfrm>
                  <a:off x="7476072" y="5539923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6" name="星: 5 pt 225">
                  <a:extLst>
                    <a:ext uri="{FF2B5EF4-FFF2-40B4-BE49-F238E27FC236}">
                      <a16:creationId xmlns:a16="http://schemas.microsoft.com/office/drawing/2014/main" id="{83F85C6F-4A05-E5DB-9A82-A7631CA3F0D2}"/>
                    </a:ext>
                  </a:extLst>
                </p:cNvPr>
                <p:cNvSpPr/>
                <p:nvPr/>
              </p:nvSpPr>
              <p:spPr>
                <a:xfrm>
                  <a:off x="7476072" y="5825887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7" name="星: 5 pt 226">
                  <a:extLst>
                    <a:ext uri="{FF2B5EF4-FFF2-40B4-BE49-F238E27FC236}">
                      <a16:creationId xmlns:a16="http://schemas.microsoft.com/office/drawing/2014/main" id="{22327011-E555-1927-0F11-31E11E7D53C0}"/>
                    </a:ext>
                  </a:extLst>
                </p:cNvPr>
                <p:cNvSpPr/>
                <p:nvPr/>
              </p:nvSpPr>
              <p:spPr>
                <a:xfrm>
                  <a:off x="7476072" y="6111852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28" name="グループ化 227">
                <a:extLst>
                  <a:ext uri="{FF2B5EF4-FFF2-40B4-BE49-F238E27FC236}">
                    <a16:creationId xmlns:a16="http://schemas.microsoft.com/office/drawing/2014/main" id="{9070BF92-1E61-5177-001F-52466EB3D0A6}"/>
                  </a:ext>
                </a:extLst>
              </p:cNvPr>
              <p:cNvGrpSpPr/>
              <p:nvPr/>
            </p:nvGrpSpPr>
            <p:grpSpPr>
              <a:xfrm>
                <a:off x="6405324" y="4682031"/>
                <a:ext cx="210279" cy="1640100"/>
                <a:chOff x="7476072" y="4682031"/>
                <a:chExt cx="210279" cy="1640100"/>
              </a:xfrm>
            </p:grpSpPr>
            <p:sp>
              <p:nvSpPr>
                <p:cNvPr id="229" name="星: 5 pt 228">
                  <a:extLst>
                    <a:ext uri="{FF2B5EF4-FFF2-40B4-BE49-F238E27FC236}">
                      <a16:creationId xmlns:a16="http://schemas.microsoft.com/office/drawing/2014/main" id="{BCDA10D4-D69C-61F9-50E7-6B2BFD352485}"/>
                    </a:ext>
                  </a:extLst>
                </p:cNvPr>
                <p:cNvSpPr/>
                <p:nvPr/>
              </p:nvSpPr>
              <p:spPr>
                <a:xfrm>
                  <a:off x="7476072" y="4682031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0" name="星: 5 pt 229">
                  <a:extLst>
                    <a:ext uri="{FF2B5EF4-FFF2-40B4-BE49-F238E27FC236}">
                      <a16:creationId xmlns:a16="http://schemas.microsoft.com/office/drawing/2014/main" id="{C8DA0508-D145-4D4E-248A-1FF04EBD979D}"/>
                    </a:ext>
                  </a:extLst>
                </p:cNvPr>
                <p:cNvSpPr/>
                <p:nvPr/>
              </p:nvSpPr>
              <p:spPr>
                <a:xfrm>
                  <a:off x="7476072" y="4967995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1" name="星: 5 pt 230">
                  <a:extLst>
                    <a:ext uri="{FF2B5EF4-FFF2-40B4-BE49-F238E27FC236}">
                      <a16:creationId xmlns:a16="http://schemas.microsoft.com/office/drawing/2014/main" id="{59C54A06-1664-9126-335B-C2EFA798EF8F}"/>
                    </a:ext>
                  </a:extLst>
                </p:cNvPr>
                <p:cNvSpPr/>
                <p:nvPr/>
              </p:nvSpPr>
              <p:spPr>
                <a:xfrm>
                  <a:off x="7476072" y="5253959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2" name="星: 5 pt 231">
                  <a:extLst>
                    <a:ext uri="{FF2B5EF4-FFF2-40B4-BE49-F238E27FC236}">
                      <a16:creationId xmlns:a16="http://schemas.microsoft.com/office/drawing/2014/main" id="{67C1B5E1-BEE1-7BEF-364D-5D3B480BF764}"/>
                    </a:ext>
                  </a:extLst>
                </p:cNvPr>
                <p:cNvSpPr/>
                <p:nvPr/>
              </p:nvSpPr>
              <p:spPr>
                <a:xfrm>
                  <a:off x="7476072" y="5539923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3" name="星: 5 pt 232">
                  <a:extLst>
                    <a:ext uri="{FF2B5EF4-FFF2-40B4-BE49-F238E27FC236}">
                      <a16:creationId xmlns:a16="http://schemas.microsoft.com/office/drawing/2014/main" id="{4D5ADFD8-A316-988B-C5E4-072BE70F5C48}"/>
                    </a:ext>
                  </a:extLst>
                </p:cNvPr>
                <p:cNvSpPr/>
                <p:nvPr/>
              </p:nvSpPr>
              <p:spPr>
                <a:xfrm>
                  <a:off x="7476072" y="5825887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4" name="星: 5 pt 233">
                  <a:extLst>
                    <a:ext uri="{FF2B5EF4-FFF2-40B4-BE49-F238E27FC236}">
                      <a16:creationId xmlns:a16="http://schemas.microsoft.com/office/drawing/2014/main" id="{A92FDAA8-87B7-5C41-E94D-B3EC860FC673}"/>
                    </a:ext>
                  </a:extLst>
                </p:cNvPr>
                <p:cNvSpPr/>
                <p:nvPr/>
              </p:nvSpPr>
              <p:spPr>
                <a:xfrm>
                  <a:off x="7476072" y="6111852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5" name="グループ化 234">
                <a:extLst>
                  <a:ext uri="{FF2B5EF4-FFF2-40B4-BE49-F238E27FC236}">
                    <a16:creationId xmlns:a16="http://schemas.microsoft.com/office/drawing/2014/main" id="{0534E450-7041-290F-879F-7EB7D21445F0}"/>
                  </a:ext>
                </a:extLst>
              </p:cNvPr>
              <p:cNvGrpSpPr/>
              <p:nvPr/>
            </p:nvGrpSpPr>
            <p:grpSpPr>
              <a:xfrm>
                <a:off x="6048408" y="4682031"/>
                <a:ext cx="210279" cy="1640100"/>
                <a:chOff x="7476072" y="4682031"/>
                <a:chExt cx="210279" cy="1640100"/>
              </a:xfrm>
            </p:grpSpPr>
            <p:sp>
              <p:nvSpPr>
                <p:cNvPr id="236" name="星: 5 pt 235">
                  <a:extLst>
                    <a:ext uri="{FF2B5EF4-FFF2-40B4-BE49-F238E27FC236}">
                      <a16:creationId xmlns:a16="http://schemas.microsoft.com/office/drawing/2014/main" id="{BA7F465C-41B9-CF30-AE22-C5D7DF8A3363}"/>
                    </a:ext>
                  </a:extLst>
                </p:cNvPr>
                <p:cNvSpPr/>
                <p:nvPr/>
              </p:nvSpPr>
              <p:spPr>
                <a:xfrm>
                  <a:off x="7476072" y="4682031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7" name="星: 5 pt 236">
                  <a:extLst>
                    <a:ext uri="{FF2B5EF4-FFF2-40B4-BE49-F238E27FC236}">
                      <a16:creationId xmlns:a16="http://schemas.microsoft.com/office/drawing/2014/main" id="{CDD23D57-3E7E-0C0A-D8B4-9337B46766D8}"/>
                    </a:ext>
                  </a:extLst>
                </p:cNvPr>
                <p:cNvSpPr/>
                <p:nvPr/>
              </p:nvSpPr>
              <p:spPr>
                <a:xfrm>
                  <a:off x="7476072" y="4967995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8" name="星: 5 pt 237">
                  <a:extLst>
                    <a:ext uri="{FF2B5EF4-FFF2-40B4-BE49-F238E27FC236}">
                      <a16:creationId xmlns:a16="http://schemas.microsoft.com/office/drawing/2014/main" id="{F3747B15-1FA1-E79A-3BCD-4EB3FE81DFA0}"/>
                    </a:ext>
                  </a:extLst>
                </p:cNvPr>
                <p:cNvSpPr/>
                <p:nvPr/>
              </p:nvSpPr>
              <p:spPr>
                <a:xfrm>
                  <a:off x="7476072" y="5253959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9" name="星: 5 pt 238">
                  <a:extLst>
                    <a:ext uri="{FF2B5EF4-FFF2-40B4-BE49-F238E27FC236}">
                      <a16:creationId xmlns:a16="http://schemas.microsoft.com/office/drawing/2014/main" id="{4A6D5D3D-284C-4594-1FC8-13BD7C20A6D6}"/>
                    </a:ext>
                  </a:extLst>
                </p:cNvPr>
                <p:cNvSpPr/>
                <p:nvPr/>
              </p:nvSpPr>
              <p:spPr>
                <a:xfrm>
                  <a:off x="7476072" y="5539923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0" name="星: 5 pt 239">
                  <a:extLst>
                    <a:ext uri="{FF2B5EF4-FFF2-40B4-BE49-F238E27FC236}">
                      <a16:creationId xmlns:a16="http://schemas.microsoft.com/office/drawing/2014/main" id="{956D77B4-2A3A-E09E-B58E-5BE2E7E2E86D}"/>
                    </a:ext>
                  </a:extLst>
                </p:cNvPr>
                <p:cNvSpPr/>
                <p:nvPr/>
              </p:nvSpPr>
              <p:spPr>
                <a:xfrm>
                  <a:off x="7476072" y="5825887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1" name="星: 5 pt 240">
                  <a:extLst>
                    <a:ext uri="{FF2B5EF4-FFF2-40B4-BE49-F238E27FC236}">
                      <a16:creationId xmlns:a16="http://schemas.microsoft.com/office/drawing/2014/main" id="{7ACB4D2F-1AB4-C068-C46B-36645BA7C9EB}"/>
                    </a:ext>
                  </a:extLst>
                </p:cNvPr>
                <p:cNvSpPr/>
                <p:nvPr/>
              </p:nvSpPr>
              <p:spPr>
                <a:xfrm>
                  <a:off x="7476072" y="6111852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6BB6D0F4-F368-998E-24CD-F03A1B80D2C7}"/>
                  </a:ext>
                </a:extLst>
              </p:cNvPr>
              <p:cNvGrpSpPr/>
              <p:nvPr/>
            </p:nvGrpSpPr>
            <p:grpSpPr>
              <a:xfrm>
                <a:off x="5691492" y="4682031"/>
                <a:ext cx="210279" cy="1640100"/>
                <a:chOff x="7476072" y="4682031"/>
                <a:chExt cx="210279" cy="1640100"/>
              </a:xfrm>
            </p:grpSpPr>
            <p:sp>
              <p:nvSpPr>
                <p:cNvPr id="243" name="星: 5 pt 242">
                  <a:extLst>
                    <a:ext uri="{FF2B5EF4-FFF2-40B4-BE49-F238E27FC236}">
                      <a16:creationId xmlns:a16="http://schemas.microsoft.com/office/drawing/2014/main" id="{984BCE23-C56C-85FE-F89F-80FCA47F605D}"/>
                    </a:ext>
                  </a:extLst>
                </p:cNvPr>
                <p:cNvSpPr/>
                <p:nvPr/>
              </p:nvSpPr>
              <p:spPr>
                <a:xfrm>
                  <a:off x="7476072" y="4682031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4" name="星: 5 pt 243">
                  <a:extLst>
                    <a:ext uri="{FF2B5EF4-FFF2-40B4-BE49-F238E27FC236}">
                      <a16:creationId xmlns:a16="http://schemas.microsoft.com/office/drawing/2014/main" id="{038AFEBF-B2DC-EA71-2F14-4E9AE75B0DC7}"/>
                    </a:ext>
                  </a:extLst>
                </p:cNvPr>
                <p:cNvSpPr/>
                <p:nvPr/>
              </p:nvSpPr>
              <p:spPr>
                <a:xfrm>
                  <a:off x="7476072" y="4967995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5" name="星: 5 pt 244">
                  <a:extLst>
                    <a:ext uri="{FF2B5EF4-FFF2-40B4-BE49-F238E27FC236}">
                      <a16:creationId xmlns:a16="http://schemas.microsoft.com/office/drawing/2014/main" id="{C912BF08-CAC3-B441-AF64-6E086A4E9DCF}"/>
                    </a:ext>
                  </a:extLst>
                </p:cNvPr>
                <p:cNvSpPr/>
                <p:nvPr/>
              </p:nvSpPr>
              <p:spPr>
                <a:xfrm>
                  <a:off x="7476072" y="5253959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6" name="星: 5 pt 245">
                  <a:extLst>
                    <a:ext uri="{FF2B5EF4-FFF2-40B4-BE49-F238E27FC236}">
                      <a16:creationId xmlns:a16="http://schemas.microsoft.com/office/drawing/2014/main" id="{5F1844D3-BA9A-5751-385A-A59FC1118209}"/>
                    </a:ext>
                  </a:extLst>
                </p:cNvPr>
                <p:cNvSpPr/>
                <p:nvPr/>
              </p:nvSpPr>
              <p:spPr>
                <a:xfrm>
                  <a:off x="7476072" y="5539923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7" name="星: 5 pt 246">
                  <a:extLst>
                    <a:ext uri="{FF2B5EF4-FFF2-40B4-BE49-F238E27FC236}">
                      <a16:creationId xmlns:a16="http://schemas.microsoft.com/office/drawing/2014/main" id="{C3754C52-5B72-017A-21A6-173967486660}"/>
                    </a:ext>
                  </a:extLst>
                </p:cNvPr>
                <p:cNvSpPr/>
                <p:nvPr/>
              </p:nvSpPr>
              <p:spPr>
                <a:xfrm>
                  <a:off x="7476072" y="5825887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8" name="星: 5 pt 247">
                  <a:extLst>
                    <a:ext uri="{FF2B5EF4-FFF2-40B4-BE49-F238E27FC236}">
                      <a16:creationId xmlns:a16="http://schemas.microsoft.com/office/drawing/2014/main" id="{2630AD9D-C8E4-882D-7C41-6C87B77D8629}"/>
                    </a:ext>
                  </a:extLst>
                </p:cNvPr>
                <p:cNvSpPr/>
                <p:nvPr/>
              </p:nvSpPr>
              <p:spPr>
                <a:xfrm>
                  <a:off x="7476072" y="6111852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261" name="グループ化 260">
            <a:extLst>
              <a:ext uri="{FF2B5EF4-FFF2-40B4-BE49-F238E27FC236}">
                <a16:creationId xmlns:a16="http://schemas.microsoft.com/office/drawing/2014/main" id="{C5052623-666E-DB30-16FE-C08E7B6A4634}"/>
              </a:ext>
            </a:extLst>
          </p:cNvPr>
          <p:cNvGrpSpPr/>
          <p:nvPr/>
        </p:nvGrpSpPr>
        <p:grpSpPr>
          <a:xfrm>
            <a:off x="6704920" y="4177603"/>
            <a:ext cx="3096947" cy="2199245"/>
            <a:chOff x="7989046" y="3484034"/>
            <a:chExt cx="2025867" cy="2552131"/>
          </a:xfrm>
          <a:effectLst>
            <a:glow rad="50800">
              <a:schemeClr val="bg1">
                <a:alpha val="40000"/>
              </a:schemeClr>
            </a:glow>
          </a:effectLst>
        </p:grpSpPr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BB95DCEB-CAAB-FC03-C865-FC53AA7D9A6C}"/>
                </a:ext>
              </a:extLst>
            </p:cNvPr>
            <p:cNvSpPr/>
            <p:nvPr/>
          </p:nvSpPr>
          <p:spPr>
            <a:xfrm>
              <a:off x="7989046" y="3484034"/>
              <a:ext cx="2025865" cy="381000"/>
            </a:xfrm>
            <a:custGeom>
              <a:avLst/>
              <a:gdLst>
                <a:gd name="connsiteX0" fmla="*/ 0 w 2025865"/>
                <a:gd name="connsiteY0" fmla="*/ 0 h 381000"/>
                <a:gd name="connsiteX1" fmla="*/ 445690 w 2025865"/>
                <a:gd name="connsiteY1" fmla="*/ 0 h 381000"/>
                <a:gd name="connsiteX2" fmla="*/ 972415 w 2025865"/>
                <a:gd name="connsiteY2" fmla="*/ 0 h 381000"/>
                <a:gd name="connsiteX3" fmla="*/ 1519399 w 2025865"/>
                <a:gd name="connsiteY3" fmla="*/ 0 h 381000"/>
                <a:gd name="connsiteX4" fmla="*/ 2025865 w 2025865"/>
                <a:gd name="connsiteY4" fmla="*/ 0 h 381000"/>
                <a:gd name="connsiteX5" fmla="*/ 2025865 w 2025865"/>
                <a:gd name="connsiteY5" fmla="*/ 381000 h 381000"/>
                <a:gd name="connsiteX6" fmla="*/ 1519399 w 2025865"/>
                <a:gd name="connsiteY6" fmla="*/ 381000 h 381000"/>
                <a:gd name="connsiteX7" fmla="*/ 1073708 w 2025865"/>
                <a:gd name="connsiteY7" fmla="*/ 381000 h 381000"/>
                <a:gd name="connsiteX8" fmla="*/ 587501 w 2025865"/>
                <a:gd name="connsiteY8" fmla="*/ 381000 h 381000"/>
                <a:gd name="connsiteX9" fmla="*/ 0 w 2025865"/>
                <a:gd name="connsiteY9" fmla="*/ 381000 h 381000"/>
                <a:gd name="connsiteX10" fmla="*/ 0 w 2025865"/>
                <a:gd name="connsiteY10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5865" h="381000" extrusionOk="0">
                  <a:moveTo>
                    <a:pt x="0" y="0"/>
                  </a:moveTo>
                  <a:cubicBezTo>
                    <a:pt x="138762" y="-50995"/>
                    <a:pt x="318101" y="40581"/>
                    <a:pt x="445690" y="0"/>
                  </a:cubicBezTo>
                  <a:cubicBezTo>
                    <a:pt x="573279" y="-40581"/>
                    <a:pt x="839870" y="55450"/>
                    <a:pt x="972415" y="0"/>
                  </a:cubicBezTo>
                  <a:cubicBezTo>
                    <a:pt x="1104961" y="-55450"/>
                    <a:pt x="1397892" y="59747"/>
                    <a:pt x="1519399" y="0"/>
                  </a:cubicBezTo>
                  <a:cubicBezTo>
                    <a:pt x="1640906" y="-59747"/>
                    <a:pt x="1828887" y="57031"/>
                    <a:pt x="2025865" y="0"/>
                  </a:cubicBezTo>
                  <a:cubicBezTo>
                    <a:pt x="2063703" y="95259"/>
                    <a:pt x="2001263" y="223253"/>
                    <a:pt x="2025865" y="381000"/>
                  </a:cubicBezTo>
                  <a:cubicBezTo>
                    <a:pt x="1919221" y="399305"/>
                    <a:pt x="1641833" y="323481"/>
                    <a:pt x="1519399" y="381000"/>
                  </a:cubicBezTo>
                  <a:cubicBezTo>
                    <a:pt x="1396965" y="438519"/>
                    <a:pt x="1193776" y="371374"/>
                    <a:pt x="1073708" y="381000"/>
                  </a:cubicBezTo>
                  <a:cubicBezTo>
                    <a:pt x="953640" y="390626"/>
                    <a:pt x="727998" y="354647"/>
                    <a:pt x="587501" y="381000"/>
                  </a:cubicBezTo>
                  <a:cubicBezTo>
                    <a:pt x="447004" y="407353"/>
                    <a:pt x="279106" y="347393"/>
                    <a:pt x="0" y="381000"/>
                  </a:cubicBezTo>
                  <a:cubicBezTo>
                    <a:pt x="-11452" y="220978"/>
                    <a:pt x="36297" y="123091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6035683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rgbClr val="005782"/>
                  </a:solidFill>
                  <a:latin typeface="ハンディック" panose="02000600000000000000" pitchFamily="2" charset="-128"/>
                  <a:ea typeface="ハンディック" panose="02000600000000000000" pitchFamily="2" charset="-128"/>
                </a:rPr>
                <a:t>生産性</a:t>
              </a:r>
              <a:endParaRPr kumimoji="1" lang="ja-JP" altLang="en-US" dirty="0">
                <a:solidFill>
                  <a:srgbClr val="005782"/>
                </a:solidFill>
                <a:latin typeface="ハンディック" panose="02000600000000000000" pitchFamily="2" charset="-128"/>
                <a:ea typeface="ハンディック" panose="02000600000000000000" pitchFamily="2" charset="-128"/>
              </a:endParaRPr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E6CDFD44-B481-654E-CDA5-2DA32212D045}"/>
                </a:ext>
              </a:extLst>
            </p:cNvPr>
            <p:cNvSpPr/>
            <p:nvPr/>
          </p:nvSpPr>
          <p:spPr>
            <a:xfrm>
              <a:off x="7989047" y="3913400"/>
              <a:ext cx="626953" cy="1264873"/>
            </a:xfrm>
            <a:custGeom>
              <a:avLst/>
              <a:gdLst>
                <a:gd name="connsiteX0" fmla="*/ 0 w 626953"/>
                <a:gd name="connsiteY0" fmla="*/ 0 h 1264873"/>
                <a:gd name="connsiteX1" fmla="*/ 294668 w 626953"/>
                <a:gd name="connsiteY1" fmla="*/ 0 h 1264873"/>
                <a:gd name="connsiteX2" fmla="*/ 626953 w 626953"/>
                <a:gd name="connsiteY2" fmla="*/ 0 h 1264873"/>
                <a:gd name="connsiteX3" fmla="*/ 626953 w 626953"/>
                <a:gd name="connsiteY3" fmla="*/ 446922 h 1264873"/>
                <a:gd name="connsiteX4" fmla="*/ 626953 w 626953"/>
                <a:gd name="connsiteY4" fmla="*/ 843249 h 1264873"/>
                <a:gd name="connsiteX5" fmla="*/ 626953 w 626953"/>
                <a:gd name="connsiteY5" fmla="*/ 1264873 h 1264873"/>
                <a:gd name="connsiteX6" fmla="*/ 313477 w 626953"/>
                <a:gd name="connsiteY6" fmla="*/ 1264873 h 1264873"/>
                <a:gd name="connsiteX7" fmla="*/ 0 w 626953"/>
                <a:gd name="connsiteY7" fmla="*/ 1264873 h 1264873"/>
                <a:gd name="connsiteX8" fmla="*/ 0 w 626953"/>
                <a:gd name="connsiteY8" fmla="*/ 855897 h 1264873"/>
                <a:gd name="connsiteX9" fmla="*/ 0 w 626953"/>
                <a:gd name="connsiteY9" fmla="*/ 434273 h 1264873"/>
                <a:gd name="connsiteX10" fmla="*/ 0 w 626953"/>
                <a:gd name="connsiteY10" fmla="*/ 0 h 126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6953" h="1264873" extrusionOk="0">
                  <a:moveTo>
                    <a:pt x="0" y="0"/>
                  </a:moveTo>
                  <a:cubicBezTo>
                    <a:pt x="64149" y="-27100"/>
                    <a:pt x="194274" y="22366"/>
                    <a:pt x="294668" y="0"/>
                  </a:cubicBezTo>
                  <a:cubicBezTo>
                    <a:pt x="395062" y="-22366"/>
                    <a:pt x="508336" y="17259"/>
                    <a:pt x="626953" y="0"/>
                  </a:cubicBezTo>
                  <a:cubicBezTo>
                    <a:pt x="639587" y="151902"/>
                    <a:pt x="598186" y="279048"/>
                    <a:pt x="626953" y="446922"/>
                  </a:cubicBezTo>
                  <a:cubicBezTo>
                    <a:pt x="655720" y="614796"/>
                    <a:pt x="613951" y="673033"/>
                    <a:pt x="626953" y="843249"/>
                  </a:cubicBezTo>
                  <a:cubicBezTo>
                    <a:pt x="639955" y="1013465"/>
                    <a:pt x="594717" y="1176979"/>
                    <a:pt x="626953" y="1264873"/>
                  </a:cubicBezTo>
                  <a:cubicBezTo>
                    <a:pt x="510032" y="1275703"/>
                    <a:pt x="376220" y="1247723"/>
                    <a:pt x="313477" y="1264873"/>
                  </a:cubicBezTo>
                  <a:cubicBezTo>
                    <a:pt x="250734" y="1282023"/>
                    <a:pt x="74123" y="1254309"/>
                    <a:pt x="0" y="1264873"/>
                  </a:cubicBezTo>
                  <a:cubicBezTo>
                    <a:pt x="-15337" y="1099345"/>
                    <a:pt x="43489" y="972014"/>
                    <a:pt x="0" y="855897"/>
                  </a:cubicBezTo>
                  <a:cubicBezTo>
                    <a:pt x="-43489" y="739780"/>
                    <a:pt x="19864" y="559047"/>
                    <a:pt x="0" y="434273"/>
                  </a:cubicBezTo>
                  <a:cubicBezTo>
                    <a:pt x="-19864" y="309499"/>
                    <a:pt x="49917" y="94091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6035683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AD47E670-9CF9-F5EC-FF61-C5BD0EF212FE}"/>
                </a:ext>
              </a:extLst>
            </p:cNvPr>
            <p:cNvSpPr/>
            <p:nvPr/>
          </p:nvSpPr>
          <p:spPr>
            <a:xfrm>
              <a:off x="7989047" y="5253958"/>
              <a:ext cx="2025866" cy="782207"/>
            </a:xfrm>
            <a:custGeom>
              <a:avLst/>
              <a:gdLst>
                <a:gd name="connsiteX0" fmla="*/ 0 w 2025866"/>
                <a:gd name="connsiteY0" fmla="*/ 0 h 782207"/>
                <a:gd name="connsiteX1" fmla="*/ 445691 w 2025866"/>
                <a:gd name="connsiteY1" fmla="*/ 0 h 782207"/>
                <a:gd name="connsiteX2" fmla="*/ 972416 w 2025866"/>
                <a:gd name="connsiteY2" fmla="*/ 0 h 782207"/>
                <a:gd name="connsiteX3" fmla="*/ 1519400 w 2025866"/>
                <a:gd name="connsiteY3" fmla="*/ 0 h 782207"/>
                <a:gd name="connsiteX4" fmla="*/ 2025866 w 2025866"/>
                <a:gd name="connsiteY4" fmla="*/ 0 h 782207"/>
                <a:gd name="connsiteX5" fmla="*/ 2025866 w 2025866"/>
                <a:gd name="connsiteY5" fmla="*/ 398926 h 782207"/>
                <a:gd name="connsiteX6" fmla="*/ 2025866 w 2025866"/>
                <a:gd name="connsiteY6" fmla="*/ 782207 h 782207"/>
                <a:gd name="connsiteX7" fmla="*/ 1580175 w 2025866"/>
                <a:gd name="connsiteY7" fmla="*/ 782207 h 782207"/>
                <a:gd name="connsiteX8" fmla="*/ 1093968 w 2025866"/>
                <a:gd name="connsiteY8" fmla="*/ 782207 h 782207"/>
                <a:gd name="connsiteX9" fmla="*/ 607760 w 2025866"/>
                <a:gd name="connsiteY9" fmla="*/ 782207 h 782207"/>
                <a:gd name="connsiteX10" fmla="*/ 0 w 2025866"/>
                <a:gd name="connsiteY10" fmla="*/ 782207 h 782207"/>
                <a:gd name="connsiteX11" fmla="*/ 0 w 2025866"/>
                <a:gd name="connsiteY11" fmla="*/ 391104 h 782207"/>
                <a:gd name="connsiteX12" fmla="*/ 0 w 2025866"/>
                <a:gd name="connsiteY12" fmla="*/ 0 h 78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5866" h="782207" extrusionOk="0">
                  <a:moveTo>
                    <a:pt x="0" y="0"/>
                  </a:moveTo>
                  <a:cubicBezTo>
                    <a:pt x="130945" y="-3506"/>
                    <a:pt x="313115" y="31857"/>
                    <a:pt x="445691" y="0"/>
                  </a:cubicBezTo>
                  <a:cubicBezTo>
                    <a:pt x="578267" y="-31857"/>
                    <a:pt x="839871" y="55450"/>
                    <a:pt x="972416" y="0"/>
                  </a:cubicBezTo>
                  <a:cubicBezTo>
                    <a:pt x="1104962" y="-55450"/>
                    <a:pt x="1397893" y="59747"/>
                    <a:pt x="1519400" y="0"/>
                  </a:cubicBezTo>
                  <a:cubicBezTo>
                    <a:pt x="1640907" y="-59747"/>
                    <a:pt x="1828888" y="57031"/>
                    <a:pt x="2025866" y="0"/>
                  </a:cubicBezTo>
                  <a:cubicBezTo>
                    <a:pt x="2033032" y="127882"/>
                    <a:pt x="2003059" y="204402"/>
                    <a:pt x="2025866" y="398926"/>
                  </a:cubicBezTo>
                  <a:cubicBezTo>
                    <a:pt x="2048673" y="593450"/>
                    <a:pt x="2005096" y="639030"/>
                    <a:pt x="2025866" y="782207"/>
                  </a:cubicBezTo>
                  <a:cubicBezTo>
                    <a:pt x="1929893" y="831211"/>
                    <a:pt x="1700243" y="772581"/>
                    <a:pt x="1580175" y="782207"/>
                  </a:cubicBezTo>
                  <a:cubicBezTo>
                    <a:pt x="1460107" y="791833"/>
                    <a:pt x="1234465" y="755854"/>
                    <a:pt x="1093968" y="782207"/>
                  </a:cubicBezTo>
                  <a:cubicBezTo>
                    <a:pt x="953471" y="808560"/>
                    <a:pt x="828884" y="756080"/>
                    <a:pt x="607760" y="782207"/>
                  </a:cubicBezTo>
                  <a:cubicBezTo>
                    <a:pt x="386636" y="808334"/>
                    <a:pt x="166839" y="728681"/>
                    <a:pt x="0" y="782207"/>
                  </a:cubicBezTo>
                  <a:cubicBezTo>
                    <a:pt x="-39076" y="636110"/>
                    <a:pt x="15938" y="580935"/>
                    <a:pt x="0" y="391104"/>
                  </a:cubicBezTo>
                  <a:cubicBezTo>
                    <a:pt x="-15938" y="201273"/>
                    <a:pt x="29849" y="118026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6035683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B186D5A0-42DC-75B7-96F4-7CAC63EDAD32}"/>
                </a:ext>
              </a:extLst>
            </p:cNvPr>
            <p:cNvSpPr/>
            <p:nvPr/>
          </p:nvSpPr>
          <p:spPr>
            <a:xfrm>
              <a:off x="8691780" y="3913400"/>
              <a:ext cx="626953" cy="1264873"/>
            </a:xfrm>
            <a:custGeom>
              <a:avLst/>
              <a:gdLst>
                <a:gd name="connsiteX0" fmla="*/ 0 w 626953"/>
                <a:gd name="connsiteY0" fmla="*/ 0 h 1264873"/>
                <a:gd name="connsiteX1" fmla="*/ 294668 w 626953"/>
                <a:gd name="connsiteY1" fmla="*/ 0 h 1264873"/>
                <a:gd name="connsiteX2" fmla="*/ 626953 w 626953"/>
                <a:gd name="connsiteY2" fmla="*/ 0 h 1264873"/>
                <a:gd name="connsiteX3" fmla="*/ 626953 w 626953"/>
                <a:gd name="connsiteY3" fmla="*/ 446922 h 1264873"/>
                <a:gd name="connsiteX4" fmla="*/ 626953 w 626953"/>
                <a:gd name="connsiteY4" fmla="*/ 843249 h 1264873"/>
                <a:gd name="connsiteX5" fmla="*/ 626953 w 626953"/>
                <a:gd name="connsiteY5" fmla="*/ 1264873 h 1264873"/>
                <a:gd name="connsiteX6" fmla="*/ 313477 w 626953"/>
                <a:gd name="connsiteY6" fmla="*/ 1264873 h 1264873"/>
                <a:gd name="connsiteX7" fmla="*/ 0 w 626953"/>
                <a:gd name="connsiteY7" fmla="*/ 1264873 h 1264873"/>
                <a:gd name="connsiteX8" fmla="*/ 0 w 626953"/>
                <a:gd name="connsiteY8" fmla="*/ 855897 h 1264873"/>
                <a:gd name="connsiteX9" fmla="*/ 0 w 626953"/>
                <a:gd name="connsiteY9" fmla="*/ 434273 h 1264873"/>
                <a:gd name="connsiteX10" fmla="*/ 0 w 626953"/>
                <a:gd name="connsiteY10" fmla="*/ 0 h 126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6953" h="1264873" extrusionOk="0">
                  <a:moveTo>
                    <a:pt x="0" y="0"/>
                  </a:moveTo>
                  <a:cubicBezTo>
                    <a:pt x="64149" y="-27100"/>
                    <a:pt x="194274" y="22366"/>
                    <a:pt x="294668" y="0"/>
                  </a:cubicBezTo>
                  <a:cubicBezTo>
                    <a:pt x="395062" y="-22366"/>
                    <a:pt x="508336" y="17259"/>
                    <a:pt x="626953" y="0"/>
                  </a:cubicBezTo>
                  <a:cubicBezTo>
                    <a:pt x="639587" y="151902"/>
                    <a:pt x="598186" y="279048"/>
                    <a:pt x="626953" y="446922"/>
                  </a:cubicBezTo>
                  <a:cubicBezTo>
                    <a:pt x="655720" y="614796"/>
                    <a:pt x="613951" y="673033"/>
                    <a:pt x="626953" y="843249"/>
                  </a:cubicBezTo>
                  <a:cubicBezTo>
                    <a:pt x="639955" y="1013465"/>
                    <a:pt x="594717" y="1176979"/>
                    <a:pt x="626953" y="1264873"/>
                  </a:cubicBezTo>
                  <a:cubicBezTo>
                    <a:pt x="510032" y="1275703"/>
                    <a:pt x="376220" y="1247723"/>
                    <a:pt x="313477" y="1264873"/>
                  </a:cubicBezTo>
                  <a:cubicBezTo>
                    <a:pt x="250734" y="1282023"/>
                    <a:pt x="74123" y="1254309"/>
                    <a:pt x="0" y="1264873"/>
                  </a:cubicBezTo>
                  <a:cubicBezTo>
                    <a:pt x="-15337" y="1099345"/>
                    <a:pt x="43489" y="972014"/>
                    <a:pt x="0" y="855897"/>
                  </a:cubicBezTo>
                  <a:cubicBezTo>
                    <a:pt x="-43489" y="739780"/>
                    <a:pt x="19864" y="559047"/>
                    <a:pt x="0" y="434273"/>
                  </a:cubicBezTo>
                  <a:cubicBezTo>
                    <a:pt x="-19864" y="309499"/>
                    <a:pt x="49917" y="94091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6035683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665C5D10-6BBC-DB4D-DA0E-DADDFFC8D57E}"/>
                </a:ext>
              </a:extLst>
            </p:cNvPr>
            <p:cNvSpPr/>
            <p:nvPr/>
          </p:nvSpPr>
          <p:spPr>
            <a:xfrm>
              <a:off x="9387960" y="3927060"/>
              <a:ext cx="626953" cy="1264873"/>
            </a:xfrm>
            <a:custGeom>
              <a:avLst/>
              <a:gdLst>
                <a:gd name="connsiteX0" fmla="*/ 0 w 626953"/>
                <a:gd name="connsiteY0" fmla="*/ 0 h 1264873"/>
                <a:gd name="connsiteX1" fmla="*/ 294668 w 626953"/>
                <a:gd name="connsiteY1" fmla="*/ 0 h 1264873"/>
                <a:gd name="connsiteX2" fmla="*/ 626953 w 626953"/>
                <a:gd name="connsiteY2" fmla="*/ 0 h 1264873"/>
                <a:gd name="connsiteX3" fmla="*/ 626953 w 626953"/>
                <a:gd name="connsiteY3" fmla="*/ 446922 h 1264873"/>
                <a:gd name="connsiteX4" fmla="*/ 626953 w 626953"/>
                <a:gd name="connsiteY4" fmla="*/ 843249 h 1264873"/>
                <a:gd name="connsiteX5" fmla="*/ 626953 w 626953"/>
                <a:gd name="connsiteY5" fmla="*/ 1264873 h 1264873"/>
                <a:gd name="connsiteX6" fmla="*/ 313477 w 626953"/>
                <a:gd name="connsiteY6" fmla="*/ 1264873 h 1264873"/>
                <a:gd name="connsiteX7" fmla="*/ 0 w 626953"/>
                <a:gd name="connsiteY7" fmla="*/ 1264873 h 1264873"/>
                <a:gd name="connsiteX8" fmla="*/ 0 w 626953"/>
                <a:gd name="connsiteY8" fmla="*/ 855897 h 1264873"/>
                <a:gd name="connsiteX9" fmla="*/ 0 w 626953"/>
                <a:gd name="connsiteY9" fmla="*/ 434273 h 1264873"/>
                <a:gd name="connsiteX10" fmla="*/ 0 w 626953"/>
                <a:gd name="connsiteY10" fmla="*/ 0 h 126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6953" h="1264873" extrusionOk="0">
                  <a:moveTo>
                    <a:pt x="0" y="0"/>
                  </a:moveTo>
                  <a:cubicBezTo>
                    <a:pt x="64149" y="-27100"/>
                    <a:pt x="194274" y="22366"/>
                    <a:pt x="294668" y="0"/>
                  </a:cubicBezTo>
                  <a:cubicBezTo>
                    <a:pt x="395062" y="-22366"/>
                    <a:pt x="508336" y="17259"/>
                    <a:pt x="626953" y="0"/>
                  </a:cubicBezTo>
                  <a:cubicBezTo>
                    <a:pt x="639587" y="151902"/>
                    <a:pt x="598186" y="279048"/>
                    <a:pt x="626953" y="446922"/>
                  </a:cubicBezTo>
                  <a:cubicBezTo>
                    <a:pt x="655720" y="614796"/>
                    <a:pt x="613951" y="673033"/>
                    <a:pt x="626953" y="843249"/>
                  </a:cubicBezTo>
                  <a:cubicBezTo>
                    <a:pt x="639955" y="1013465"/>
                    <a:pt x="594717" y="1176979"/>
                    <a:pt x="626953" y="1264873"/>
                  </a:cubicBezTo>
                  <a:cubicBezTo>
                    <a:pt x="510032" y="1275703"/>
                    <a:pt x="376220" y="1247723"/>
                    <a:pt x="313477" y="1264873"/>
                  </a:cubicBezTo>
                  <a:cubicBezTo>
                    <a:pt x="250734" y="1282023"/>
                    <a:pt x="74123" y="1254309"/>
                    <a:pt x="0" y="1264873"/>
                  </a:cubicBezTo>
                  <a:cubicBezTo>
                    <a:pt x="-15337" y="1099345"/>
                    <a:pt x="43489" y="972014"/>
                    <a:pt x="0" y="855897"/>
                  </a:cubicBezTo>
                  <a:cubicBezTo>
                    <a:pt x="-43489" y="739780"/>
                    <a:pt x="19864" y="559047"/>
                    <a:pt x="0" y="434273"/>
                  </a:cubicBezTo>
                  <a:cubicBezTo>
                    <a:pt x="-19864" y="309499"/>
                    <a:pt x="49917" y="94091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6035683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62" name="図 261">
            <a:extLst>
              <a:ext uri="{FF2B5EF4-FFF2-40B4-BE49-F238E27FC236}">
                <a16:creationId xmlns:a16="http://schemas.microsoft.com/office/drawing/2014/main" id="{CFE140AD-457C-98F5-1127-F254C8A00E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6619" y="4571142"/>
            <a:ext cx="401538" cy="415794"/>
          </a:xfrm>
          <a:prstGeom prst="rect">
            <a:avLst/>
          </a:prstGeom>
        </p:spPr>
      </p:pic>
      <p:pic>
        <p:nvPicPr>
          <p:cNvPr id="263" name="図 262">
            <a:extLst>
              <a:ext uri="{FF2B5EF4-FFF2-40B4-BE49-F238E27FC236}">
                <a16:creationId xmlns:a16="http://schemas.microsoft.com/office/drawing/2014/main" id="{3876E4C2-706B-4570-0017-0C7FEEEA16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5629" y="4571142"/>
            <a:ext cx="402726" cy="403914"/>
          </a:xfrm>
          <a:prstGeom prst="rect">
            <a:avLst/>
          </a:prstGeom>
        </p:spPr>
      </p:pic>
      <p:pic>
        <p:nvPicPr>
          <p:cNvPr id="264" name="図 263">
            <a:extLst>
              <a:ext uri="{FF2B5EF4-FFF2-40B4-BE49-F238E27FC236}">
                <a16:creationId xmlns:a16="http://schemas.microsoft.com/office/drawing/2014/main" id="{F5D9E0A5-1BA2-F0EE-A264-4D2AAC6E0D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60753" y="4571142"/>
            <a:ext cx="402726" cy="421734"/>
          </a:xfrm>
          <a:prstGeom prst="rect">
            <a:avLst/>
          </a:prstGeom>
        </p:spPr>
      </p:pic>
      <p:pic>
        <p:nvPicPr>
          <p:cNvPr id="265" name="図 264">
            <a:extLst>
              <a:ext uri="{FF2B5EF4-FFF2-40B4-BE49-F238E27FC236}">
                <a16:creationId xmlns:a16="http://schemas.microsoft.com/office/drawing/2014/main" id="{A5D2EFF5-72C5-4C61-BB70-3EE1CB9087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67414" y="5741103"/>
            <a:ext cx="401538" cy="41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8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D0F5C9C-3645-3BB3-DA05-B674EB714B6F}"/>
              </a:ext>
            </a:extLst>
          </p:cNvPr>
          <p:cNvGrpSpPr/>
          <p:nvPr/>
        </p:nvGrpSpPr>
        <p:grpSpPr>
          <a:xfrm>
            <a:off x="3576000" y="909000"/>
            <a:ext cx="5040000" cy="5040000"/>
            <a:chOff x="4476750" y="857250"/>
            <a:chExt cx="4320000" cy="4320000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23976F5B-5B52-33F8-7548-CC3D144184AA}"/>
                </a:ext>
              </a:extLst>
            </p:cNvPr>
            <p:cNvGrpSpPr/>
            <p:nvPr/>
          </p:nvGrpSpPr>
          <p:grpSpPr>
            <a:xfrm>
              <a:off x="4476750" y="857250"/>
              <a:ext cx="4320000" cy="4320000"/>
              <a:chOff x="438150" y="561975"/>
              <a:chExt cx="4320000" cy="4320000"/>
            </a:xfrm>
            <a:noFill/>
          </p:grpSpPr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06687577-63AE-64B7-6F34-0E89CDE1D054}"/>
                  </a:ext>
                </a:extLst>
              </p:cNvPr>
              <p:cNvSpPr/>
              <p:nvPr/>
            </p:nvSpPr>
            <p:spPr>
              <a:xfrm>
                <a:off x="438150" y="561975"/>
                <a:ext cx="4320000" cy="720000"/>
              </a:xfrm>
              <a:custGeom>
                <a:avLst/>
                <a:gdLst>
                  <a:gd name="connsiteX0" fmla="*/ 0 w 4320000"/>
                  <a:gd name="connsiteY0" fmla="*/ 0 h 720000"/>
                  <a:gd name="connsiteX1" fmla="*/ 660343 w 4320000"/>
                  <a:gd name="connsiteY1" fmla="*/ 0 h 720000"/>
                  <a:gd name="connsiteX2" fmla="*/ 1234286 w 4320000"/>
                  <a:gd name="connsiteY2" fmla="*/ 0 h 720000"/>
                  <a:gd name="connsiteX3" fmla="*/ 1721829 w 4320000"/>
                  <a:gd name="connsiteY3" fmla="*/ 0 h 720000"/>
                  <a:gd name="connsiteX4" fmla="*/ 2338971 w 4320000"/>
                  <a:gd name="connsiteY4" fmla="*/ 0 h 720000"/>
                  <a:gd name="connsiteX5" fmla="*/ 2956114 w 4320000"/>
                  <a:gd name="connsiteY5" fmla="*/ 0 h 720000"/>
                  <a:gd name="connsiteX6" fmla="*/ 3659657 w 4320000"/>
                  <a:gd name="connsiteY6" fmla="*/ 0 h 720000"/>
                  <a:gd name="connsiteX7" fmla="*/ 4320000 w 4320000"/>
                  <a:gd name="connsiteY7" fmla="*/ 0 h 720000"/>
                  <a:gd name="connsiteX8" fmla="*/ 4320000 w 4320000"/>
                  <a:gd name="connsiteY8" fmla="*/ 360000 h 720000"/>
                  <a:gd name="connsiteX9" fmla="*/ 4320000 w 4320000"/>
                  <a:gd name="connsiteY9" fmla="*/ 720000 h 720000"/>
                  <a:gd name="connsiteX10" fmla="*/ 3702857 w 4320000"/>
                  <a:gd name="connsiteY10" fmla="*/ 720000 h 720000"/>
                  <a:gd name="connsiteX11" fmla="*/ 2999314 w 4320000"/>
                  <a:gd name="connsiteY11" fmla="*/ 720000 h 720000"/>
                  <a:gd name="connsiteX12" fmla="*/ 2382171 w 4320000"/>
                  <a:gd name="connsiteY12" fmla="*/ 720000 h 720000"/>
                  <a:gd name="connsiteX13" fmla="*/ 1851429 w 4320000"/>
                  <a:gd name="connsiteY13" fmla="*/ 720000 h 720000"/>
                  <a:gd name="connsiteX14" fmla="*/ 1363886 w 4320000"/>
                  <a:gd name="connsiteY14" fmla="*/ 720000 h 720000"/>
                  <a:gd name="connsiteX15" fmla="*/ 789943 w 4320000"/>
                  <a:gd name="connsiteY15" fmla="*/ 720000 h 720000"/>
                  <a:gd name="connsiteX16" fmla="*/ 0 w 4320000"/>
                  <a:gd name="connsiteY16" fmla="*/ 720000 h 720000"/>
                  <a:gd name="connsiteX17" fmla="*/ 0 w 4320000"/>
                  <a:gd name="connsiteY17" fmla="*/ 367200 h 720000"/>
                  <a:gd name="connsiteX18" fmla="*/ 0 w 4320000"/>
                  <a:gd name="connsiteY18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20000" h="720000" fill="none" extrusionOk="0">
                    <a:moveTo>
                      <a:pt x="0" y="0"/>
                    </a:moveTo>
                    <a:cubicBezTo>
                      <a:pt x="252157" y="19467"/>
                      <a:pt x="419656" y="1848"/>
                      <a:pt x="660343" y="0"/>
                    </a:cubicBezTo>
                    <a:cubicBezTo>
                      <a:pt x="901030" y="-1848"/>
                      <a:pt x="976356" y="-20657"/>
                      <a:pt x="1234286" y="0"/>
                    </a:cubicBezTo>
                    <a:cubicBezTo>
                      <a:pt x="1492216" y="20657"/>
                      <a:pt x="1580475" y="1181"/>
                      <a:pt x="1721829" y="0"/>
                    </a:cubicBezTo>
                    <a:cubicBezTo>
                      <a:pt x="1863183" y="-1181"/>
                      <a:pt x="2080174" y="4929"/>
                      <a:pt x="2338971" y="0"/>
                    </a:cubicBezTo>
                    <a:cubicBezTo>
                      <a:pt x="2597768" y="-4929"/>
                      <a:pt x="2778921" y="-11234"/>
                      <a:pt x="2956114" y="0"/>
                    </a:cubicBezTo>
                    <a:cubicBezTo>
                      <a:pt x="3133307" y="11234"/>
                      <a:pt x="3453033" y="12694"/>
                      <a:pt x="3659657" y="0"/>
                    </a:cubicBezTo>
                    <a:cubicBezTo>
                      <a:pt x="3866281" y="-12694"/>
                      <a:pt x="4144654" y="-24177"/>
                      <a:pt x="4320000" y="0"/>
                    </a:cubicBezTo>
                    <a:cubicBezTo>
                      <a:pt x="4331249" y="149527"/>
                      <a:pt x="4324276" y="268653"/>
                      <a:pt x="4320000" y="360000"/>
                    </a:cubicBezTo>
                    <a:cubicBezTo>
                      <a:pt x="4315724" y="451347"/>
                      <a:pt x="4303206" y="557709"/>
                      <a:pt x="4320000" y="720000"/>
                    </a:cubicBezTo>
                    <a:cubicBezTo>
                      <a:pt x="4011918" y="694444"/>
                      <a:pt x="3866264" y="733724"/>
                      <a:pt x="3702857" y="720000"/>
                    </a:cubicBezTo>
                    <a:cubicBezTo>
                      <a:pt x="3539450" y="706276"/>
                      <a:pt x="3236519" y="689097"/>
                      <a:pt x="2999314" y="720000"/>
                    </a:cubicBezTo>
                    <a:cubicBezTo>
                      <a:pt x="2762109" y="750903"/>
                      <a:pt x="2627352" y="702361"/>
                      <a:pt x="2382171" y="720000"/>
                    </a:cubicBezTo>
                    <a:cubicBezTo>
                      <a:pt x="2136990" y="737639"/>
                      <a:pt x="1980093" y="723059"/>
                      <a:pt x="1851429" y="720000"/>
                    </a:cubicBezTo>
                    <a:cubicBezTo>
                      <a:pt x="1722765" y="716941"/>
                      <a:pt x="1526196" y="736386"/>
                      <a:pt x="1363886" y="720000"/>
                    </a:cubicBezTo>
                    <a:cubicBezTo>
                      <a:pt x="1201576" y="703614"/>
                      <a:pt x="1047283" y="736557"/>
                      <a:pt x="789943" y="720000"/>
                    </a:cubicBezTo>
                    <a:cubicBezTo>
                      <a:pt x="532603" y="703443"/>
                      <a:pt x="222516" y="706834"/>
                      <a:pt x="0" y="720000"/>
                    </a:cubicBezTo>
                    <a:cubicBezTo>
                      <a:pt x="9884" y="640627"/>
                      <a:pt x="14352" y="498278"/>
                      <a:pt x="0" y="367200"/>
                    </a:cubicBezTo>
                    <a:cubicBezTo>
                      <a:pt x="-14352" y="236122"/>
                      <a:pt x="8725" y="130060"/>
                      <a:pt x="0" y="0"/>
                    </a:cubicBezTo>
                    <a:close/>
                  </a:path>
                  <a:path w="4320000" h="720000" stroke="0" extrusionOk="0">
                    <a:moveTo>
                      <a:pt x="0" y="0"/>
                    </a:moveTo>
                    <a:cubicBezTo>
                      <a:pt x="183091" y="-21810"/>
                      <a:pt x="316803" y="3843"/>
                      <a:pt x="530743" y="0"/>
                    </a:cubicBezTo>
                    <a:cubicBezTo>
                      <a:pt x="744683" y="-3843"/>
                      <a:pt x="946632" y="-20785"/>
                      <a:pt x="1191086" y="0"/>
                    </a:cubicBezTo>
                    <a:cubicBezTo>
                      <a:pt x="1435540" y="20785"/>
                      <a:pt x="1664357" y="-14150"/>
                      <a:pt x="1894629" y="0"/>
                    </a:cubicBezTo>
                    <a:cubicBezTo>
                      <a:pt x="2124901" y="14150"/>
                      <a:pt x="2295869" y="21099"/>
                      <a:pt x="2598171" y="0"/>
                    </a:cubicBezTo>
                    <a:cubicBezTo>
                      <a:pt x="2900473" y="-21099"/>
                      <a:pt x="2956464" y="14360"/>
                      <a:pt x="3172114" y="0"/>
                    </a:cubicBezTo>
                    <a:cubicBezTo>
                      <a:pt x="3387764" y="-14360"/>
                      <a:pt x="3890549" y="-46420"/>
                      <a:pt x="4320000" y="0"/>
                    </a:cubicBezTo>
                    <a:cubicBezTo>
                      <a:pt x="4308550" y="150973"/>
                      <a:pt x="4321919" y="244270"/>
                      <a:pt x="4320000" y="360000"/>
                    </a:cubicBezTo>
                    <a:cubicBezTo>
                      <a:pt x="4318081" y="475730"/>
                      <a:pt x="4334154" y="618880"/>
                      <a:pt x="4320000" y="720000"/>
                    </a:cubicBezTo>
                    <a:cubicBezTo>
                      <a:pt x="4164447" y="737444"/>
                      <a:pt x="3907436" y="718701"/>
                      <a:pt x="3789257" y="720000"/>
                    </a:cubicBezTo>
                    <a:cubicBezTo>
                      <a:pt x="3671078" y="721299"/>
                      <a:pt x="3361891" y="686956"/>
                      <a:pt x="3085714" y="720000"/>
                    </a:cubicBezTo>
                    <a:cubicBezTo>
                      <a:pt x="2809537" y="753044"/>
                      <a:pt x="2769093" y="701933"/>
                      <a:pt x="2598171" y="720000"/>
                    </a:cubicBezTo>
                    <a:cubicBezTo>
                      <a:pt x="2427249" y="738067"/>
                      <a:pt x="2176626" y="695938"/>
                      <a:pt x="1981029" y="720000"/>
                    </a:cubicBezTo>
                    <a:cubicBezTo>
                      <a:pt x="1785432" y="744062"/>
                      <a:pt x="1503661" y="718939"/>
                      <a:pt x="1320686" y="720000"/>
                    </a:cubicBezTo>
                    <a:cubicBezTo>
                      <a:pt x="1137711" y="721061"/>
                      <a:pt x="951017" y="726505"/>
                      <a:pt x="703543" y="720000"/>
                    </a:cubicBezTo>
                    <a:cubicBezTo>
                      <a:pt x="456069" y="713495"/>
                      <a:pt x="255638" y="702162"/>
                      <a:pt x="0" y="720000"/>
                    </a:cubicBezTo>
                    <a:cubicBezTo>
                      <a:pt x="414" y="641595"/>
                      <a:pt x="12609" y="514029"/>
                      <a:pt x="0" y="374400"/>
                    </a:cubicBezTo>
                    <a:cubicBezTo>
                      <a:pt x="-12609" y="234771"/>
                      <a:pt x="82" y="158368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190060690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43054006-F79D-7F1A-33ED-AE7F973D196B}"/>
                  </a:ext>
                </a:extLst>
              </p:cNvPr>
              <p:cNvSpPr/>
              <p:nvPr/>
            </p:nvSpPr>
            <p:spPr>
              <a:xfrm>
                <a:off x="438150" y="1281975"/>
                <a:ext cx="3600000" cy="720000"/>
              </a:xfrm>
              <a:custGeom>
                <a:avLst/>
                <a:gdLst>
                  <a:gd name="connsiteX0" fmla="*/ 0 w 3600000"/>
                  <a:gd name="connsiteY0" fmla="*/ 0 h 720000"/>
                  <a:gd name="connsiteX1" fmla="*/ 564000 w 3600000"/>
                  <a:gd name="connsiteY1" fmla="*/ 0 h 720000"/>
                  <a:gd name="connsiteX2" fmla="*/ 1236000 w 3600000"/>
                  <a:gd name="connsiteY2" fmla="*/ 0 h 720000"/>
                  <a:gd name="connsiteX3" fmla="*/ 1836000 w 3600000"/>
                  <a:gd name="connsiteY3" fmla="*/ 0 h 720000"/>
                  <a:gd name="connsiteX4" fmla="*/ 2508000 w 3600000"/>
                  <a:gd name="connsiteY4" fmla="*/ 0 h 720000"/>
                  <a:gd name="connsiteX5" fmla="*/ 3600000 w 3600000"/>
                  <a:gd name="connsiteY5" fmla="*/ 0 h 720000"/>
                  <a:gd name="connsiteX6" fmla="*/ 3600000 w 3600000"/>
                  <a:gd name="connsiteY6" fmla="*/ 352800 h 720000"/>
                  <a:gd name="connsiteX7" fmla="*/ 3600000 w 3600000"/>
                  <a:gd name="connsiteY7" fmla="*/ 720000 h 720000"/>
                  <a:gd name="connsiteX8" fmla="*/ 3072000 w 3600000"/>
                  <a:gd name="connsiteY8" fmla="*/ 720000 h 720000"/>
                  <a:gd name="connsiteX9" fmla="*/ 2400000 w 3600000"/>
                  <a:gd name="connsiteY9" fmla="*/ 720000 h 720000"/>
                  <a:gd name="connsiteX10" fmla="*/ 1764000 w 3600000"/>
                  <a:gd name="connsiteY10" fmla="*/ 720000 h 720000"/>
                  <a:gd name="connsiteX11" fmla="*/ 1092000 w 3600000"/>
                  <a:gd name="connsiteY11" fmla="*/ 720000 h 720000"/>
                  <a:gd name="connsiteX12" fmla="*/ 0 w 3600000"/>
                  <a:gd name="connsiteY12" fmla="*/ 720000 h 720000"/>
                  <a:gd name="connsiteX13" fmla="*/ 0 w 3600000"/>
                  <a:gd name="connsiteY13" fmla="*/ 367200 h 720000"/>
                  <a:gd name="connsiteX14" fmla="*/ 0 w 3600000"/>
                  <a:gd name="connsiteY14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00000" h="720000" fill="none" extrusionOk="0">
                    <a:moveTo>
                      <a:pt x="0" y="0"/>
                    </a:moveTo>
                    <a:cubicBezTo>
                      <a:pt x="254276" y="7869"/>
                      <a:pt x="339615" y="-4568"/>
                      <a:pt x="564000" y="0"/>
                    </a:cubicBezTo>
                    <a:cubicBezTo>
                      <a:pt x="788385" y="4568"/>
                      <a:pt x="1060599" y="9689"/>
                      <a:pt x="1236000" y="0"/>
                    </a:cubicBezTo>
                    <a:cubicBezTo>
                      <a:pt x="1411401" y="-9689"/>
                      <a:pt x="1654868" y="-23228"/>
                      <a:pt x="1836000" y="0"/>
                    </a:cubicBezTo>
                    <a:cubicBezTo>
                      <a:pt x="2017132" y="23228"/>
                      <a:pt x="2245791" y="5007"/>
                      <a:pt x="2508000" y="0"/>
                    </a:cubicBezTo>
                    <a:cubicBezTo>
                      <a:pt x="2770209" y="-5007"/>
                      <a:pt x="3097221" y="-29881"/>
                      <a:pt x="3600000" y="0"/>
                    </a:cubicBezTo>
                    <a:cubicBezTo>
                      <a:pt x="3594965" y="141031"/>
                      <a:pt x="3613786" y="215201"/>
                      <a:pt x="3600000" y="352800"/>
                    </a:cubicBezTo>
                    <a:cubicBezTo>
                      <a:pt x="3586214" y="490399"/>
                      <a:pt x="3615460" y="619736"/>
                      <a:pt x="3600000" y="720000"/>
                    </a:cubicBezTo>
                    <a:cubicBezTo>
                      <a:pt x="3469978" y="711660"/>
                      <a:pt x="3255788" y="733010"/>
                      <a:pt x="3072000" y="720000"/>
                    </a:cubicBezTo>
                    <a:cubicBezTo>
                      <a:pt x="2888212" y="706990"/>
                      <a:pt x="2664278" y="693650"/>
                      <a:pt x="2400000" y="720000"/>
                    </a:cubicBezTo>
                    <a:cubicBezTo>
                      <a:pt x="2135722" y="746350"/>
                      <a:pt x="1917039" y="710917"/>
                      <a:pt x="1764000" y="720000"/>
                    </a:cubicBezTo>
                    <a:cubicBezTo>
                      <a:pt x="1610961" y="729083"/>
                      <a:pt x="1282793" y="748526"/>
                      <a:pt x="1092000" y="720000"/>
                    </a:cubicBezTo>
                    <a:cubicBezTo>
                      <a:pt x="901207" y="691474"/>
                      <a:pt x="443157" y="732597"/>
                      <a:pt x="0" y="720000"/>
                    </a:cubicBezTo>
                    <a:cubicBezTo>
                      <a:pt x="-2854" y="575276"/>
                      <a:pt x="-7680" y="498530"/>
                      <a:pt x="0" y="367200"/>
                    </a:cubicBezTo>
                    <a:cubicBezTo>
                      <a:pt x="7680" y="235870"/>
                      <a:pt x="17479" y="124705"/>
                      <a:pt x="0" y="0"/>
                    </a:cubicBezTo>
                    <a:close/>
                  </a:path>
                  <a:path w="3600000" h="720000" stroke="0" extrusionOk="0">
                    <a:moveTo>
                      <a:pt x="0" y="0"/>
                    </a:moveTo>
                    <a:cubicBezTo>
                      <a:pt x="177706" y="-6558"/>
                      <a:pt x="418091" y="-18255"/>
                      <a:pt x="528000" y="0"/>
                    </a:cubicBezTo>
                    <a:cubicBezTo>
                      <a:pt x="637909" y="18255"/>
                      <a:pt x="972229" y="-2639"/>
                      <a:pt x="1128000" y="0"/>
                    </a:cubicBezTo>
                    <a:cubicBezTo>
                      <a:pt x="1283771" y="2639"/>
                      <a:pt x="1498688" y="-3267"/>
                      <a:pt x="1728000" y="0"/>
                    </a:cubicBezTo>
                    <a:cubicBezTo>
                      <a:pt x="1957312" y="3267"/>
                      <a:pt x="2072962" y="23731"/>
                      <a:pt x="2400000" y="0"/>
                    </a:cubicBezTo>
                    <a:cubicBezTo>
                      <a:pt x="2727038" y="-23731"/>
                      <a:pt x="2712440" y="20866"/>
                      <a:pt x="2928000" y="0"/>
                    </a:cubicBezTo>
                    <a:cubicBezTo>
                      <a:pt x="3143560" y="-20866"/>
                      <a:pt x="3440064" y="31643"/>
                      <a:pt x="3600000" y="0"/>
                    </a:cubicBezTo>
                    <a:cubicBezTo>
                      <a:pt x="3603200" y="75188"/>
                      <a:pt x="3599531" y="268169"/>
                      <a:pt x="3600000" y="374400"/>
                    </a:cubicBezTo>
                    <a:cubicBezTo>
                      <a:pt x="3600469" y="480631"/>
                      <a:pt x="3603731" y="632829"/>
                      <a:pt x="3600000" y="720000"/>
                    </a:cubicBezTo>
                    <a:cubicBezTo>
                      <a:pt x="3486523" y="706992"/>
                      <a:pt x="3224979" y="733510"/>
                      <a:pt x="3072000" y="720000"/>
                    </a:cubicBezTo>
                    <a:cubicBezTo>
                      <a:pt x="2919021" y="706490"/>
                      <a:pt x="2804498" y="696677"/>
                      <a:pt x="2544000" y="720000"/>
                    </a:cubicBezTo>
                    <a:cubicBezTo>
                      <a:pt x="2283502" y="743323"/>
                      <a:pt x="2145390" y="730704"/>
                      <a:pt x="1872000" y="720000"/>
                    </a:cubicBezTo>
                    <a:cubicBezTo>
                      <a:pt x="1598610" y="709296"/>
                      <a:pt x="1531872" y="696070"/>
                      <a:pt x="1380000" y="720000"/>
                    </a:cubicBezTo>
                    <a:cubicBezTo>
                      <a:pt x="1228128" y="743930"/>
                      <a:pt x="964990" y="702861"/>
                      <a:pt x="708000" y="720000"/>
                    </a:cubicBezTo>
                    <a:cubicBezTo>
                      <a:pt x="451010" y="737139"/>
                      <a:pt x="214800" y="731989"/>
                      <a:pt x="0" y="720000"/>
                    </a:cubicBezTo>
                    <a:cubicBezTo>
                      <a:pt x="12092" y="616094"/>
                      <a:pt x="-8371" y="496385"/>
                      <a:pt x="0" y="374400"/>
                    </a:cubicBezTo>
                    <a:cubicBezTo>
                      <a:pt x="8371" y="252415"/>
                      <a:pt x="-8137" y="113325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341274200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CF069CE-E715-5124-724C-DC4A0F302ABC}"/>
                  </a:ext>
                </a:extLst>
              </p:cNvPr>
              <p:cNvSpPr/>
              <p:nvPr/>
            </p:nvSpPr>
            <p:spPr>
              <a:xfrm>
                <a:off x="438150" y="2001975"/>
                <a:ext cx="2880000" cy="720000"/>
              </a:xfrm>
              <a:custGeom>
                <a:avLst/>
                <a:gdLst>
                  <a:gd name="connsiteX0" fmla="*/ 0 w 2880000"/>
                  <a:gd name="connsiteY0" fmla="*/ 0 h 720000"/>
                  <a:gd name="connsiteX1" fmla="*/ 547200 w 2880000"/>
                  <a:gd name="connsiteY1" fmla="*/ 0 h 720000"/>
                  <a:gd name="connsiteX2" fmla="*/ 1036800 w 2880000"/>
                  <a:gd name="connsiteY2" fmla="*/ 0 h 720000"/>
                  <a:gd name="connsiteX3" fmla="*/ 1584000 w 2880000"/>
                  <a:gd name="connsiteY3" fmla="*/ 0 h 720000"/>
                  <a:gd name="connsiteX4" fmla="*/ 2160000 w 2880000"/>
                  <a:gd name="connsiteY4" fmla="*/ 0 h 720000"/>
                  <a:gd name="connsiteX5" fmla="*/ 2880000 w 2880000"/>
                  <a:gd name="connsiteY5" fmla="*/ 0 h 720000"/>
                  <a:gd name="connsiteX6" fmla="*/ 2880000 w 2880000"/>
                  <a:gd name="connsiteY6" fmla="*/ 374400 h 720000"/>
                  <a:gd name="connsiteX7" fmla="*/ 2880000 w 2880000"/>
                  <a:gd name="connsiteY7" fmla="*/ 720000 h 720000"/>
                  <a:gd name="connsiteX8" fmla="*/ 2390400 w 2880000"/>
                  <a:gd name="connsiteY8" fmla="*/ 720000 h 720000"/>
                  <a:gd name="connsiteX9" fmla="*/ 1900800 w 2880000"/>
                  <a:gd name="connsiteY9" fmla="*/ 720000 h 720000"/>
                  <a:gd name="connsiteX10" fmla="*/ 1411200 w 2880000"/>
                  <a:gd name="connsiteY10" fmla="*/ 720000 h 720000"/>
                  <a:gd name="connsiteX11" fmla="*/ 921600 w 2880000"/>
                  <a:gd name="connsiteY11" fmla="*/ 720000 h 720000"/>
                  <a:gd name="connsiteX12" fmla="*/ 0 w 2880000"/>
                  <a:gd name="connsiteY12" fmla="*/ 720000 h 720000"/>
                  <a:gd name="connsiteX13" fmla="*/ 0 w 2880000"/>
                  <a:gd name="connsiteY13" fmla="*/ 352800 h 720000"/>
                  <a:gd name="connsiteX14" fmla="*/ 0 w 2880000"/>
                  <a:gd name="connsiteY14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80000" h="720000" fill="none" extrusionOk="0">
                    <a:moveTo>
                      <a:pt x="0" y="0"/>
                    </a:moveTo>
                    <a:cubicBezTo>
                      <a:pt x="178212" y="-15509"/>
                      <a:pt x="435260" y="-10276"/>
                      <a:pt x="547200" y="0"/>
                    </a:cubicBezTo>
                    <a:cubicBezTo>
                      <a:pt x="659140" y="10276"/>
                      <a:pt x="931217" y="23719"/>
                      <a:pt x="1036800" y="0"/>
                    </a:cubicBezTo>
                    <a:cubicBezTo>
                      <a:pt x="1142383" y="-23719"/>
                      <a:pt x="1372540" y="1995"/>
                      <a:pt x="1584000" y="0"/>
                    </a:cubicBezTo>
                    <a:cubicBezTo>
                      <a:pt x="1795460" y="-1995"/>
                      <a:pt x="1895417" y="-6259"/>
                      <a:pt x="2160000" y="0"/>
                    </a:cubicBezTo>
                    <a:cubicBezTo>
                      <a:pt x="2424583" y="6259"/>
                      <a:pt x="2602918" y="23349"/>
                      <a:pt x="2880000" y="0"/>
                    </a:cubicBezTo>
                    <a:cubicBezTo>
                      <a:pt x="2885166" y="182631"/>
                      <a:pt x="2874187" y="291624"/>
                      <a:pt x="2880000" y="374400"/>
                    </a:cubicBezTo>
                    <a:cubicBezTo>
                      <a:pt x="2885813" y="457176"/>
                      <a:pt x="2890747" y="642811"/>
                      <a:pt x="2880000" y="720000"/>
                    </a:cubicBezTo>
                    <a:cubicBezTo>
                      <a:pt x="2652047" y="699624"/>
                      <a:pt x="2515619" y="717409"/>
                      <a:pt x="2390400" y="720000"/>
                    </a:cubicBezTo>
                    <a:cubicBezTo>
                      <a:pt x="2265181" y="722591"/>
                      <a:pt x="2099154" y="742110"/>
                      <a:pt x="1900800" y="720000"/>
                    </a:cubicBezTo>
                    <a:cubicBezTo>
                      <a:pt x="1702446" y="697890"/>
                      <a:pt x="1652430" y="723537"/>
                      <a:pt x="1411200" y="720000"/>
                    </a:cubicBezTo>
                    <a:cubicBezTo>
                      <a:pt x="1169970" y="716463"/>
                      <a:pt x="1149335" y="707942"/>
                      <a:pt x="921600" y="720000"/>
                    </a:cubicBezTo>
                    <a:cubicBezTo>
                      <a:pt x="693865" y="732058"/>
                      <a:pt x="340556" y="674093"/>
                      <a:pt x="0" y="720000"/>
                    </a:cubicBezTo>
                    <a:cubicBezTo>
                      <a:pt x="-13065" y="539568"/>
                      <a:pt x="-7526" y="486037"/>
                      <a:pt x="0" y="352800"/>
                    </a:cubicBezTo>
                    <a:cubicBezTo>
                      <a:pt x="7526" y="219563"/>
                      <a:pt x="-14262" y="114368"/>
                      <a:pt x="0" y="0"/>
                    </a:cubicBezTo>
                    <a:close/>
                  </a:path>
                  <a:path w="2880000" h="720000" stroke="0" extrusionOk="0">
                    <a:moveTo>
                      <a:pt x="0" y="0"/>
                    </a:moveTo>
                    <a:cubicBezTo>
                      <a:pt x="314317" y="-10981"/>
                      <a:pt x="342547" y="-31453"/>
                      <a:pt x="633600" y="0"/>
                    </a:cubicBezTo>
                    <a:cubicBezTo>
                      <a:pt x="924653" y="31453"/>
                      <a:pt x="1053981" y="-7513"/>
                      <a:pt x="1238400" y="0"/>
                    </a:cubicBezTo>
                    <a:cubicBezTo>
                      <a:pt x="1422819" y="7513"/>
                      <a:pt x="1647189" y="3833"/>
                      <a:pt x="1872000" y="0"/>
                    </a:cubicBezTo>
                    <a:cubicBezTo>
                      <a:pt x="2096811" y="-3833"/>
                      <a:pt x="2603457" y="-26405"/>
                      <a:pt x="2880000" y="0"/>
                    </a:cubicBezTo>
                    <a:cubicBezTo>
                      <a:pt x="2896833" y="101380"/>
                      <a:pt x="2875683" y="266647"/>
                      <a:pt x="2880000" y="367200"/>
                    </a:cubicBezTo>
                    <a:cubicBezTo>
                      <a:pt x="2884317" y="467753"/>
                      <a:pt x="2888575" y="624257"/>
                      <a:pt x="2880000" y="720000"/>
                    </a:cubicBezTo>
                    <a:cubicBezTo>
                      <a:pt x="2669536" y="722991"/>
                      <a:pt x="2527963" y="737280"/>
                      <a:pt x="2390400" y="720000"/>
                    </a:cubicBezTo>
                    <a:cubicBezTo>
                      <a:pt x="2252837" y="702720"/>
                      <a:pt x="2088254" y="705561"/>
                      <a:pt x="1900800" y="720000"/>
                    </a:cubicBezTo>
                    <a:cubicBezTo>
                      <a:pt x="1713346" y="734439"/>
                      <a:pt x="1463522" y="710852"/>
                      <a:pt x="1324800" y="720000"/>
                    </a:cubicBezTo>
                    <a:cubicBezTo>
                      <a:pt x="1186078" y="729148"/>
                      <a:pt x="1043090" y="697124"/>
                      <a:pt x="777600" y="720000"/>
                    </a:cubicBezTo>
                    <a:cubicBezTo>
                      <a:pt x="512110" y="742876"/>
                      <a:pt x="303209" y="756584"/>
                      <a:pt x="0" y="720000"/>
                    </a:cubicBezTo>
                    <a:cubicBezTo>
                      <a:pt x="-5896" y="579837"/>
                      <a:pt x="16888" y="520162"/>
                      <a:pt x="0" y="367200"/>
                    </a:cubicBezTo>
                    <a:cubicBezTo>
                      <a:pt x="-16888" y="214238"/>
                      <a:pt x="2029" y="163080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145920580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DF27054-3FA1-E277-7EEA-AF53102F398F}"/>
                  </a:ext>
                </a:extLst>
              </p:cNvPr>
              <p:cNvSpPr/>
              <p:nvPr/>
            </p:nvSpPr>
            <p:spPr>
              <a:xfrm>
                <a:off x="438150" y="2721975"/>
                <a:ext cx="2160000" cy="720000"/>
              </a:xfrm>
              <a:custGeom>
                <a:avLst/>
                <a:gdLst>
                  <a:gd name="connsiteX0" fmla="*/ 0 w 2160000"/>
                  <a:gd name="connsiteY0" fmla="*/ 0 h 720000"/>
                  <a:gd name="connsiteX1" fmla="*/ 496800 w 2160000"/>
                  <a:gd name="connsiteY1" fmla="*/ 0 h 720000"/>
                  <a:gd name="connsiteX2" fmla="*/ 993600 w 2160000"/>
                  <a:gd name="connsiteY2" fmla="*/ 0 h 720000"/>
                  <a:gd name="connsiteX3" fmla="*/ 1555200 w 2160000"/>
                  <a:gd name="connsiteY3" fmla="*/ 0 h 720000"/>
                  <a:gd name="connsiteX4" fmla="*/ 2160000 w 2160000"/>
                  <a:gd name="connsiteY4" fmla="*/ 0 h 720000"/>
                  <a:gd name="connsiteX5" fmla="*/ 2160000 w 2160000"/>
                  <a:gd name="connsiteY5" fmla="*/ 345600 h 720000"/>
                  <a:gd name="connsiteX6" fmla="*/ 2160000 w 2160000"/>
                  <a:gd name="connsiteY6" fmla="*/ 720000 h 720000"/>
                  <a:gd name="connsiteX7" fmla="*/ 1663200 w 2160000"/>
                  <a:gd name="connsiteY7" fmla="*/ 720000 h 720000"/>
                  <a:gd name="connsiteX8" fmla="*/ 1166400 w 2160000"/>
                  <a:gd name="connsiteY8" fmla="*/ 720000 h 720000"/>
                  <a:gd name="connsiteX9" fmla="*/ 669600 w 2160000"/>
                  <a:gd name="connsiteY9" fmla="*/ 720000 h 720000"/>
                  <a:gd name="connsiteX10" fmla="*/ 0 w 2160000"/>
                  <a:gd name="connsiteY10" fmla="*/ 720000 h 720000"/>
                  <a:gd name="connsiteX11" fmla="*/ 0 w 2160000"/>
                  <a:gd name="connsiteY11" fmla="*/ 367200 h 720000"/>
                  <a:gd name="connsiteX12" fmla="*/ 0 w 2160000"/>
                  <a:gd name="connsiteY12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0000" h="720000" fill="none" extrusionOk="0">
                    <a:moveTo>
                      <a:pt x="0" y="0"/>
                    </a:moveTo>
                    <a:cubicBezTo>
                      <a:pt x="210556" y="19784"/>
                      <a:pt x="295058" y="19736"/>
                      <a:pt x="496800" y="0"/>
                    </a:cubicBezTo>
                    <a:cubicBezTo>
                      <a:pt x="698542" y="-19736"/>
                      <a:pt x="798872" y="21944"/>
                      <a:pt x="993600" y="0"/>
                    </a:cubicBezTo>
                    <a:cubicBezTo>
                      <a:pt x="1188328" y="-21944"/>
                      <a:pt x="1285724" y="12726"/>
                      <a:pt x="1555200" y="0"/>
                    </a:cubicBezTo>
                    <a:cubicBezTo>
                      <a:pt x="1824676" y="-12726"/>
                      <a:pt x="1869417" y="-20785"/>
                      <a:pt x="2160000" y="0"/>
                    </a:cubicBezTo>
                    <a:cubicBezTo>
                      <a:pt x="2174159" y="159208"/>
                      <a:pt x="2151670" y="238919"/>
                      <a:pt x="2160000" y="345600"/>
                    </a:cubicBezTo>
                    <a:cubicBezTo>
                      <a:pt x="2168330" y="452281"/>
                      <a:pt x="2167784" y="537657"/>
                      <a:pt x="2160000" y="720000"/>
                    </a:cubicBezTo>
                    <a:cubicBezTo>
                      <a:pt x="1955484" y="712635"/>
                      <a:pt x="1908916" y="711517"/>
                      <a:pt x="1663200" y="720000"/>
                    </a:cubicBezTo>
                    <a:cubicBezTo>
                      <a:pt x="1417484" y="728483"/>
                      <a:pt x="1269197" y="732262"/>
                      <a:pt x="1166400" y="720000"/>
                    </a:cubicBezTo>
                    <a:cubicBezTo>
                      <a:pt x="1063603" y="707738"/>
                      <a:pt x="885869" y="736371"/>
                      <a:pt x="669600" y="720000"/>
                    </a:cubicBezTo>
                    <a:cubicBezTo>
                      <a:pt x="453331" y="703629"/>
                      <a:pt x="215107" y="748198"/>
                      <a:pt x="0" y="720000"/>
                    </a:cubicBezTo>
                    <a:cubicBezTo>
                      <a:pt x="3073" y="570955"/>
                      <a:pt x="3875" y="462816"/>
                      <a:pt x="0" y="367200"/>
                    </a:cubicBezTo>
                    <a:cubicBezTo>
                      <a:pt x="-3875" y="271584"/>
                      <a:pt x="15641" y="180779"/>
                      <a:pt x="0" y="0"/>
                    </a:cubicBezTo>
                    <a:close/>
                  </a:path>
                  <a:path w="2160000" h="720000" stroke="0" extrusionOk="0">
                    <a:moveTo>
                      <a:pt x="0" y="0"/>
                    </a:moveTo>
                    <a:cubicBezTo>
                      <a:pt x="204447" y="-3474"/>
                      <a:pt x="299273" y="-15889"/>
                      <a:pt x="540000" y="0"/>
                    </a:cubicBezTo>
                    <a:cubicBezTo>
                      <a:pt x="780727" y="15889"/>
                      <a:pt x="869699" y="24753"/>
                      <a:pt x="1080000" y="0"/>
                    </a:cubicBezTo>
                    <a:cubicBezTo>
                      <a:pt x="1290301" y="-24753"/>
                      <a:pt x="1474125" y="-9102"/>
                      <a:pt x="1620000" y="0"/>
                    </a:cubicBezTo>
                    <a:cubicBezTo>
                      <a:pt x="1765875" y="9102"/>
                      <a:pt x="1986370" y="-24115"/>
                      <a:pt x="2160000" y="0"/>
                    </a:cubicBezTo>
                    <a:cubicBezTo>
                      <a:pt x="2158221" y="143929"/>
                      <a:pt x="2162015" y="263771"/>
                      <a:pt x="2160000" y="345600"/>
                    </a:cubicBezTo>
                    <a:cubicBezTo>
                      <a:pt x="2157985" y="427429"/>
                      <a:pt x="2157011" y="643735"/>
                      <a:pt x="2160000" y="720000"/>
                    </a:cubicBezTo>
                    <a:cubicBezTo>
                      <a:pt x="1960006" y="729619"/>
                      <a:pt x="1875416" y="718140"/>
                      <a:pt x="1663200" y="720000"/>
                    </a:cubicBezTo>
                    <a:cubicBezTo>
                      <a:pt x="1450984" y="721860"/>
                      <a:pt x="1413542" y="705324"/>
                      <a:pt x="1188000" y="720000"/>
                    </a:cubicBezTo>
                    <a:cubicBezTo>
                      <a:pt x="962458" y="734676"/>
                      <a:pt x="722992" y="744416"/>
                      <a:pt x="604800" y="720000"/>
                    </a:cubicBezTo>
                    <a:cubicBezTo>
                      <a:pt x="486608" y="695584"/>
                      <a:pt x="196963" y="716108"/>
                      <a:pt x="0" y="720000"/>
                    </a:cubicBezTo>
                    <a:cubicBezTo>
                      <a:pt x="-10889" y="553543"/>
                      <a:pt x="-12894" y="459831"/>
                      <a:pt x="0" y="367200"/>
                    </a:cubicBezTo>
                    <a:cubicBezTo>
                      <a:pt x="12894" y="274569"/>
                      <a:pt x="9936" y="156969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213957441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B395DFC6-BEA0-8D54-075E-CBDE56F0829B}"/>
                  </a:ext>
                </a:extLst>
              </p:cNvPr>
              <p:cNvSpPr/>
              <p:nvPr/>
            </p:nvSpPr>
            <p:spPr>
              <a:xfrm>
                <a:off x="438150" y="3441975"/>
                <a:ext cx="1440000" cy="720000"/>
              </a:xfrm>
              <a:custGeom>
                <a:avLst/>
                <a:gdLst>
                  <a:gd name="connsiteX0" fmla="*/ 0 w 1440000"/>
                  <a:gd name="connsiteY0" fmla="*/ 0 h 720000"/>
                  <a:gd name="connsiteX1" fmla="*/ 494400 w 1440000"/>
                  <a:gd name="connsiteY1" fmla="*/ 0 h 720000"/>
                  <a:gd name="connsiteX2" fmla="*/ 988800 w 1440000"/>
                  <a:gd name="connsiteY2" fmla="*/ 0 h 720000"/>
                  <a:gd name="connsiteX3" fmla="*/ 1440000 w 1440000"/>
                  <a:gd name="connsiteY3" fmla="*/ 0 h 720000"/>
                  <a:gd name="connsiteX4" fmla="*/ 1440000 w 1440000"/>
                  <a:gd name="connsiteY4" fmla="*/ 338400 h 720000"/>
                  <a:gd name="connsiteX5" fmla="*/ 1440000 w 1440000"/>
                  <a:gd name="connsiteY5" fmla="*/ 720000 h 720000"/>
                  <a:gd name="connsiteX6" fmla="*/ 960000 w 1440000"/>
                  <a:gd name="connsiteY6" fmla="*/ 720000 h 720000"/>
                  <a:gd name="connsiteX7" fmla="*/ 480000 w 1440000"/>
                  <a:gd name="connsiteY7" fmla="*/ 720000 h 720000"/>
                  <a:gd name="connsiteX8" fmla="*/ 0 w 1440000"/>
                  <a:gd name="connsiteY8" fmla="*/ 720000 h 720000"/>
                  <a:gd name="connsiteX9" fmla="*/ 0 w 1440000"/>
                  <a:gd name="connsiteY9" fmla="*/ 345600 h 720000"/>
                  <a:gd name="connsiteX10" fmla="*/ 0 w 1440000"/>
                  <a:gd name="connsiteY10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40000" h="720000" fill="none" extrusionOk="0">
                    <a:moveTo>
                      <a:pt x="0" y="0"/>
                    </a:moveTo>
                    <a:cubicBezTo>
                      <a:pt x="184144" y="940"/>
                      <a:pt x="282180" y="5375"/>
                      <a:pt x="494400" y="0"/>
                    </a:cubicBezTo>
                    <a:cubicBezTo>
                      <a:pt x="706620" y="-5375"/>
                      <a:pt x="787774" y="2279"/>
                      <a:pt x="988800" y="0"/>
                    </a:cubicBezTo>
                    <a:cubicBezTo>
                      <a:pt x="1189826" y="-2279"/>
                      <a:pt x="1301883" y="-5560"/>
                      <a:pt x="1440000" y="0"/>
                    </a:cubicBezTo>
                    <a:cubicBezTo>
                      <a:pt x="1443715" y="139845"/>
                      <a:pt x="1431909" y="243735"/>
                      <a:pt x="1440000" y="338400"/>
                    </a:cubicBezTo>
                    <a:cubicBezTo>
                      <a:pt x="1448091" y="433065"/>
                      <a:pt x="1442840" y="584075"/>
                      <a:pt x="1440000" y="720000"/>
                    </a:cubicBezTo>
                    <a:cubicBezTo>
                      <a:pt x="1337556" y="704272"/>
                      <a:pt x="1142880" y="711303"/>
                      <a:pt x="960000" y="720000"/>
                    </a:cubicBezTo>
                    <a:cubicBezTo>
                      <a:pt x="777120" y="728697"/>
                      <a:pt x="606954" y="725308"/>
                      <a:pt x="480000" y="720000"/>
                    </a:cubicBezTo>
                    <a:cubicBezTo>
                      <a:pt x="353046" y="714692"/>
                      <a:pt x="144580" y="704450"/>
                      <a:pt x="0" y="720000"/>
                    </a:cubicBezTo>
                    <a:cubicBezTo>
                      <a:pt x="-8780" y="608330"/>
                      <a:pt x="15489" y="438012"/>
                      <a:pt x="0" y="345600"/>
                    </a:cubicBezTo>
                    <a:cubicBezTo>
                      <a:pt x="-15489" y="253188"/>
                      <a:pt x="9734" y="156936"/>
                      <a:pt x="0" y="0"/>
                    </a:cubicBezTo>
                    <a:close/>
                  </a:path>
                  <a:path w="1440000" h="720000" stroke="0" extrusionOk="0">
                    <a:moveTo>
                      <a:pt x="0" y="0"/>
                    </a:moveTo>
                    <a:cubicBezTo>
                      <a:pt x="192989" y="6099"/>
                      <a:pt x="284408" y="-13670"/>
                      <a:pt x="451200" y="0"/>
                    </a:cubicBezTo>
                    <a:cubicBezTo>
                      <a:pt x="617992" y="13670"/>
                      <a:pt x="697627" y="-17334"/>
                      <a:pt x="902400" y="0"/>
                    </a:cubicBezTo>
                    <a:cubicBezTo>
                      <a:pt x="1107173" y="17334"/>
                      <a:pt x="1179750" y="-19982"/>
                      <a:pt x="1440000" y="0"/>
                    </a:cubicBezTo>
                    <a:cubicBezTo>
                      <a:pt x="1433045" y="97808"/>
                      <a:pt x="1443696" y="267404"/>
                      <a:pt x="1440000" y="338400"/>
                    </a:cubicBezTo>
                    <a:cubicBezTo>
                      <a:pt x="1436304" y="409396"/>
                      <a:pt x="1441422" y="562330"/>
                      <a:pt x="1440000" y="720000"/>
                    </a:cubicBezTo>
                    <a:cubicBezTo>
                      <a:pt x="1284325" y="730240"/>
                      <a:pt x="1112196" y="706098"/>
                      <a:pt x="974400" y="720000"/>
                    </a:cubicBezTo>
                    <a:cubicBezTo>
                      <a:pt x="836604" y="733902"/>
                      <a:pt x="653291" y="733457"/>
                      <a:pt x="508800" y="720000"/>
                    </a:cubicBezTo>
                    <a:cubicBezTo>
                      <a:pt x="364309" y="706543"/>
                      <a:pt x="196257" y="733432"/>
                      <a:pt x="0" y="720000"/>
                    </a:cubicBezTo>
                    <a:cubicBezTo>
                      <a:pt x="13811" y="642159"/>
                      <a:pt x="-2139" y="452161"/>
                      <a:pt x="0" y="352800"/>
                    </a:cubicBezTo>
                    <a:cubicBezTo>
                      <a:pt x="2139" y="253439"/>
                      <a:pt x="-797" y="125539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198789177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94E0943-497D-F5DD-D994-79DDBD4A0ED3}"/>
                  </a:ext>
                </a:extLst>
              </p:cNvPr>
              <p:cNvSpPr/>
              <p:nvPr/>
            </p:nvSpPr>
            <p:spPr>
              <a:xfrm>
                <a:off x="438150" y="4161975"/>
                <a:ext cx="720000" cy="720000"/>
              </a:xfrm>
              <a:custGeom>
                <a:avLst/>
                <a:gdLst>
                  <a:gd name="connsiteX0" fmla="*/ 0 w 720000"/>
                  <a:gd name="connsiteY0" fmla="*/ 0 h 720000"/>
                  <a:gd name="connsiteX1" fmla="*/ 345600 w 720000"/>
                  <a:gd name="connsiteY1" fmla="*/ 0 h 720000"/>
                  <a:gd name="connsiteX2" fmla="*/ 720000 w 720000"/>
                  <a:gd name="connsiteY2" fmla="*/ 0 h 720000"/>
                  <a:gd name="connsiteX3" fmla="*/ 720000 w 720000"/>
                  <a:gd name="connsiteY3" fmla="*/ 374400 h 720000"/>
                  <a:gd name="connsiteX4" fmla="*/ 720000 w 720000"/>
                  <a:gd name="connsiteY4" fmla="*/ 720000 h 720000"/>
                  <a:gd name="connsiteX5" fmla="*/ 381600 w 720000"/>
                  <a:gd name="connsiteY5" fmla="*/ 720000 h 720000"/>
                  <a:gd name="connsiteX6" fmla="*/ 0 w 720000"/>
                  <a:gd name="connsiteY6" fmla="*/ 720000 h 720000"/>
                  <a:gd name="connsiteX7" fmla="*/ 0 w 720000"/>
                  <a:gd name="connsiteY7" fmla="*/ 367200 h 720000"/>
                  <a:gd name="connsiteX8" fmla="*/ 0 w 720000"/>
                  <a:gd name="connsiteY8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00" h="720000" fill="none" extrusionOk="0">
                    <a:moveTo>
                      <a:pt x="0" y="0"/>
                    </a:moveTo>
                    <a:cubicBezTo>
                      <a:pt x="130894" y="4625"/>
                      <a:pt x="223704" y="-7068"/>
                      <a:pt x="345600" y="0"/>
                    </a:cubicBezTo>
                    <a:cubicBezTo>
                      <a:pt x="467496" y="7068"/>
                      <a:pt x="554403" y="13336"/>
                      <a:pt x="720000" y="0"/>
                    </a:cubicBezTo>
                    <a:cubicBezTo>
                      <a:pt x="705801" y="138326"/>
                      <a:pt x="734410" y="281244"/>
                      <a:pt x="720000" y="374400"/>
                    </a:cubicBezTo>
                    <a:cubicBezTo>
                      <a:pt x="705590" y="467556"/>
                      <a:pt x="728755" y="566956"/>
                      <a:pt x="720000" y="720000"/>
                    </a:cubicBezTo>
                    <a:cubicBezTo>
                      <a:pt x="551298" y="720785"/>
                      <a:pt x="513058" y="711697"/>
                      <a:pt x="381600" y="720000"/>
                    </a:cubicBezTo>
                    <a:cubicBezTo>
                      <a:pt x="250142" y="728303"/>
                      <a:pt x="82785" y="729936"/>
                      <a:pt x="0" y="720000"/>
                    </a:cubicBezTo>
                    <a:cubicBezTo>
                      <a:pt x="-3108" y="649166"/>
                      <a:pt x="-16489" y="534604"/>
                      <a:pt x="0" y="367200"/>
                    </a:cubicBezTo>
                    <a:cubicBezTo>
                      <a:pt x="16489" y="199796"/>
                      <a:pt x="-8725" y="141163"/>
                      <a:pt x="0" y="0"/>
                    </a:cubicBezTo>
                    <a:close/>
                  </a:path>
                  <a:path w="720000" h="720000" stroke="0" extrusionOk="0">
                    <a:moveTo>
                      <a:pt x="0" y="0"/>
                    </a:moveTo>
                    <a:cubicBezTo>
                      <a:pt x="137569" y="15323"/>
                      <a:pt x="197906" y="1572"/>
                      <a:pt x="367200" y="0"/>
                    </a:cubicBezTo>
                    <a:cubicBezTo>
                      <a:pt x="536494" y="-1572"/>
                      <a:pt x="645098" y="-13976"/>
                      <a:pt x="720000" y="0"/>
                    </a:cubicBezTo>
                    <a:cubicBezTo>
                      <a:pt x="713945" y="152239"/>
                      <a:pt x="724011" y="196980"/>
                      <a:pt x="720000" y="352800"/>
                    </a:cubicBezTo>
                    <a:cubicBezTo>
                      <a:pt x="715989" y="508620"/>
                      <a:pt x="733298" y="600494"/>
                      <a:pt x="720000" y="720000"/>
                    </a:cubicBezTo>
                    <a:cubicBezTo>
                      <a:pt x="570478" y="714031"/>
                      <a:pt x="488110" y="717502"/>
                      <a:pt x="352800" y="720000"/>
                    </a:cubicBezTo>
                    <a:cubicBezTo>
                      <a:pt x="217490" y="722498"/>
                      <a:pt x="133464" y="729278"/>
                      <a:pt x="0" y="720000"/>
                    </a:cubicBezTo>
                    <a:cubicBezTo>
                      <a:pt x="4113" y="566227"/>
                      <a:pt x="7741" y="504118"/>
                      <a:pt x="0" y="381600"/>
                    </a:cubicBezTo>
                    <a:cubicBezTo>
                      <a:pt x="-7741" y="259082"/>
                      <a:pt x="-8664" y="139784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320448653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733596EF-9D4A-A06B-6CDA-7E83EBE13DCF}"/>
                </a:ext>
              </a:extLst>
            </p:cNvPr>
            <p:cNvGrpSpPr/>
            <p:nvPr/>
          </p:nvGrpSpPr>
          <p:grpSpPr>
            <a:xfrm rot="5400000" flipV="1">
              <a:off x="4476750" y="857250"/>
              <a:ext cx="4320000" cy="4320000"/>
              <a:chOff x="438150" y="561975"/>
              <a:chExt cx="4320000" cy="4320000"/>
            </a:xfrm>
            <a:noFill/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03CB160E-AA18-5D83-A9D8-F142A50FDDD9}"/>
                  </a:ext>
                </a:extLst>
              </p:cNvPr>
              <p:cNvSpPr/>
              <p:nvPr/>
            </p:nvSpPr>
            <p:spPr>
              <a:xfrm>
                <a:off x="438150" y="561975"/>
                <a:ext cx="4320000" cy="720000"/>
              </a:xfrm>
              <a:custGeom>
                <a:avLst/>
                <a:gdLst>
                  <a:gd name="connsiteX0" fmla="*/ 0 w 4320000"/>
                  <a:gd name="connsiteY0" fmla="*/ 0 h 720000"/>
                  <a:gd name="connsiteX1" fmla="*/ 703543 w 4320000"/>
                  <a:gd name="connsiteY1" fmla="*/ 0 h 720000"/>
                  <a:gd name="connsiteX2" fmla="*/ 1363886 w 4320000"/>
                  <a:gd name="connsiteY2" fmla="*/ 0 h 720000"/>
                  <a:gd name="connsiteX3" fmla="*/ 1937829 w 4320000"/>
                  <a:gd name="connsiteY3" fmla="*/ 0 h 720000"/>
                  <a:gd name="connsiteX4" fmla="*/ 2511771 w 4320000"/>
                  <a:gd name="connsiteY4" fmla="*/ 0 h 720000"/>
                  <a:gd name="connsiteX5" fmla="*/ 3042514 w 4320000"/>
                  <a:gd name="connsiteY5" fmla="*/ 0 h 720000"/>
                  <a:gd name="connsiteX6" fmla="*/ 3702857 w 4320000"/>
                  <a:gd name="connsiteY6" fmla="*/ 0 h 720000"/>
                  <a:gd name="connsiteX7" fmla="*/ 4320000 w 4320000"/>
                  <a:gd name="connsiteY7" fmla="*/ 0 h 720000"/>
                  <a:gd name="connsiteX8" fmla="*/ 4320000 w 4320000"/>
                  <a:gd name="connsiteY8" fmla="*/ 345600 h 720000"/>
                  <a:gd name="connsiteX9" fmla="*/ 4320000 w 4320000"/>
                  <a:gd name="connsiteY9" fmla="*/ 720000 h 720000"/>
                  <a:gd name="connsiteX10" fmla="*/ 3702857 w 4320000"/>
                  <a:gd name="connsiteY10" fmla="*/ 720000 h 720000"/>
                  <a:gd name="connsiteX11" fmla="*/ 3042514 w 4320000"/>
                  <a:gd name="connsiteY11" fmla="*/ 720000 h 720000"/>
                  <a:gd name="connsiteX12" fmla="*/ 2382171 w 4320000"/>
                  <a:gd name="connsiteY12" fmla="*/ 720000 h 720000"/>
                  <a:gd name="connsiteX13" fmla="*/ 1721829 w 4320000"/>
                  <a:gd name="connsiteY13" fmla="*/ 720000 h 720000"/>
                  <a:gd name="connsiteX14" fmla="*/ 1234286 w 4320000"/>
                  <a:gd name="connsiteY14" fmla="*/ 720000 h 720000"/>
                  <a:gd name="connsiteX15" fmla="*/ 660343 w 4320000"/>
                  <a:gd name="connsiteY15" fmla="*/ 720000 h 720000"/>
                  <a:gd name="connsiteX16" fmla="*/ 0 w 4320000"/>
                  <a:gd name="connsiteY16" fmla="*/ 720000 h 720000"/>
                  <a:gd name="connsiteX17" fmla="*/ 0 w 4320000"/>
                  <a:gd name="connsiteY17" fmla="*/ 352800 h 720000"/>
                  <a:gd name="connsiteX18" fmla="*/ 0 w 4320000"/>
                  <a:gd name="connsiteY18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20000" h="720000" fill="none" extrusionOk="0">
                    <a:moveTo>
                      <a:pt x="0" y="0"/>
                    </a:moveTo>
                    <a:cubicBezTo>
                      <a:pt x="241216" y="-7209"/>
                      <a:pt x="557807" y="-4263"/>
                      <a:pt x="703543" y="0"/>
                    </a:cubicBezTo>
                    <a:cubicBezTo>
                      <a:pt x="849279" y="4263"/>
                      <a:pt x="1065554" y="-19822"/>
                      <a:pt x="1363886" y="0"/>
                    </a:cubicBezTo>
                    <a:cubicBezTo>
                      <a:pt x="1662218" y="19822"/>
                      <a:pt x="1725004" y="-6905"/>
                      <a:pt x="1937829" y="0"/>
                    </a:cubicBezTo>
                    <a:cubicBezTo>
                      <a:pt x="2150654" y="6905"/>
                      <a:pt x="2293224" y="-855"/>
                      <a:pt x="2511771" y="0"/>
                    </a:cubicBezTo>
                    <a:cubicBezTo>
                      <a:pt x="2730318" y="855"/>
                      <a:pt x="2811830" y="21480"/>
                      <a:pt x="3042514" y="0"/>
                    </a:cubicBezTo>
                    <a:cubicBezTo>
                      <a:pt x="3273198" y="-21480"/>
                      <a:pt x="3511167" y="-22494"/>
                      <a:pt x="3702857" y="0"/>
                    </a:cubicBezTo>
                    <a:cubicBezTo>
                      <a:pt x="3894547" y="22494"/>
                      <a:pt x="4018087" y="-18297"/>
                      <a:pt x="4320000" y="0"/>
                    </a:cubicBezTo>
                    <a:cubicBezTo>
                      <a:pt x="4319155" y="164364"/>
                      <a:pt x="4323966" y="264279"/>
                      <a:pt x="4320000" y="345600"/>
                    </a:cubicBezTo>
                    <a:cubicBezTo>
                      <a:pt x="4316034" y="426921"/>
                      <a:pt x="4329350" y="637694"/>
                      <a:pt x="4320000" y="720000"/>
                    </a:cubicBezTo>
                    <a:cubicBezTo>
                      <a:pt x="4061277" y="718628"/>
                      <a:pt x="3840292" y="735936"/>
                      <a:pt x="3702857" y="720000"/>
                    </a:cubicBezTo>
                    <a:cubicBezTo>
                      <a:pt x="3565422" y="704064"/>
                      <a:pt x="3202185" y="716443"/>
                      <a:pt x="3042514" y="720000"/>
                    </a:cubicBezTo>
                    <a:cubicBezTo>
                      <a:pt x="2882843" y="723557"/>
                      <a:pt x="2660966" y="730605"/>
                      <a:pt x="2382171" y="720000"/>
                    </a:cubicBezTo>
                    <a:cubicBezTo>
                      <a:pt x="2103376" y="709395"/>
                      <a:pt x="1872261" y="703951"/>
                      <a:pt x="1721829" y="720000"/>
                    </a:cubicBezTo>
                    <a:cubicBezTo>
                      <a:pt x="1571397" y="736049"/>
                      <a:pt x="1357334" y="725632"/>
                      <a:pt x="1234286" y="720000"/>
                    </a:cubicBezTo>
                    <a:cubicBezTo>
                      <a:pt x="1111238" y="714368"/>
                      <a:pt x="863474" y="745952"/>
                      <a:pt x="660343" y="720000"/>
                    </a:cubicBezTo>
                    <a:cubicBezTo>
                      <a:pt x="457212" y="694048"/>
                      <a:pt x="216627" y="752185"/>
                      <a:pt x="0" y="720000"/>
                    </a:cubicBezTo>
                    <a:cubicBezTo>
                      <a:pt x="-9580" y="575793"/>
                      <a:pt x="-6370" y="493641"/>
                      <a:pt x="0" y="352800"/>
                    </a:cubicBezTo>
                    <a:cubicBezTo>
                      <a:pt x="6370" y="211959"/>
                      <a:pt x="10387" y="109313"/>
                      <a:pt x="0" y="0"/>
                    </a:cubicBezTo>
                    <a:close/>
                  </a:path>
                  <a:path w="4320000" h="720000" stroke="0" extrusionOk="0">
                    <a:moveTo>
                      <a:pt x="0" y="0"/>
                    </a:moveTo>
                    <a:cubicBezTo>
                      <a:pt x="186312" y="-2194"/>
                      <a:pt x="465254" y="-29521"/>
                      <a:pt x="660343" y="0"/>
                    </a:cubicBezTo>
                    <a:cubicBezTo>
                      <a:pt x="855432" y="29521"/>
                      <a:pt x="1144714" y="-792"/>
                      <a:pt x="1277486" y="0"/>
                    </a:cubicBezTo>
                    <a:cubicBezTo>
                      <a:pt x="1410258" y="792"/>
                      <a:pt x="1716854" y="7623"/>
                      <a:pt x="1981029" y="0"/>
                    </a:cubicBezTo>
                    <a:cubicBezTo>
                      <a:pt x="2245204" y="-7623"/>
                      <a:pt x="2333612" y="11598"/>
                      <a:pt x="2554971" y="0"/>
                    </a:cubicBezTo>
                    <a:cubicBezTo>
                      <a:pt x="2776330" y="-11598"/>
                      <a:pt x="2984537" y="-16340"/>
                      <a:pt x="3128914" y="0"/>
                    </a:cubicBezTo>
                    <a:cubicBezTo>
                      <a:pt x="3273291" y="16340"/>
                      <a:pt x="3972526" y="-13512"/>
                      <a:pt x="4320000" y="0"/>
                    </a:cubicBezTo>
                    <a:cubicBezTo>
                      <a:pt x="4313303" y="146956"/>
                      <a:pt x="4316555" y="262556"/>
                      <a:pt x="4320000" y="352800"/>
                    </a:cubicBezTo>
                    <a:cubicBezTo>
                      <a:pt x="4323445" y="443044"/>
                      <a:pt x="4337352" y="589480"/>
                      <a:pt x="4320000" y="720000"/>
                    </a:cubicBezTo>
                    <a:cubicBezTo>
                      <a:pt x="4104276" y="725493"/>
                      <a:pt x="3919531" y="749050"/>
                      <a:pt x="3659657" y="720000"/>
                    </a:cubicBezTo>
                    <a:cubicBezTo>
                      <a:pt x="3399783" y="690950"/>
                      <a:pt x="3174559" y="721370"/>
                      <a:pt x="3042514" y="720000"/>
                    </a:cubicBezTo>
                    <a:cubicBezTo>
                      <a:pt x="2910469" y="718630"/>
                      <a:pt x="2661096" y="741027"/>
                      <a:pt x="2425371" y="720000"/>
                    </a:cubicBezTo>
                    <a:cubicBezTo>
                      <a:pt x="2189646" y="698973"/>
                      <a:pt x="2063175" y="724053"/>
                      <a:pt x="1721829" y="720000"/>
                    </a:cubicBezTo>
                    <a:cubicBezTo>
                      <a:pt x="1380483" y="715947"/>
                      <a:pt x="1367514" y="700185"/>
                      <a:pt x="1191086" y="720000"/>
                    </a:cubicBezTo>
                    <a:cubicBezTo>
                      <a:pt x="1014658" y="739815"/>
                      <a:pt x="874196" y="726751"/>
                      <a:pt x="703543" y="720000"/>
                    </a:cubicBezTo>
                    <a:cubicBezTo>
                      <a:pt x="532890" y="713249"/>
                      <a:pt x="266835" y="737120"/>
                      <a:pt x="0" y="720000"/>
                    </a:cubicBezTo>
                    <a:cubicBezTo>
                      <a:pt x="-732" y="553927"/>
                      <a:pt x="-12590" y="506919"/>
                      <a:pt x="0" y="381600"/>
                    </a:cubicBezTo>
                    <a:cubicBezTo>
                      <a:pt x="12590" y="256281"/>
                      <a:pt x="-2524" y="111025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206083714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6F1621F3-6F46-ECFD-84B6-A51BB2CB1B77}"/>
                  </a:ext>
                </a:extLst>
              </p:cNvPr>
              <p:cNvSpPr/>
              <p:nvPr/>
            </p:nvSpPr>
            <p:spPr>
              <a:xfrm>
                <a:off x="438150" y="1281975"/>
                <a:ext cx="3600000" cy="720000"/>
              </a:xfrm>
              <a:custGeom>
                <a:avLst/>
                <a:gdLst>
                  <a:gd name="connsiteX0" fmla="*/ 0 w 3600000"/>
                  <a:gd name="connsiteY0" fmla="*/ 0 h 720000"/>
                  <a:gd name="connsiteX1" fmla="*/ 672000 w 3600000"/>
                  <a:gd name="connsiteY1" fmla="*/ 0 h 720000"/>
                  <a:gd name="connsiteX2" fmla="*/ 1236000 w 3600000"/>
                  <a:gd name="connsiteY2" fmla="*/ 0 h 720000"/>
                  <a:gd name="connsiteX3" fmla="*/ 1764000 w 3600000"/>
                  <a:gd name="connsiteY3" fmla="*/ 0 h 720000"/>
                  <a:gd name="connsiteX4" fmla="*/ 2436000 w 3600000"/>
                  <a:gd name="connsiteY4" fmla="*/ 0 h 720000"/>
                  <a:gd name="connsiteX5" fmla="*/ 2928000 w 3600000"/>
                  <a:gd name="connsiteY5" fmla="*/ 0 h 720000"/>
                  <a:gd name="connsiteX6" fmla="*/ 3600000 w 3600000"/>
                  <a:gd name="connsiteY6" fmla="*/ 0 h 720000"/>
                  <a:gd name="connsiteX7" fmla="*/ 3600000 w 3600000"/>
                  <a:gd name="connsiteY7" fmla="*/ 352800 h 720000"/>
                  <a:gd name="connsiteX8" fmla="*/ 3600000 w 3600000"/>
                  <a:gd name="connsiteY8" fmla="*/ 720000 h 720000"/>
                  <a:gd name="connsiteX9" fmla="*/ 3036000 w 3600000"/>
                  <a:gd name="connsiteY9" fmla="*/ 720000 h 720000"/>
                  <a:gd name="connsiteX10" fmla="*/ 2400000 w 3600000"/>
                  <a:gd name="connsiteY10" fmla="*/ 720000 h 720000"/>
                  <a:gd name="connsiteX11" fmla="*/ 1800000 w 3600000"/>
                  <a:gd name="connsiteY11" fmla="*/ 720000 h 720000"/>
                  <a:gd name="connsiteX12" fmla="*/ 1236000 w 3600000"/>
                  <a:gd name="connsiteY12" fmla="*/ 720000 h 720000"/>
                  <a:gd name="connsiteX13" fmla="*/ 636000 w 3600000"/>
                  <a:gd name="connsiteY13" fmla="*/ 720000 h 720000"/>
                  <a:gd name="connsiteX14" fmla="*/ 0 w 3600000"/>
                  <a:gd name="connsiteY14" fmla="*/ 720000 h 720000"/>
                  <a:gd name="connsiteX15" fmla="*/ 0 w 3600000"/>
                  <a:gd name="connsiteY15" fmla="*/ 345600 h 720000"/>
                  <a:gd name="connsiteX16" fmla="*/ 0 w 3600000"/>
                  <a:gd name="connsiteY16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00000" h="720000" fill="none" extrusionOk="0">
                    <a:moveTo>
                      <a:pt x="0" y="0"/>
                    </a:moveTo>
                    <a:cubicBezTo>
                      <a:pt x="206216" y="-4682"/>
                      <a:pt x="531651" y="-11745"/>
                      <a:pt x="672000" y="0"/>
                    </a:cubicBezTo>
                    <a:cubicBezTo>
                      <a:pt x="812349" y="11745"/>
                      <a:pt x="1051299" y="-166"/>
                      <a:pt x="1236000" y="0"/>
                    </a:cubicBezTo>
                    <a:cubicBezTo>
                      <a:pt x="1420701" y="166"/>
                      <a:pt x="1595006" y="23487"/>
                      <a:pt x="1764000" y="0"/>
                    </a:cubicBezTo>
                    <a:cubicBezTo>
                      <a:pt x="1932994" y="-23487"/>
                      <a:pt x="2201630" y="24018"/>
                      <a:pt x="2436000" y="0"/>
                    </a:cubicBezTo>
                    <a:cubicBezTo>
                      <a:pt x="2670370" y="-24018"/>
                      <a:pt x="2688728" y="15799"/>
                      <a:pt x="2928000" y="0"/>
                    </a:cubicBezTo>
                    <a:cubicBezTo>
                      <a:pt x="3167272" y="-15799"/>
                      <a:pt x="3429976" y="24918"/>
                      <a:pt x="3600000" y="0"/>
                    </a:cubicBezTo>
                    <a:cubicBezTo>
                      <a:pt x="3586340" y="104487"/>
                      <a:pt x="3609986" y="238687"/>
                      <a:pt x="3600000" y="352800"/>
                    </a:cubicBezTo>
                    <a:cubicBezTo>
                      <a:pt x="3590014" y="466913"/>
                      <a:pt x="3616219" y="560839"/>
                      <a:pt x="3600000" y="720000"/>
                    </a:cubicBezTo>
                    <a:cubicBezTo>
                      <a:pt x="3432289" y="721188"/>
                      <a:pt x="3166796" y="717101"/>
                      <a:pt x="3036000" y="720000"/>
                    </a:cubicBezTo>
                    <a:cubicBezTo>
                      <a:pt x="2905204" y="722899"/>
                      <a:pt x="2636403" y="739166"/>
                      <a:pt x="2400000" y="720000"/>
                    </a:cubicBezTo>
                    <a:cubicBezTo>
                      <a:pt x="2163597" y="700834"/>
                      <a:pt x="2089380" y="721799"/>
                      <a:pt x="1800000" y="720000"/>
                    </a:cubicBezTo>
                    <a:cubicBezTo>
                      <a:pt x="1510620" y="718201"/>
                      <a:pt x="1385260" y="702403"/>
                      <a:pt x="1236000" y="720000"/>
                    </a:cubicBezTo>
                    <a:cubicBezTo>
                      <a:pt x="1086740" y="737597"/>
                      <a:pt x="933275" y="698712"/>
                      <a:pt x="636000" y="720000"/>
                    </a:cubicBezTo>
                    <a:cubicBezTo>
                      <a:pt x="338725" y="741288"/>
                      <a:pt x="279039" y="725002"/>
                      <a:pt x="0" y="720000"/>
                    </a:cubicBezTo>
                    <a:cubicBezTo>
                      <a:pt x="16356" y="598932"/>
                      <a:pt x="-11880" y="421930"/>
                      <a:pt x="0" y="345600"/>
                    </a:cubicBezTo>
                    <a:cubicBezTo>
                      <a:pt x="11880" y="269270"/>
                      <a:pt x="-5738" y="100792"/>
                      <a:pt x="0" y="0"/>
                    </a:cubicBezTo>
                    <a:close/>
                  </a:path>
                  <a:path w="3600000" h="720000" stroke="0" extrusionOk="0">
                    <a:moveTo>
                      <a:pt x="0" y="0"/>
                    </a:moveTo>
                    <a:cubicBezTo>
                      <a:pt x="154125" y="-14798"/>
                      <a:pt x="256194" y="22397"/>
                      <a:pt x="492000" y="0"/>
                    </a:cubicBezTo>
                    <a:cubicBezTo>
                      <a:pt x="727806" y="-22397"/>
                      <a:pt x="866700" y="23420"/>
                      <a:pt x="1020000" y="0"/>
                    </a:cubicBezTo>
                    <a:cubicBezTo>
                      <a:pt x="1173300" y="-23420"/>
                      <a:pt x="1369315" y="-23795"/>
                      <a:pt x="1692000" y="0"/>
                    </a:cubicBezTo>
                    <a:cubicBezTo>
                      <a:pt x="2014685" y="23795"/>
                      <a:pt x="2041060" y="21298"/>
                      <a:pt x="2328000" y="0"/>
                    </a:cubicBezTo>
                    <a:cubicBezTo>
                      <a:pt x="2614940" y="-21298"/>
                      <a:pt x="2799014" y="26923"/>
                      <a:pt x="3000000" y="0"/>
                    </a:cubicBezTo>
                    <a:cubicBezTo>
                      <a:pt x="3200986" y="-26923"/>
                      <a:pt x="3342669" y="-24323"/>
                      <a:pt x="3600000" y="0"/>
                    </a:cubicBezTo>
                    <a:cubicBezTo>
                      <a:pt x="3590139" y="82444"/>
                      <a:pt x="3590046" y="187027"/>
                      <a:pt x="3600000" y="345600"/>
                    </a:cubicBezTo>
                    <a:cubicBezTo>
                      <a:pt x="3609954" y="504173"/>
                      <a:pt x="3585403" y="624895"/>
                      <a:pt x="3600000" y="720000"/>
                    </a:cubicBezTo>
                    <a:cubicBezTo>
                      <a:pt x="3442062" y="688568"/>
                      <a:pt x="3100941" y="717533"/>
                      <a:pt x="2964000" y="720000"/>
                    </a:cubicBezTo>
                    <a:cubicBezTo>
                      <a:pt x="2827059" y="722467"/>
                      <a:pt x="2585603" y="726925"/>
                      <a:pt x="2292000" y="720000"/>
                    </a:cubicBezTo>
                    <a:cubicBezTo>
                      <a:pt x="1998397" y="713075"/>
                      <a:pt x="1957260" y="737770"/>
                      <a:pt x="1692000" y="720000"/>
                    </a:cubicBezTo>
                    <a:cubicBezTo>
                      <a:pt x="1426740" y="702230"/>
                      <a:pt x="1307026" y="707712"/>
                      <a:pt x="1092000" y="720000"/>
                    </a:cubicBezTo>
                    <a:cubicBezTo>
                      <a:pt x="876974" y="732288"/>
                      <a:pt x="775566" y="735724"/>
                      <a:pt x="564000" y="720000"/>
                    </a:cubicBezTo>
                    <a:cubicBezTo>
                      <a:pt x="352434" y="704276"/>
                      <a:pt x="268433" y="727032"/>
                      <a:pt x="0" y="720000"/>
                    </a:cubicBezTo>
                    <a:cubicBezTo>
                      <a:pt x="1373" y="637249"/>
                      <a:pt x="5495" y="485151"/>
                      <a:pt x="0" y="360000"/>
                    </a:cubicBezTo>
                    <a:cubicBezTo>
                      <a:pt x="-5495" y="234849"/>
                      <a:pt x="-10982" y="134057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284048275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7F311E55-294A-9BE8-5526-D59023E71502}"/>
                  </a:ext>
                </a:extLst>
              </p:cNvPr>
              <p:cNvSpPr/>
              <p:nvPr/>
            </p:nvSpPr>
            <p:spPr>
              <a:xfrm>
                <a:off x="438150" y="2001975"/>
                <a:ext cx="2880000" cy="720000"/>
              </a:xfrm>
              <a:custGeom>
                <a:avLst/>
                <a:gdLst>
                  <a:gd name="connsiteX0" fmla="*/ 0 w 2880000"/>
                  <a:gd name="connsiteY0" fmla="*/ 0 h 720000"/>
                  <a:gd name="connsiteX1" fmla="*/ 547200 w 2880000"/>
                  <a:gd name="connsiteY1" fmla="*/ 0 h 720000"/>
                  <a:gd name="connsiteX2" fmla="*/ 1065600 w 2880000"/>
                  <a:gd name="connsiteY2" fmla="*/ 0 h 720000"/>
                  <a:gd name="connsiteX3" fmla="*/ 1612800 w 2880000"/>
                  <a:gd name="connsiteY3" fmla="*/ 0 h 720000"/>
                  <a:gd name="connsiteX4" fmla="*/ 2160000 w 2880000"/>
                  <a:gd name="connsiteY4" fmla="*/ 0 h 720000"/>
                  <a:gd name="connsiteX5" fmla="*/ 2880000 w 2880000"/>
                  <a:gd name="connsiteY5" fmla="*/ 0 h 720000"/>
                  <a:gd name="connsiteX6" fmla="*/ 2880000 w 2880000"/>
                  <a:gd name="connsiteY6" fmla="*/ 352800 h 720000"/>
                  <a:gd name="connsiteX7" fmla="*/ 2880000 w 2880000"/>
                  <a:gd name="connsiteY7" fmla="*/ 720000 h 720000"/>
                  <a:gd name="connsiteX8" fmla="*/ 2332800 w 2880000"/>
                  <a:gd name="connsiteY8" fmla="*/ 720000 h 720000"/>
                  <a:gd name="connsiteX9" fmla="*/ 1814400 w 2880000"/>
                  <a:gd name="connsiteY9" fmla="*/ 720000 h 720000"/>
                  <a:gd name="connsiteX10" fmla="*/ 1267200 w 2880000"/>
                  <a:gd name="connsiteY10" fmla="*/ 720000 h 720000"/>
                  <a:gd name="connsiteX11" fmla="*/ 691200 w 2880000"/>
                  <a:gd name="connsiteY11" fmla="*/ 720000 h 720000"/>
                  <a:gd name="connsiteX12" fmla="*/ 0 w 2880000"/>
                  <a:gd name="connsiteY12" fmla="*/ 720000 h 720000"/>
                  <a:gd name="connsiteX13" fmla="*/ 0 w 2880000"/>
                  <a:gd name="connsiteY13" fmla="*/ 367200 h 720000"/>
                  <a:gd name="connsiteX14" fmla="*/ 0 w 2880000"/>
                  <a:gd name="connsiteY14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80000" h="720000" fill="none" extrusionOk="0">
                    <a:moveTo>
                      <a:pt x="0" y="0"/>
                    </a:moveTo>
                    <a:cubicBezTo>
                      <a:pt x="213215" y="22765"/>
                      <a:pt x="413627" y="-24422"/>
                      <a:pt x="547200" y="0"/>
                    </a:cubicBezTo>
                    <a:cubicBezTo>
                      <a:pt x="680773" y="24422"/>
                      <a:pt x="942131" y="-25318"/>
                      <a:pt x="1065600" y="0"/>
                    </a:cubicBezTo>
                    <a:cubicBezTo>
                      <a:pt x="1189069" y="25318"/>
                      <a:pt x="1415085" y="26198"/>
                      <a:pt x="1612800" y="0"/>
                    </a:cubicBezTo>
                    <a:cubicBezTo>
                      <a:pt x="1810515" y="-26198"/>
                      <a:pt x="2040465" y="-12686"/>
                      <a:pt x="2160000" y="0"/>
                    </a:cubicBezTo>
                    <a:cubicBezTo>
                      <a:pt x="2279535" y="12686"/>
                      <a:pt x="2611030" y="30873"/>
                      <a:pt x="2880000" y="0"/>
                    </a:cubicBezTo>
                    <a:cubicBezTo>
                      <a:pt x="2890190" y="116005"/>
                      <a:pt x="2865435" y="271876"/>
                      <a:pt x="2880000" y="352800"/>
                    </a:cubicBezTo>
                    <a:cubicBezTo>
                      <a:pt x="2894565" y="433724"/>
                      <a:pt x="2876712" y="622652"/>
                      <a:pt x="2880000" y="720000"/>
                    </a:cubicBezTo>
                    <a:cubicBezTo>
                      <a:pt x="2770375" y="722739"/>
                      <a:pt x="2472762" y="715963"/>
                      <a:pt x="2332800" y="720000"/>
                    </a:cubicBezTo>
                    <a:cubicBezTo>
                      <a:pt x="2192838" y="724037"/>
                      <a:pt x="1989307" y="740806"/>
                      <a:pt x="1814400" y="720000"/>
                    </a:cubicBezTo>
                    <a:cubicBezTo>
                      <a:pt x="1639493" y="699194"/>
                      <a:pt x="1482663" y="745107"/>
                      <a:pt x="1267200" y="720000"/>
                    </a:cubicBezTo>
                    <a:cubicBezTo>
                      <a:pt x="1051737" y="694893"/>
                      <a:pt x="864701" y="711840"/>
                      <a:pt x="691200" y="720000"/>
                    </a:cubicBezTo>
                    <a:cubicBezTo>
                      <a:pt x="517699" y="728160"/>
                      <a:pt x="159699" y="746129"/>
                      <a:pt x="0" y="720000"/>
                    </a:cubicBezTo>
                    <a:cubicBezTo>
                      <a:pt x="-13569" y="581180"/>
                      <a:pt x="10913" y="440558"/>
                      <a:pt x="0" y="367200"/>
                    </a:cubicBezTo>
                    <a:cubicBezTo>
                      <a:pt x="-10913" y="293842"/>
                      <a:pt x="-11938" y="97862"/>
                      <a:pt x="0" y="0"/>
                    </a:cubicBezTo>
                    <a:close/>
                  </a:path>
                  <a:path w="2880000" h="720000" stroke="0" extrusionOk="0">
                    <a:moveTo>
                      <a:pt x="0" y="0"/>
                    </a:moveTo>
                    <a:cubicBezTo>
                      <a:pt x="162458" y="6306"/>
                      <a:pt x="342031" y="8821"/>
                      <a:pt x="518400" y="0"/>
                    </a:cubicBezTo>
                    <a:cubicBezTo>
                      <a:pt x="694769" y="-8821"/>
                      <a:pt x="778094" y="19294"/>
                      <a:pt x="1036800" y="0"/>
                    </a:cubicBezTo>
                    <a:cubicBezTo>
                      <a:pt x="1295506" y="-19294"/>
                      <a:pt x="1404406" y="-7884"/>
                      <a:pt x="1641600" y="0"/>
                    </a:cubicBezTo>
                    <a:cubicBezTo>
                      <a:pt x="1878794" y="7884"/>
                      <a:pt x="1927276" y="-7253"/>
                      <a:pt x="2131200" y="0"/>
                    </a:cubicBezTo>
                    <a:cubicBezTo>
                      <a:pt x="2335124" y="7253"/>
                      <a:pt x="2654479" y="-29166"/>
                      <a:pt x="2880000" y="0"/>
                    </a:cubicBezTo>
                    <a:cubicBezTo>
                      <a:pt x="2895412" y="154539"/>
                      <a:pt x="2893405" y="264515"/>
                      <a:pt x="2880000" y="338400"/>
                    </a:cubicBezTo>
                    <a:cubicBezTo>
                      <a:pt x="2866595" y="412285"/>
                      <a:pt x="2877621" y="557691"/>
                      <a:pt x="2880000" y="720000"/>
                    </a:cubicBezTo>
                    <a:cubicBezTo>
                      <a:pt x="2675231" y="706086"/>
                      <a:pt x="2603770" y="692824"/>
                      <a:pt x="2332800" y="720000"/>
                    </a:cubicBezTo>
                    <a:cubicBezTo>
                      <a:pt x="2061830" y="747176"/>
                      <a:pt x="1867250" y="706283"/>
                      <a:pt x="1699200" y="720000"/>
                    </a:cubicBezTo>
                    <a:cubicBezTo>
                      <a:pt x="1531150" y="733717"/>
                      <a:pt x="1393898" y="732981"/>
                      <a:pt x="1123200" y="720000"/>
                    </a:cubicBezTo>
                    <a:cubicBezTo>
                      <a:pt x="852502" y="707019"/>
                      <a:pt x="641830" y="703173"/>
                      <a:pt x="518400" y="720000"/>
                    </a:cubicBezTo>
                    <a:cubicBezTo>
                      <a:pt x="394970" y="736827"/>
                      <a:pt x="150156" y="725777"/>
                      <a:pt x="0" y="720000"/>
                    </a:cubicBezTo>
                    <a:cubicBezTo>
                      <a:pt x="-6734" y="569853"/>
                      <a:pt x="2174" y="507493"/>
                      <a:pt x="0" y="352800"/>
                    </a:cubicBezTo>
                    <a:cubicBezTo>
                      <a:pt x="-2174" y="198107"/>
                      <a:pt x="808" y="77969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187950690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8B894DF-8301-9448-ED9F-4DDCBC086ECB}"/>
                  </a:ext>
                </a:extLst>
              </p:cNvPr>
              <p:cNvSpPr/>
              <p:nvPr/>
            </p:nvSpPr>
            <p:spPr>
              <a:xfrm>
                <a:off x="438150" y="2721975"/>
                <a:ext cx="2160000" cy="720000"/>
              </a:xfrm>
              <a:custGeom>
                <a:avLst/>
                <a:gdLst>
                  <a:gd name="connsiteX0" fmla="*/ 0 w 2160000"/>
                  <a:gd name="connsiteY0" fmla="*/ 0 h 720000"/>
                  <a:gd name="connsiteX1" fmla="*/ 561600 w 2160000"/>
                  <a:gd name="connsiteY1" fmla="*/ 0 h 720000"/>
                  <a:gd name="connsiteX2" fmla="*/ 1144800 w 2160000"/>
                  <a:gd name="connsiteY2" fmla="*/ 0 h 720000"/>
                  <a:gd name="connsiteX3" fmla="*/ 2160000 w 2160000"/>
                  <a:gd name="connsiteY3" fmla="*/ 0 h 720000"/>
                  <a:gd name="connsiteX4" fmla="*/ 2160000 w 2160000"/>
                  <a:gd name="connsiteY4" fmla="*/ 374400 h 720000"/>
                  <a:gd name="connsiteX5" fmla="*/ 2160000 w 2160000"/>
                  <a:gd name="connsiteY5" fmla="*/ 720000 h 720000"/>
                  <a:gd name="connsiteX6" fmla="*/ 1641600 w 2160000"/>
                  <a:gd name="connsiteY6" fmla="*/ 720000 h 720000"/>
                  <a:gd name="connsiteX7" fmla="*/ 1080000 w 2160000"/>
                  <a:gd name="connsiteY7" fmla="*/ 720000 h 720000"/>
                  <a:gd name="connsiteX8" fmla="*/ 496800 w 2160000"/>
                  <a:gd name="connsiteY8" fmla="*/ 720000 h 720000"/>
                  <a:gd name="connsiteX9" fmla="*/ 0 w 2160000"/>
                  <a:gd name="connsiteY9" fmla="*/ 720000 h 720000"/>
                  <a:gd name="connsiteX10" fmla="*/ 0 w 2160000"/>
                  <a:gd name="connsiteY10" fmla="*/ 367200 h 720000"/>
                  <a:gd name="connsiteX11" fmla="*/ 0 w 2160000"/>
                  <a:gd name="connsiteY11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0000" h="720000" fill="none" extrusionOk="0">
                    <a:moveTo>
                      <a:pt x="0" y="0"/>
                    </a:moveTo>
                    <a:cubicBezTo>
                      <a:pt x="194609" y="-26097"/>
                      <a:pt x="392862" y="1661"/>
                      <a:pt x="561600" y="0"/>
                    </a:cubicBezTo>
                    <a:cubicBezTo>
                      <a:pt x="730338" y="-1661"/>
                      <a:pt x="934330" y="19346"/>
                      <a:pt x="1144800" y="0"/>
                    </a:cubicBezTo>
                    <a:cubicBezTo>
                      <a:pt x="1355270" y="-19346"/>
                      <a:pt x="1924963" y="49453"/>
                      <a:pt x="2160000" y="0"/>
                    </a:cubicBezTo>
                    <a:cubicBezTo>
                      <a:pt x="2164663" y="84768"/>
                      <a:pt x="2170071" y="209025"/>
                      <a:pt x="2160000" y="374400"/>
                    </a:cubicBezTo>
                    <a:cubicBezTo>
                      <a:pt x="2149929" y="539775"/>
                      <a:pt x="2165267" y="588699"/>
                      <a:pt x="2160000" y="720000"/>
                    </a:cubicBezTo>
                    <a:cubicBezTo>
                      <a:pt x="2000740" y="699516"/>
                      <a:pt x="1835636" y="711686"/>
                      <a:pt x="1641600" y="720000"/>
                    </a:cubicBezTo>
                    <a:cubicBezTo>
                      <a:pt x="1447564" y="728314"/>
                      <a:pt x="1319417" y="734131"/>
                      <a:pt x="1080000" y="720000"/>
                    </a:cubicBezTo>
                    <a:cubicBezTo>
                      <a:pt x="840583" y="705869"/>
                      <a:pt x="708293" y="729531"/>
                      <a:pt x="496800" y="720000"/>
                    </a:cubicBezTo>
                    <a:cubicBezTo>
                      <a:pt x="285307" y="710469"/>
                      <a:pt x="233703" y="707722"/>
                      <a:pt x="0" y="720000"/>
                    </a:cubicBezTo>
                    <a:cubicBezTo>
                      <a:pt x="-5804" y="589931"/>
                      <a:pt x="-3274" y="450770"/>
                      <a:pt x="0" y="367200"/>
                    </a:cubicBezTo>
                    <a:cubicBezTo>
                      <a:pt x="3274" y="283630"/>
                      <a:pt x="-16679" y="181162"/>
                      <a:pt x="0" y="0"/>
                    </a:cubicBezTo>
                    <a:close/>
                  </a:path>
                  <a:path w="2160000" h="720000" stroke="0" extrusionOk="0">
                    <a:moveTo>
                      <a:pt x="0" y="0"/>
                    </a:moveTo>
                    <a:cubicBezTo>
                      <a:pt x="135353" y="25499"/>
                      <a:pt x="429267" y="21138"/>
                      <a:pt x="561600" y="0"/>
                    </a:cubicBezTo>
                    <a:cubicBezTo>
                      <a:pt x="693933" y="-21138"/>
                      <a:pt x="929347" y="-10559"/>
                      <a:pt x="1123200" y="0"/>
                    </a:cubicBezTo>
                    <a:cubicBezTo>
                      <a:pt x="1317053" y="10559"/>
                      <a:pt x="1427155" y="24291"/>
                      <a:pt x="1684800" y="0"/>
                    </a:cubicBezTo>
                    <a:cubicBezTo>
                      <a:pt x="1942445" y="-24291"/>
                      <a:pt x="2038119" y="-19682"/>
                      <a:pt x="2160000" y="0"/>
                    </a:cubicBezTo>
                    <a:cubicBezTo>
                      <a:pt x="2167589" y="111492"/>
                      <a:pt x="2157285" y="186474"/>
                      <a:pt x="2160000" y="360000"/>
                    </a:cubicBezTo>
                    <a:cubicBezTo>
                      <a:pt x="2162715" y="533526"/>
                      <a:pt x="2175892" y="550673"/>
                      <a:pt x="2160000" y="720000"/>
                    </a:cubicBezTo>
                    <a:cubicBezTo>
                      <a:pt x="1936283" y="709151"/>
                      <a:pt x="1859108" y="722867"/>
                      <a:pt x="1684800" y="720000"/>
                    </a:cubicBezTo>
                    <a:cubicBezTo>
                      <a:pt x="1510492" y="717133"/>
                      <a:pt x="1272399" y="719963"/>
                      <a:pt x="1166400" y="720000"/>
                    </a:cubicBezTo>
                    <a:cubicBezTo>
                      <a:pt x="1060401" y="720037"/>
                      <a:pt x="813397" y="700188"/>
                      <a:pt x="583200" y="720000"/>
                    </a:cubicBezTo>
                    <a:cubicBezTo>
                      <a:pt x="353003" y="739812"/>
                      <a:pt x="215324" y="708446"/>
                      <a:pt x="0" y="720000"/>
                    </a:cubicBezTo>
                    <a:cubicBezTo>
                      <a:pt x="11573" y="563609"/>
                      <a:pt x="15356" y="505306"/>
                      <a:pt x="0" y="352800"/>
                    </a:cubicBezTo>
                    <a:cubicBezTo>
                      <a:pt x="-15356" y="200294"/>
                      <a:pt x="11007" y="144228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28167076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609ECA6F-39EF-0CEB-8378-A987D1BEB6D7}"/>
                  </a:ext>
                </a:extLst>
              </p:cNvPr>
              <p:cNvSpPr/>
              <p:nvPr/>
            </p:nvSpPr>
            <p:spPr>
              <a:xfrm>
                <a:off x="438150" y="3441975"/>
                <a:ext cx="1440000" cy="720000"/>
              </a:xfrm>
              <a:custGeom>
                <a:avLst/>
                <a:gdLst>
                  <a:gd name="connsiteX0" fmla="*/ 0 w 1440000"/>
                  <a:gd name="connsiteY0" fmla="*/ 0 h 720000"/>
                  <a:gd name="connsiteX1" fmla="*/ 480000 w 1440000"/>
                  <a:gd name="connsiteY1" fmla="*/ 0 h 720000"/>
                  <a:gd name="connsiteX2" fmla="*/ 974400 w 1440000"/>
                  <a:gd name="connsiteY2" fmla="*/ 0 h 720000"/>
                  <a:gd name="connsiteX3" fmla="*/ 1440000 w 1440000"/>
                  <a:gd name="connsiteY3" fmla="*/ 0 h 720000"/>
                  <a:gd name="connsiteX4" fmla="*/ 1440000 w 1440000"/>
                  <a:gd name="connsiteY4" fmla="*/ 367200 h 720000"/>
                  <a:gd name="connsiteX5" fmla="*/ 1440000 w 1440000"/>
                  <a:gd name="connsiteY5" fmla="*/ 720000 h 720000"/>
                  <a:gd name="connsiteX6" fmla="*/ 945600 w 1440000"/>
                  <a:gd name="connsiteY6" fmla="*/ 720000 h 720000"/>
                  <a:gd name="connsiteX7" fmla="*/ 494400 w 1440000"/>
                  <a:gd name="connsiteY7" fmla="*/ 720000 h 720000"/>
                  <a:gd name="connsiteX8" fmla="*/ 0 w 1440000"/>
                  <a:gd name="connsiteY8" fmla="*/ 720000 h 720000"/>
                  <a:gd name="connsiteX9" fmla="*/ 0 w 1440000"/>
                  <a:gd name="connsiteY9" fmla="*/ 345600 h 720000"/>
                  <a:gd name="connsiteX10" fmla="*/ 0 w 1440000"/>
                  <a:gd name="connsiteY10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40000" h="720000" fill="none" extrusionOk="0">
                    <a:moveTo>
                      <a:pt x="0" y="0"/>
                    </a:moveTo>
                    <a:cubicBezTo>
                      <a:pt x="164731" y="-11968"/>
                      <a:pt x="284042" y="-6570"/>
                      <a:pt x="480000" y="0"/>
                    </a:cubicBezTo>
                    <a:cubicBezTo>
                      <a:pt x="675958" y="6570"/>
                      <a:pt x="795355" y="-6638"/>
                      <a:pt x="974400" y="0"/>
                    </a:cubicBezTo>
                    <a:cubicBezTo>
                      <a:pt x="1153445" y="6638"/>
                      <a:pt x="1271841" y="-17736"/>
                      <a:pt x="1440000" y="0"/>
                    </a:cubicBezTo>
                    <a:cubicBezTo>
                      <a:pt x="1453373" y="158874"/>
                      <a:pt x="1432411" y="190406"/>
                      <a:pt x="1440000" y="367200"/>
                    </a:cubicBezTo>
                    <a:cubicBezTo>
                      <a:pt x="1447589" y="543994"/>
                      <a:pt x="1428124" y="580165"/>
                      <a:pt x="1440000" y="720000"/>
                    </a:cubicBezTo>
                    <a:cubicBezTo>
                      <a:pt x="1217443" y="722489"/>
                      <a:pt x="1165068" y="712751"/>
                      <a:pt x="945600" y="720000"/>
                    </a:cubicBezTo>
                    <a:cubicBezTo>
                      <a:pt x="726132" y="727249"/>
                      <a:pt x="647977" y="728696"/>
                      <a:pt x="494400" y="720000"/>
                    </a:cubicBezTo>
                    <a:cubicBezTo>
                      <a:pt x="340823" y="711304"/>
                      <a:pt x="105169" y="744198"/>
                      <a:pt x="0" y="720000"/>
                    </a:cubicBezTo>
                    <a:cubicBezTo>
                      <a:pt x="-8764" y="604085"/>
                      <a:pt x="-8230" y="445040"/>
                      <a:pt x="0" y="345600"/>
                    </a:cubicBezTo>
                    <a:cubicBezTo>
                      <a:pt x="8230" y="246160"/>
                      <a:pt x="1339" y="152583"/>
                      <a:pt x="0" y="0"/>
                    </a:cubicBezTo>
                    <a:close/>
                  </a:path>
                  <a:path w="1440000" h="720000" stroke="0" extrusionOk="0">
                    <a:moveTo>
                      <a:pt x="0" y="0"/>
                    </a:moveTo>
                    <a:cubicBezTo>
                      <a:pt x="113053" y="-8380"/>
                      <a:pt x="317095" y="-3751"/>
                      <a:pt x="465600" y="0"/>
                    </a:cubicBezTo>
                    <a:cubicBezTo>
                      <a:pt x="614105" y="3751"/>
                      <a:pt x="695843" y="-15322"/>
                      <a:pt x="902400" y="0"/>
                    </a:cubicBezTo>
                    <a:cubicBezTo>
                      <a:pt x="1108957" y="15322"/>
                      <a:pt x="1308573" y="-4557"/>
                      <a:pt x="1440000" y="0"/>
                    </a:cubicBezTo>
                    <a:cubicBezTo>
                      <a:pt x="1454680" y="155280"/>
                      <a:pt x="1457830" y="229103"/>
                      <a:pt x="1440000" y="367200"/>
                    </a:cubicBezTo>
                    <a:cubicBezTo>
                      <a:pt x="1422170" y="505297"/>
                      <a:pt x="1438627" y="547906"/>
                      <a:pt x="1440000" y="720000"/>
                    </a:cubicBezTo>
                    <a:cubicBezTo>
                      <a:pt x="1220488" y="715856"/>
                      <a:pt x="1104356" y="696837"/>
                      <a:pt x="960000" y="720000"/>
                    </a:cubicBezTo>
                    <a:cubicBezTo>
                      <a:pt x="815644" y="743163"/>
                      <a:pt x="613202" y="698818"/>
                      <a:pt x="465600" y="720000"/>
                    </a:cubicBezTo>
                    <a:cubicBezTo>
                      <a:pt x="317998" y="741182"/>
                      <a:pt x="189227" y="721292"/>
                      <a:pt x="0" y="720000"/>
                    </a:cubicBezTo>
                    <a:cubicBezTo>
                      <a:pt x="5372" y="559334"/>
                      <a:pt x="8595" y="446804"/>
                      <a:pt x="0" y="374400"/>
                    </a:cubicBezTo>
                    <a:cubicBezTo>
                      <a:pt x="-8595" y="301996"/>
                      <a:pt x="4353" y="179910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188697238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0A5FAA31-BF7D-1A49-0A5D-6EFEC9EB3177}"/>
                  </a:ext>
                </a:extLst>
              </p:cNvPr>
              <p:cNvSpPr/>
              <p:nvPr/>
            </p:nvSpPr>
            <p:spPr>
              <a:xfrm>
                <a:off x="438150" y="4161975"/>
                <a:ext cx="720000" cy="720000"/>
              </a:xfrm>
              <a:custGeom>
                <a:avLst/>
                <a:gdLst>
                  <a:gd name="connsiteX0" fmla="*/ 0 w 720000"/>
                  <a:gd name="connsiteY0" fmla="*/ 0 h 720000"/>
                  <a:gd name="connsiteX1" fmla="*/ 360000 w 720000"/>
                  <a:gd name="connsiteY1" fmla="*/ 0 h 720000"/>
                  <a:gd name="connsiteX2" fmla="*/ 720000 w 720000"/>
                  <a:gd name="connsiteY2" fmla="*/ 0 h 720000"/>
                  <a:gd name="connsiteX3" fmla="*/ 720000 w 720000"/>
                  <a:gd name="connsiteY3" fmla="*/ 352800 h 720000"/>
                  <a:gd name="connsiteX4" fmla="*/ 720000 w 720000"/>
                  <a:gd name="connsiteY4" fmla="*/ 720000 h 720000"/>
                  <a:gd name="connsiteX5" fmla="*/ 345600 w 720000"/>
                  <a:gd name="connsiteY5" fmla="*/ 720000 h 720000"/>
                  <a:gd name="connsiteX6" fmla="*/ 0 w 720000"/>
                  <a:gd name="connsiteY6" fmla="*/ 720000 h 720000"/>
                  <a:gd name="connsiteX7" fmla="*/ 0 w 720000"/>
                  <a:gd name="connsiteY7" fmla="*/ 352800 h 720000"/>
                  <a:gd name="connsiteX8" fmla="*/ 0 w 720000"/>
                  <a:gd name="connsiteY8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00" h="720000" fill="none" extrusionOk="0">
                    <a:moveTo>
                      <a:pt x="0" y="0"/>
                    </a:moveTo>
                    <a:cubicBezTo>
                      <a:pt x="179913" y="5690"/>
                      <a:pt x="202385" y="1377"/>
                      <a:pt x="360000" y="0"/>
                    </a:cubicBezTo>
                    <a:cubicBezTo>
                      <a:pt x="517615" y="-1377"/>
                      <a:pt x="630804" y="6398"/>
                      <a:pt x="720000" y="0"/>
                    </a:cubicBezTo>
                    <a:cubicBezTo>
                      <a:pt x="719373" y="160558"/>
                      <a:pt x="718677" y="280213"/>
                      <a:pt x="720000" y="352800"/>
                    </a:cubicBezTo>
                    <a:cubicBezTo>
                      <a:pt x="721323" y="425387"/>
                      <a:pt x="723806" y="638403"/>
                      <a:pt x="720000" y="720000"/>
                    </a:cubicBezTo>
                    <a:cubicBezTo>
                      <a:pt x="592602" y="710108"/>
                      <a:pt x="502653" y="717085"/>
                      <a:pt x="345600" y="720000"/>
                    </a:cubicBezTo>
                    <a:cubicBezTo>
                      <a:pt x="188547" y="722915"/>
                      <a:pt x="156632" y="709124"/>
                      <a:pt x="0" y="720000"/>
                    </a:cubicBezTo>
                    <a:cubicBezTo>
                      <a:pt x="11809" y="568535"/>
                      <a:pt x="-14167" y="534674"/>
                      <a:pt x="0" y="352800"/>
                    </a:cubicBezTo>
                    <a:cubicBezTo>
                      <a:pt x="14167" y="170926"/>
                      <a:pt x="5609" y="151078"/>
                      <a:pt x="0" y="0"/>
                    </a:cubicBezTo>
                    <a:close/>
                  </a:path>
                  <a:path w="720000" h="720000" stroke="0" extrusionOk="0">
                    <a:moveTo>
                      <a:pt x="0" y="0"/>
                    </a:moveTo>
                    <a:cubicBezTo>
                      <a:pt x="126144" y="-9180"/>
                      <a:pt x="194441" y="473"/>
                      <a:pt x="345600" y="0"/>
                    </a:cubicBezTo>
                    <a:cubicBezTo>
                      <a:pt x="496759" y="-473"/>
                      <a:pt x="579032" y="7337"/>
                      <a:pt x="720000" y="0"/>
                    </a:cubicBezTo>
                    <a:cubicBezTo>
                      <a:pt x="724664" y="103159"/>
                      <a:pt x="711890" y="263513"/>
                      <a:pt x="720000" y="367200"/>
                    </a:cubicBezTo>
                    <a:cubicBezTo>
                      <a:pt x="728110" y="470887"/>
                      <a:pt x="710240" y="619713"/>
                      <a:pt x="720000" y="720000"/>
                    </a:cubicBezTo>
                    <a:cubicBezTo>
                      <a:pt x="633349" y="703733"/>
                      <a:pt x="446035" y="725834"/>
                      <a:pt x="367200" y="720000"/>
                    </a:cubicBezTo>
                    <a:cubicBezTo>
                      <a:pt x="288365" y="714166"/>
                      <a:pt x="114936" y="734858"/>
                      <a:pt x="0" y="720000"/>
                    </a:cubicBezTo>
                    <a:cubicBezTo>
                      <a:pt x="222" y="533751"/>
                      <a:pt x="-4396" y="488708"/>
                      <a:pt x="0" y="345600"/>
                    </a:cubicBezTo>
                    <a:cubicBezTo>
                      <a:pt x="4396" y="202492"/>
                      <a:pt x="-17090" y="162722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63481458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</p:grpSp>
      <p:pic>
        <p:nvPicPr>
          <p:cNvPr id="92" name="図 91">
            <a:extLst>
              <a:ext uri="{FF2B5EF4-FFF2-40B4-BE49-F238E27FC236}">
                <a16:creationId xmlns:a16="http://schemas.microsoft.com/office/drawing/2014/main" id="{BF09EF9A-70A7-33CE-CFB3-610666A251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6000" y="106491"/>
            <a:ext cx="720000" cy="720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94D49224-8046-E594-4806-888053E0BD18}"/>
              </a:ext>
            </a:extLst>
          </p:cNvPr>
          <p:cNvSpPr/>
          <p:nvPr/>
        </p:nvSpPr>
        <p:spPr>
          <a:xfrm>
            <a:off x="3328789" y="80086"/>
            <a:ext cx="1371326" cy="764325"/>
          </a:xfrm>
          <a:prstGeom prst="round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捨て札</a:t>
            </a:r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FBF92DD0-89BB-13B6-5C0E-F0162DDA4998}"/>
              </a:ext>
            </a:extLst>
          </p:cNvPr>
          <p:cNvSpPr/>
          <p:nvPr/>
        </p:nvSpPr>
        <p:spPr>
          <a:xfrm>
            <a:off x="5759093" y="113509"/>
            <a:ext cx="714810" cy="655400"/>
          </a:xfrm>
          <a:prstGeom prst="round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サイコロ</a:t>
            </a:r>
          </a:p>
        </p:txBody>
      </p:sp>
      <p:graphicFrame>
        <p:nvGraphicFramePr>
          <p:cNvPr id="96" name="表 96">
            <a:extLst>
              <a:ext uri="{FF2B5EF4-FFF2-40B4-BE49-F238E27FC236}">
                <a16:creationId xmlns:a16="http://schemas.microsoft.com/office/drawing/2014/main" id="{CD3BF7C6-A377-FF7E-162F-082447F626DD}"/>
              </a:ext>
            </a:extLst>
          </p:cNvPr>
          <p:cNvGraphicFramePr>
            <a:graphicFrameLocks noGrp="1"/>
          </p:cNvGraphicFramePr>
          <p:nvPr/>
        </p:nvGraphicFramePr>
        <p:xfrm>
          <a:off x="6676000" y="52589"/>
          <a:ext cx="2520000" cy="777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374000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80271016"/>
                    </a:ext>
                  </a:extLst>
                </a:gridCol>
              </a:tblGrid>
              <a:tr h="224108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ハンディック" panose="02000600000000000000" pitchFamily="2" charset="-128"/>
                          <a:ea typeface="ハンディック" panose="02000600000000000000" pitchFamily="2" charset="-128"/>
                        </a:rPr>
                        <a:t>　最初の人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ハンディック" panose="02000600000000000000" pitchFamily="2" charset="-128"/>
                          <a:ea typeface="ハンディック" panose="02000600000000000000" pitchFamily="2" charset="-128"/>
                        </a:rPr>
                        <a:t>　スキル弱者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19679"/>
                  </a:ext>
                </a:extLst>
              </a:tr>
              <a:tr h="224108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ハンディック" panose="02000600000000000000" pitchFamily="2" charset="-128"/>
                          <a:ea typeface="ハンディック" panose="02000600000000000000" pitchFamily="2" charset="-128"/>
                        </a:rPr>
                        <a:t>　最後の人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ハンディック" panose="02000600000000000000" pitchFamily="2" charset="-128"/>
                          <a:ea typeface="ハンディック" panose="02000600000000000000" pitchFamily="2" charset="-128"/>
                        </a:rPr>
                        <a:t>　ランダム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95360"/>
                  </a:ext>
                </a:extLst>
              </a:tr>
              <a:tr h="224108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ハンディック" panose="02000600000000000000" pitchFamily="2" charset="-128"/>
                          <a:ea typeface="ハンディック" panose="02000600000000000000" pitchFamily="2" charset="-128"/>
                        </a:rPr>
                        <a:t>　スキル強者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ハンディック" panose="02000600000000000000" pitchFamily="2" charset="-128"/>
                          <a:ea typeface="ハンディック" panose="02000600000000000000" pitchFamily="2" charset="-128"/>
                        </a:rPr>
                        <a:t>　マネージャ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25095"/>
                  </a:ext>
                </a:extLst>
              </a:tr>
            </a:tbl>
          </a:graphicData>
        </a:graphic>
      </p:graphicFrame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795B402A-C07F-69CD-CF92-E6BE534FA373}"/>
              </a:ext>
            </a:extLst>
          </p:cNvPr>
          <p:cNvGrpSpPr/>
          <p:nvPr/>
        </p:nvGrpSpPr>
        <p:grpSpPr>
          <a:xfrm>
            <a:off x="6708411" y="347644"/>
            <a:ext cx="196776" cy="196776"/>
            <a:chOff x="5380163" y="1775142"/>
            <a:chExt cx="196776" cy="196776"/>
          </a:xfrm>
        </p:grpSpPr>
        <p:sp>
          <p:nvSpPr>
            <p:cNvPr id="102" name="四角形: 角を丸くする 101">
              <a:extLst>
                <a:ext uri="{FF2B5EF4-FFF2-40B4-BE49-F238E27FC236}">
                  <a16:creationId xmlns:a16="http://schemas.microsoft.com/office/drawing/2014/main" id="{0CA4275A-9026-CC0B-32C4-89A6EB1C46E9}"/>
                </a:ext>
              </a:extLst>
            </p:cNvPr>
            <p:cNvSpPr/>
            <p:nvPr/>
          </p:nvSpPr>
          <p:spPr>
            <a:xfrm>
              <a:off x="5380163" y="1775142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4DF31FD1-4217-56BF-4A01-B8120CD76B6B}"/>
                </a:ext>
              </a:extLst>
            </p:cNvPr>
            <p:cNvSpPr/>
            <p:nvPr/>
          </p:nvSpPr>
          <p:spPr>
            <a:xfrm>
              <a:off x="5408046" y="1894335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E48EEEEC-0A66-441C-35BF-BD1CF054D58C}"/>
                </a:ext>
              </a:extLst>
            </p:cNvPr>
            <p:cNvSpPr/>
            <p:nvPr/>
          </p:nvSpPr>
          <p:spPr>
            <a:xfrm>
              <a:off x="5496410" y="1804585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D3725DBB-6B58-A322-9093-C16FDD51A824}"/>
              </a:ext>
            </a:extLst>
          </p:cNvPr>
          <p:cNvGrpSpPr/>
          <p:nvPr/>
        </p:nvGrpSpPr>
        <p:grpSpPr>
          <a:xfrm>
            <a:off x="6704920" y="603224"/>
            <a:ext cx="196776" cy="196776"/>
            <a:chOff x="5384962" y="2075105"/>
            <a:chExt cx="196776" cy="196776"/>
          </a:xfrm>
        </p:grpSpPr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6F6B0110-7233-8B44-FE6A-0C4FB4B1ECB2}"/>
                </a:ext>
              </a:extLst>
            </p:cNvPr>
            <p:cNvSpPr/>
            <p:nvPr/>
          </p:nvSpPr>
          <p:spPr>
            <a:xfrm>
              <a:off x="5384962" y="2075105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4ADD9271-D039-0C28-5D75-74D68BFB622C}"/>
                </a:ext>
              </a:extLst>
            </p:cNvPr>
            <p:cNvSpPr/>
            <p:nvPr/>
          </p:nvSpPr>
          <p:spPr>
            <a:xfrm>
              <a:off x="5404026" y="2099159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EC5717B3-3A9D-5B83-2C46-EDE830D29BC7}"/>
                </a:ext>
              </a:extLst>
            </p:cNvPr>
            <p:cNvSpPr/>
            <p:nvPr/>
          </p:nvSpPr>
          <p:spPr>
            <a:xfrm>
              <a:off x="5458743" y="2149960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F9D65382-0A74-D07F-9721-34EE6E2A0D7E}"/>
                </a:ext>
              </a:extLst>
            </p:cNvPr>
            <p:cNvSpPr/>
            <p:nvPr/>
          </p:nvSpPr>
          <p:spPr>
            <a:xfrm>
              <a:off x="5510461" y="2201310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65AFBC49-D1AF-1770-9E43-47CA619C96C7}"/>
              </a:ext>
            </a:extLst>
          </p:cNvPr>
          <p:cNvGrpSpPr/>
          <p:nvPr/>
        </p:nvGrpSpPr>
        <p:grpSpPr>
          <a:xfrm>
            <a:off x="7961385" y="84836"/>
            <a:ext cx="196776" cy="196776"/>
            <a:chOff x="5380163" y="2384742"/>
            <a:chExt cx="196776" cy="196776"/>
          </a:xfrm>
        </p:grpSpPr>
        <p:sp>
          <p:nvSpPr>
            <p:cNvPr id="111" name="四角形: 角を丸くする 110">
              <a:extLst>
                <a:ext uri="{FF2B5EF4-FFF2-40B4-BE49-F238E27FC236}">
                  <a16:creationId xmlns:a16="http://schemas.microsoft.com/office/drawing/2014/main" id="{B287E31C-B2F2-7C8D-9744-A2448A66BACD}"/>
                </a:ext>
              </a:extLst>
            </p:cNvPr>
            <p:cNvSpPr/>
            <p:nvPr/>
          </p:nvSpPr>
          <p:spPr>
            <a:xfrm>
              <a:off x="5380163" y="2384742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AA5ECDB5-E938-C3B9-EEBA-BBAA0A4F0495}"/>
                </a:ext>
              </a:extLst>
            </p:cNvPr>
            <p:cNvSpPr/>
            <p:nvPr/>
          </p:nvSpPr>
          <p:spPr>
            <a:xfrm>
              <a:off x="5412706" y="2409833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DFBFBD6D-16E8-86D0-455F-B045460237DF}"/>
                </a:ext>
              </a:extLst>
            </p:cNvPr>
            <p:cNvSpPr/>
            <p:nvPr/>
          </p:nvSpPr>
          <p:spPr>
            <a:xfrm>
              <a:off x="5412706" y="2503029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7B390CD3-988C-AB80-54CA-6A21F35D70EF}"/>
                </a:ext>
              </a:extLst>
            </p:cNvPr>
            <p:cNvSpPr/>
            <p:nvPr/>
          </p:nvSpPr>
          <p:spPr>
            <a:xfrm>
              <a:off x="5496410" y="2409833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48687A-8A90-BDAF-CEFE-E9B9142765C4}"/>
                </a:ext>
              </a:extLst>
            </p:cNvPr>
            <p:cNvSpPr/>
            <p:nvPr/>
          </p:nvSpPr>
          <p:spPr>
            <a:xfrm>
              <a:off x="5496410" y="2503029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C7E6D2AC-0207-5A7C-AAAB-E59B85ECDE42}"/>
              </a:ext>
            </a:extLst>
          </p:cNvPr>
          <p:cNvGrpSpPr/>
          <p:nvPr/>
        </p:nvGrpSpPr>
        <p:grpSpPr>
          <a:xfrm>
            <a:off x="7960674" y="337903"/>
            <a:ext cx="196776" cy="196776"/>
            <a:chOff x="5388226" y="2666691"/>
            <a:chExt cx="196776" cy="196776"/>
          </a:xfrm>
        </p:grpSpPr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62B947AD-B928-058F-6755-2BED5BCEDB5E}"/>
                </a:ext>
              </a:extLst>
            </p:cNvPr>
            <p:cNvSpPr/>
            <p:nvPr/>
          </p:nvSpPr>
          <p:spPr>
            <a:xfrm>
              <a:off x="5388226" y="2666691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5304E04A-C4D5-CFF3-CCF7-59E58E081C74}"/>
                </a:ext>
              </a:extLst>
            </p:cNvPr>
            <p:cNvSpPr/>
            <p:nvPr/>
          </p:nvSpPr>
          <p:spPr>
            <a:xfrm>
              <a:off x="5416599" y="2695972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B17309CD-B48A-06B0-8D5C-53DEFF664B59}"/>
                </a:ext>
              </a:extLst>
            </p:cNvPr>
            <p:cNvSpPr/>
            <p:nvPr/>
          </p:nvSpPr>
          <p:spPr>
            <a:xfrm>
              <a:off x="5418187" y="2793932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18C8A2EC-8C8E-3F67-58A5-69B7ABCAEA1A}"/>
                </a:ext>
              </a:extLst>
            </p:cNvPr>
            <p:cNvSpPr/>
            <p:nvPr/>
          </p:nvSpPr>
          <p:spPr>
            <a:xfrm>
              <a:off x="5508243" y="2694384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1F12648B-8CC3-C9DF-10FB-9DEE9E35FDF7}"/>
                </a:ext>
              </a:extLst>
            </p:cNvPr>
            <p:cNvSpPr/>
            <p:nvPr/>
          </p:nvSpPr>
          <p:spPr>
            <a:xfrm>
              <a:off x="5508243" y="2792344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E1B6A1A7-D6AC-618D-8469-37C1437CB412}"/>
                </a:ext>
              </a:extLst>
            </p:cNvPr>
            <p:cNvSpPr/>
            <p:nvPr/>
          </p:nvSpPr>
          <p:spPr>
            <a:xfrm>
              <a:off x="5461248" y="2744158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DADA58CB-0A90-CC0B-D774-C1E7429D6EAE}"/>
              </a:ext>
            </a:extLst>
          </p:cNvPr>
          <p:cNvGrpSpPr/>
          <p:nvPr/>
        </p:nvGrpSpPr>
        <p:grpSpPr>
          <a:xfrm>
            <a:off x="7960674" y="603224"/>
            <a:ext cx="196776" cy="196776"/>
            <a:chOff x="5380163" y="2976328"/>
            <a:chExt cx="196776" cy="196776"/>
          </a:xfrm>
        </p:grpSpPr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74356306-DD2F-515B-8A12-B88017433F72}"/>
                </a:ext>
              </a:extLst>
            </p:cNvPr>
            <p:cNvSpPr/>
            <p:nvPr/>
          </p:nvSpPr>
          <p:spPr>
            <a:xfrm>
              <a:off x="5380163" y="2976328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269656F6-C827-64E1-3651-0AA4D2C3C8C3}"/>
                </a:ext>
              </a:extLst>
            </p:cNvPr>
            <p:cNvSpPr/>
            <p:nvPr/>
          </p:nvSpPr>
          <p:spPr>
            <a:xfrm>
              <a:off x="5412706" y="2997838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545C430F-085A-D75A-6F04-D12096F9AB1D}"/>
                </a:ext>
              </a:extLst>
            </p:cNvPr>
            <p:cNvSpPr/>
            <p:nvPr/>
          </p:nvSpPr>
          <p:spPr>
            <a:xfrm>
              <a:off x="5412706" y="3110090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1C0614E8-D8B8-A6AA-C548-A498E98E7D9D}"/>
                </a:ext>
              </a:extLst>
            </p:cNvPr>
            <p:cNvSpPr/>
            <p:nvPr/>
          </p:nvSpPr>
          <p:spPr>
            <a:xfrm>
              <a:off x="5496410" y="2997838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06B5B38A-C133-47D1-CD0A-015D1EFC4E59}"/>
                </a:ext>
              </a:extLst>
            </p:cNvPr>
            <p:cNvSpPr/>
            <p:nvPr/>
          </p:nvSpPr>
          <p:spPr>
            <a:xfrm>
              <a:off x="5496410" y="3110090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D6DB7AF2-8207-8900-7DAD-E351E5489227}"/>
                </a:ext>
              </a:extLst>
            </p:cNvPr>
            <p:cNvSpPr/>
            <p:nvPr/>
          </p:nvSpPr>
          <p:spPr>
            <a:xfrm>
              <a:off x="5412706" y="3053964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4580B703-3BD2-E897-C6ED-1EB98AA90744}"/>
                </a:ext>
              </a:extLst>
            </p:cNvPr>
            <p:cNvSpPr/>
            <p:nvPr/>
          </p:nvSpPr>
          <p:spPr>
            <a:xfrm>
              <a:off x="5496410" y="3053964"/>
              <a:ext cx="49213" cy="49213"/>
            </a:xfrm>
            <a:prstGeom prst="ellipse">
              <a:avLst/>
            </a:prstGeom>
            <a:gradFill flip="none" rotWithShape="1">
              <a:gsLst>
                <a:gs pos="22000">
                  <a:schemeClr val="tx1">
                    <a:lumMod val="75000"/>
                    <a:lumOff val="2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94BC3B45-EFB2-8FB1-8FF9-50F7A3DF9A6A}"/>
              </a:ext>
            </a:extLst>
          </p:cNvPr>
          <p:cNvGrpSpPr/>
          <p:nvPr/>
        </p:nvGrpSpPr>
        <p:grpSpPr>
          <a:xfrm>
            <a:off x="6708472" y="84836"/>
            <a:ext cx="196776" cy="196776"/>
            <a:chOff x="5380163" y="1491147"/>
            <a:chExt cx="196776" cy="196776"/>
          </a:xfrm>
        </p:grpSpPr>
        <p:sp>
          <p:nvSpPr>
            <p:cNvPr id="132" name="四角形: 角を丸くする 131">
              <a:extLst>
                <a:ext uri="{FF2B5EF4-FFF2-40B4-BE49-F238E27FC236}">
                  <a16:creationId xmlns:a16="http://schemas.microsoft.com/office/drawing/2014/main" id="{6103D5EB-4DB8-C2AD-B374-D54022C916AD}"/>
                </a:ext>
              </a:extLst>
            </p:cNvPr>
            <p:cNvSpPr/>
            <p:nvPr/>
          </p:nvSpPr>
          <p:spPr>
            <a:xfrm>
              <a:off x="5380163" y="1491147"/>
              <a:ext cx="196776" cy="19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AA244588-C55D-9F61-D106-A1A29E4F75A5}"/>
                </a:ext>
              </a:extLst>
            </p:cNvPr>
            <p:cNvSpPr/>
            <p:nvPr/>
          </p:nvSpPr>
          <p:spPr>
            <a:xfrm>
              <a:off x="5439105" y="1550089"/>
              <a:ext cx="78891" cy="78891"/>
            </a:xfrm>
            <a:prstGeom prst="ellipse">
              <a:avLst/>
            </a:prstGeom>
            <a:gradFill flip="none" rotWithShape="1">
              <a:gsLst>
                <a:gs pos="21000">
                  <a:srgbClr val="C00000"/>
                </a:gs>
                <a:gs pos="0">
                  <a:schemeClr val="bg1"/>
                </a:gs>
                <a:gs pos="100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E0A55327-0C1E-A31F-5A6D-4480867DD6BD}"/>
              </a:ext>
            </a:extLst>
          </p:cNvPr>
          <p:cNvGrpSpPr/>
          <p:nvPr/>
        </p:nvGrpSpPr>
        <p:grpSpPr>
          <a:xfrm>
            <a:off x="4598523" y="5194650"/>
            <a:ext cx="1875380" cy="1341966"/>
            <a:chOff x="7907727" y="1889091"/>
            <a:chExt cx="1875380" cy="1341966"/>
          </a:xfrm>
        </p:grpSpPr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AD4FB2B5-F5AA-C839-F331-A5C98AE8C4A6}"/>
                </a:ext>
              </a:extLst>
            </p:cNvPr>
            <p:cNvSpPr/>
            <p:nvPr/>
          </p:nvSpPr>
          <p:spPr>
            <a:xfrm>
              <a:off x="7907727" y="1889091"/>
              <a:ext cx="1875380" cy="1341966"/>
            </a:xfrm>
            <a:prstGeom prst="roundRect">
              <a:avLst>
                <a:gd name="adj" fmla="val 19506"/>
              </a:avLst>
            </a:prstGeom>
            <a:blipFill>
              <a:blip r:embed="rId5"/>
              <a:tile tx="0" ty="0" sx="100000" sy="100000" flip="none" algn="tl"/>
            </a:blip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F49406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  <a:latin typeface="ハンディック" panose="02000600000000000000" pitchFamily="2" charset="-128"/>
                  <a:ea typeface="ハンディック" panose="02000600000000000000" pitchFamily="2" charset="-128"/>
                  <a:cs typeface="+mn-cs"/>
                </a:rPr>
                <a:t>グロース</a:t>
              </a:r>
            </a:p>
          </p:txBody>
        </p:sp>
        <p:sp>
          <p:nvSpPr>
            <p:cNvPr id="142" name="四角形: 角を丸くする 141">
              <a:extLst>
                <a:ext uri="{FF2B5EF4-FFF2-40B4-BE49-F238E27FC236}">
                  <a16:creationId xmlns:a16="http://schemas.microsoft.com/office/drawing/2014/main" id="{5BA6BA6B-93C3-AF25-20AD-3CC92F1A18BE}"/>
                </a:ext>
              </a:extLst>
            </p:cNvPr>
            <p:cNvSpPr/>
            <p:nvPr/>
          </p:nvSpPr>
          <p:spPr>
            <a:xfrm>
              <a:off x="8377767" y="2353600"/>
              <a:ext cx="969433" cy="655400"/>
            </a:xfrm>
            <a:prstGeom prst="roundRect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カウンター</a:t>
              </a:r>
            </a:p>
          </p:txBody>
        </p:sp>
      </p:grpSp>
      <p:grpSp>
        <p:nvGrpSpPr>
          <p:cNvPr id="266" name="グループ化 265">
            <a:extLst>
              <a:ext uri="{FF2B5EF4-FFF2-40B4-BE49-F238E27FC236}">
                <a16:creationId xmlns:a16="http://schemas.microsoft.com/office/drawing/2014/main" id="{8CB49C39-0A97-2EA5-5CF1-041451963A9B}"/>
              </a:ext>
            </a:extLst>
          </p:cNvPr>
          <p:cNvGrpSpPr/>
          <p:nvPr/>
        </p:nvGrpSpPr>
        <p:grpSpPr>
          <a:xfrm>
            <a:off x="7836000" y="1807977"/>
            <a:ext cx="2313391" cy="2132742"/>
            <a:chOff x="5530976" y="4348171"/>
            <a:chExt cx="2313391" cy="2132742"/>
          </a:xfrm>
        </p:grpSpPr>
        <p:sp>
          <p:nvSpPr>
            <p:cNvPr id="141" name="四角形: 角を丸くする 140">
              <a:extLst>
                <a:ext uri="{FF2B5EF4-FFF2-40B4-BE49-F238E27FC236}">
                  <a16:creationId xmlns:a16="http://schemas.microsoft.com/office/drawing/2014/main" id="{B703FFAB-F1C5-FCEE-E04B-72C49B748744}"/>
                </a:ext>
              </a:extLst>
            </p:cNvPr>
            <p:cNvSpPr/>
            <p:nvPr/>
          </p:nvSpPr>
          <p:spPr>
            <a:xfrm>
              <a:off x="5530976" y="4348171"/>
              <a:ext cx="2313391" cy="2132742"/>
            </a:xfrm>
            <a:prstGeom prst="roundRect">
              <a:avLst>
                <a:gd name="adj" fmla="val 6572"/>
              </a:avLst>
            </a:prstGeom>
            <a:blipFill dpi="0" rotWithShape="1">
              <a:blip r:embed="rId6">
                <a:alphaModFix amt="80000"/>
              </a:blip>
              <a:srcRect/>
              <a:tile tx="0" ty="0" sx="100000" sy="100000" flip="none" algn="tl"/>
            </a:blipFill>
            <a:ln w="38100">
              <a:noFill/>
            </a:ln>
            <a:scene3d>
              <a:camera prst="orthographicFront"/>
              <a:lightRig rig="threePt" dir="t"/>
            </a:scene3d>
            <a:sp3d prstMaterial="softEdge"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 w="3175">
                    <a:solidFill>
                      <a:srgbClr val="FF0000">
                        <a:alpha val="70000"/>
                      </a:srgbClr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Perpetua Titling MT" panose="02020502060505020804" pitchFamily="18" charset="0"/>
                  <a:ea typeface="ハンディック" panose="02000600000000000000" pitchFamily="2" charset="-128"/>
                  <a:cs typeface="+mn-cs"/>
                </a:rPr>
                <a:t>Impact</a:t>
              </a:r>
              <a:endParaRPr kumimoji="1" lang="ja-JP" altLang="en-US" sz="1400" b="1" i="0" u="none" strike="noStrike" kern="1200" cap="none" spc="0" normalizeH="0" baseline="0" noProof="0" dirty="0">
                <a:ln w="3175">
                  <a:solidFill>
                    <a:srgbClr val="FF0000">
                      <a:alpha val="70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erpetua Titling MT" panose="02020502060505020804" pitchFamily="18" charset="0"/>
                <a:ea typeface="ハンディック" panose="02000600000000000000" pitchFamily="2" charset="-128"/>
                <a:cs typeface="+mn-cs"/>
              </a:endParaRPr>
            </a:p>
          </p:txBody>
        </p:sp>
        <p:grpSp>
          <p:nvGrpSpPr>
            <p:cNvPr id="249" name="グループ化 248">
              <a:extLst>
                <a:ext uri="{FF2B5EF4-FFF2-40B4-BE49-F238E27FC236}">
                  <a16:creationId xmlns:a16="http://schemas.microsoft.com/office/drawing/2014/main" id="{B75010CE-E4C0-A658-98A3-3A37E9AFF8D9}"/>
                </a:ext>
              </a:extLst>
            </p:cNvPr>
            <p:cNvGrpSpPr/>
            <p:nvPr/>
          </p:nvGrpSpPr>
          <p:grpSpPr>
            <a:xfrm>
              <a:off x="5691492" y="4682031"/>
              <a:ext cx="1994859" cy="1640100"/>
              <a:chOff x="5691492" y="4682031"/>
              <a:chExt cx="1994859" cy="1640100"/>
            </a:xfrm>
          </p:grpSpPr>
          <p:grpSp>
            <p:nvGrpSpPr>
              <p:cNvPr id="199" name="グループ化 198">
                <a:extLst>
                  <a:ext uri="{FF2B5EF4-FFF2-40B4-BE49-F238E27FC236}">
                    <a16:creationId xmlns:a16="http://schemas.microsoft.com/office/drawing/2014/main" id="{28E4E757-97A9-3004-AF4C-1C179ACB93E8}"/>
                  </a:ext>
                </a:extLst>
              </p:cNvPr>
              <p:cNvGrpSpPr/>
              <p:nvPr/>
            </p:nvGrpSpPr>
            <p:grpSpPr>
              <a:xfrm>
                <a:off x="7476072" y="4682031"/>
                <a:ext cx="210279" cy="1640100"/>
                <a:chOff x="7476072" y="4682031"/>
                <a:chExt cx="210279" cy="1640100"/>
              </a:xfrm>
            </p:grpSpPr>
            <p:sp>
              <p:nvSpPr>
                <p:cNvPr id="192" name="星: 5 pt 191">
                  <a:extLst>
                    <a:ext uri="{FF2B5EF4-FFF2-40B4-BE49-F238E27FC236}">
                      <a16:creationId xmlns:a16="http://schemas.microsoft.com/office/drawing/2014/main" id="{FEAE89CD-2078-5F6E-5CCF-2CF25ADF0CDA}"/>
                    </a:ext>
                  </a:extLst>
                </p:cNvPr>
                <p:cNvSpPr/>
                <p:nvPr/>
              </p:nvSpPr>
              <p:spPr>
                <a:xfrm>
                  <a:off x="7476072" y="4682031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194" name="星: 5 pt 193">
                  <a:extLst>
                    <a:ext uri="{FF2B5EF4-FFF2-40B4-BE49-F238E27FC236}">
                      <a16:creationId xmlns:a16="http://schemas.microsoft.com/office/drawing/2014/main" id="{8565B432-FA9C-6B59-E8F6-4B5F2E977FA9}"/>
                    </a:ext>
                  </a:extLst>
                </p:cNvPr>
                <p:cNvSpPr/>
                <p:nvPr/>
              </p:nvSpPr>
              <p:spPr>
                <a:xfrm>
                  <a:off x="7476072" y="4967995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195" name="星: 5 pt 194">
                  <a:extLst>
                    <a:ext uri="{FF2B5EF4-FFF2-40B4-BE49-F238E27FC236}">
                      <a16:creationId xmlns:a16="http://schemas.microsoft.com/office/drawing/2014/main" id="{CDB77201-11F9-28BF-F9CE-165E2FA57FC8}"/>
                    </a:ext>
                  </a:extLst>
                </p:cNvPr>
                <p:cNvSpPr/>
                <p:nvPr/>
              </p:nvSpPr>
              <p:spPr>
                <a:xfrm>
                  <a:off x="7476072" y="5253959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196" name="星: 5 pt 195">
                  <a:extLst>
                    <a:ext uri="{FF2B5EF4-FFF2-40B4-BE49-F238E27FC236}">
                      <a16:creationId xmlns:a16="http://schemas.microsoft.com/office/drawing/2014/main" id="{D7E598FA-28FD-A3AD-ED0B-0E76C5DE1974}"/>
                    </a:ext>
                  </a:extLst>
                </p:cNvPr>
                <p:cNvSpPr/>
                <p:nvPr/>
              </p:nvSpPr>
              <p:spPr>
                <a:xfrm>
                  <a:off x="7476072" y="5539923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197" name="星: 5 pt 196">
                  <a:extLst>
                    <a:ext uri="{FF2B5EF4-FFF2-40B4-BE49-F238E27FC236}">
                      <a16:creationId xmlns:a16="http://schemas.microsoft.com/office/drawing/2014/main" id="{B3515259-8E49-8CF8-0F1C-E9924B9F88E1}"/>
                    </a:ext>
                  </a:extLst>
                </p:cNvPr>
                <p:cNvSpPr/>
                <p:nvPr/>
              </p:nvSpPr>
              <p:spPr>
                <a:xfrm>
                  <a:off x="7476072" y="5825887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198" name="星: 5 pt 197">
                  <a:extLst>
                    <a:ext uri="{FF2B5EF4-FFF2-40B4-BE49-F238E27FC236}">
                      <a16:creationId xmlns:a16="http://schemas.microsoft.com/office/drawing/2014/main" id="{352FA3D2-91F6-F15B-8208-986FD04DDA30}"/>
                    </a:ext>
                  </a:extLst>
                </p:cNvPr>
                <p:cNvSpPr/>
                <p:nvPr/>
              </p:nvSpPr>
              <p:spPr>
                <a:xfrm>
                  <a:off x="7476072" y="6111852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</p:grpSp>
          <p:grpSp>
            <p:nvGrpSpPr>
              <p:cNvPr id="200" name="グループ化 199">
                <a:extLst>
                  <a:ext uri="{FF2B5EF4-FFF2-40B4-BE49-F238E27FC236}">
                    <a16:creationId xmlns:a16="http://schemas.microsoft.com/office/drawing/2014/main" id="{E68BC2E0-A1F0-361A-C3A7-EBDB035D51C1}"/>
                  </a:ext>
                </a:extLst>
              </p:cNvPr>
              <p:cNvGrpSpPr/>
              <p:nvPr/>
            </p:nvGrpSpPr>
            <p:grpSpPr>
              <a:xfrm>
                <a:off x="7119156" y="4682031"/>
                <a:ext cx="210279" cy="1640100"/>
                <a:chOff x="7476072" y="4682031"/>
                <a:chExt cx="210279" cy="1640100"/>
              </a:xfrm>
            </p:grpSpPr>
            <p:sp>
              <p:nvSpPr>
                <p:cNvPr id="201" name="星: 5 pt 200">
                  <a:extLst>
                    <a:ext uri="{FF2B5EF4-FFF2-40B4-BE49-F238E27FC236}">
                      <a16:creationId xmlns:a16="http://schemas.microsoft.com/office/drawing/2014/main" id="{0AAF839B-FB21-B6E3-C094-50D3743F8D40}"/>
                    </a:ext>
                  </a:extLst>
                </p:cNvPr>
                <p:cNvSpPr/>
                <p:nvPr/>
              </p:nvSpPr>
              <p:spPr>
                <a:xfrm>
                  <a:off x="7476072" y="4682031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02" name="星: 5 pt 201">
                  <a:extLst>
                    <a:ext uri="{FF2B5EF4-FFF2-40B4-BE49-F238E27FC236}">
                      <a16:creationId xmlns:a16="http://schemas.microsoft.com/office/drawing/2014/main" id="{DB3DEF76-5CC8-92B5-24C6-754D17F2EF9F}"/>
                    </a:ext>
                  </a:extLst>
                </p:cNvPr>
                <p:cNvSpPr/>
                <p:nvPr/>
              </p:nvSpPr>
              <p:spPr>
                <a:xfrm>
                  <a:off x="7476072" y="4967995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03" name="星: 5 pt 202">
                  <a:extLst>
                    <a:ext uri="{FF2B5EF4-FFF2-40B4-BE49-F238E27FC236}">
                      <a16:creationId xmlns:a16="http://schemas.microsoft.com/office/drawing/2014/main" id="{B05A2A22-8B76-D2FA-EBEA-70379980A5BB}"/>
                    </a:ext>
                  </a:extLst>
                </p:cNvPr>
                <p:cNvSpPr/>
                <p:nvPr/>
              </p:nvSpPr>
              <p:spPr>
                <a:xfrm>
                  <a:off x="7476072" y="5253959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04" name="星: 5 pt 203">
                  <a:extLst>
                    <a:ext uri="{FF2B5EF4-FFF2-40B4-BE49-F238E27FC236}">
                      <a16:creationId xmlns:a16="http://schemas.microsoft.com/office/drawing/2014/main" id="{A030FAC6-D34F-A365-AD77-73F482C26EAB}"/>
                    </a:ext>
                  </a:extLst>
                </p:cNvPr>
                <p:cNvSpPr/>
                <p:nvPr/>
              </p:nvSpPr>
              <p:spPr>
                <a:xfrm>
                  <a:off x="7476072" y="5539923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05" name="星: 5 pt 204">
                  <a:extLst>
                    <a:ext uri="{FF2B5EF4-FFF2-40B4-BE49-F238E27FC236}">
                      <a16:creationId xmlns:a16="http://schemas.microsoft.com/office/drawing/2014/main" id="{194CEA63-6912-6AB6-286F-7A287E78A003}"/>
                    </a:ext>
                  </a:extLst>
                </p:cNvPr>
                <p:cNvSpPr/>
                <p:nvPr/>
              </p:nvSpPr>
              <p:spPr>
                <a:xfrm>
                  <a:off x="7476072" y="5825887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06" name="星: 5 pt 205">
                  <a:extLst>
                    <a:ext uri="{FF2B5EF4-FFF2-40B4-BE49-F238E27FC236}">
                      <a16:creationId xmlns:a16="http://schemas.microsoft.com/office/drawing/2014/main" id="{F8B333EC-A323-16A1-5FCF-8D50A97B81E5}"/>
                    </a:ext>
                  </a:extLst>
                </p:cNvPr>
                <p:cNvSpPr/>
                <p:nvPr/>
              </p:nvSpPr>
              <p:spPr>
                <a:xfrm>
                  <a:off x="7476072" y="6111852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</p:grpSp>
          <p:grpSp>
            <p:nvGrpSpPr>
              <p:cNvPr id="221" name="グループ化 220">
                <a:extLst>
                  <a:ext uri="{FF2B5EF4-FFF2-40B4-BE49-F238E27FC236}">
                    <a16:creationId xmlns:a16="http://schemas.microsoft.com/office/drawing/2014/main" id="{1B7D9E1A-F69E-2875-714E-B4B9FFCB2219}"/>
                  </a:ext>
                </a:extLst>
              </p:cNvPr>
              <p:cNvGrpSpPr/>
              <p:nvPr/>
            </p:nvGrpSpPr>
            <p:grpSpPr>
              <a:xfrm>
                <a:off x="6762240" y="4682031"/>
                <a:ext cx="210279" cy="1640100"/>
                <a:chOff x="7476072" y="4682031"/>
                <a:chExt cx="210279" cy="1640100"/>
              </a:xfrm>
            </p:grpSpPr>
            <p:sp>
              <p:nvSpPr>
                <p:cNvPr id="222" name="星: 5 pt 221">
                  <a:extLst>
                    <a:ext uri="{FF2B5EF4-FFF2-40B4-BE49-F238E27FC236}">
                      <a16:creationId xmlns:a16="http://schemas.microsoft.com/office/drawing/2014/main" id="{725ED8FD-A0BA-67DA-1F1A-594BA67C568E}"/>
                    </a:ext>
                  </a:extLst>
                </p:cNvPr>
                <p:cNvSpPr/>
                <p:nvPr/>
              </p:nvSpPr>
              <p:spPr>
                <a:xfrm>
                  <a:off x="7476072" y="4682031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23" name="星: 5 pt 222">
                  <a:extLst>
                    <a:ext uri="{FF2B5EF4-FFF2-40B4-BE49-F238E27FC236}">
                      <a16:creationId xmlns:a16="http://schemas.microsoft.com/office/drawing/2014/main" id="{96E503CB-DD00-87D8-DAB4-00228B3CD3D2}"/>
                    </a:ext>
                  </a:extLst>
                </p:cNvPr>
                <p:cNvSpPr/>
                <p:nvPr/>
              </p:nvSpPr>
              <p:spPr>
                <a:xfrm>
                  <a:off x="7476072" y="4967995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24" name="星: 5 pt 223">
                  <a:extLst>
                    <a:ext uri="{FF2B5EF4-FFF2-40B4-BE49-F238E27FC236}">
                      <a16:creationId xmlns:a16="http://schemas.microsoft.com/office/drawing/2014/main" id="{DE8FD5D0-EF26-0805-175E-69FAF465F27A}"/>
                    </a:ext>
                  </a:extLst>
                </p:cNvPr>
                <p:cNvSpPr/>
                <p:nvPr/>
              </p:nvSpPr>
              <p:spPr>
                <a:xfrm>
                  <a:off x="7476072" y="5253959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25" name="星: 5 pt 224">
                  <a:extLst>
                    <a:ext uri="{FF2B5EF4-FFF2-40B4-BE49-F238E27FC236}">
                      <a16:creationId xmlns:a16="http://schemas.microsoft.com/office/drawing/2014/main" id="{2C7F15CA-1D2F-9501-9451-95271F9608BF}"/>
                    </a:ext>
                  </a:extLst>
                </p:cNvPr>
                <p:cNvSpPr/>
                <p:nvPr/>
              </p:nvSpPr>
              <p:spPr>
                <a:xfrm>
                  <a:off x="7476072" y="5539923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26" name="星: 5 pt 225">
                  <a:extLst>
                    <a:ext uri="{FF2B5EF4-FFF2-40B4-BE49-F238E27FC236}">
                      <a16:creationId xmlns:a16="http://schemas.microsoft.com/office/drawing/2014/main" id="{83F85C6F-4A05-E5DB-9A82-A7631CA3F0D2}"/>
                    </a:ext>
                  </a:extLst>
                </p:cNvPr>
                <p:cNvSpPr/>
                <p:nvPr/>
              </p:nvSpPr>
              <p:spPr>
                <a:xfrm>
                  <a:off x="7476072" y="5825887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27" name="星: 5 pt 226">
                  <a:extLst>
                    <a:ext uri="{FF2B5EF4-FFF2-40B4-BE49-F238E27FC236}">
                      <a16:creationId xmlns:a16="http://schemas.microsoft.com/office/drawing/2014/main" id="{22327011-E555-1927-0F11-31E11E7D53C0}"/>
                    </a:ext>
                  </a:extLst>
                </p:cNvPr>
                <p:cNvSpPr/>
                <p:nvPr/>
              </p:nvSpPr>
              <p:spPr>
                <a:xfrm>
                  <a:off x="7476072" y="6111852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</p:grpSp>
          <p:grpSp>
            <p:nvGrpSpPr>
              <p:cNvPr id="228" name="グループ化 227">
                <a:extLst>
                  <a:ext uri="{FF2B5EF4-FFF2-40B4-BE49-F238E27FC236}">
                    <a16:creationId xmlns:a16="http://schemas.microsoft.com/office/drawing/2014/main" id="{9070BF92-1E61-5177-001F-52466EB3D0A6}"/>
                  </a:ext>
                </a:extLst>
              </p:cNvPr>
              <p:cNvGrpSpPr/>
              <p:nvPr/>
            </p:nvGrpSpPr>
            <p:grpSpPr>
              <a:xfrm>
                <a:off x="6405324" y="4682031"/>
                <a:ext cx="210279" cy="1640100"/>
                <a:chOff x="7476072" y="4682031"/>
                <a:chExt cx="210279" cy="1640100"/>
              </a:xfrm>
            </p:grpSpPr>
            <p:sp>
              <p:nvSpPr>
                <p:cNvPr id="229" name="星: 5 pt 228">
                  <a:extLst>
                    <a:ext uri="{FF2B5EF4-FFF2-40B4-BE49-F238E27FC236}">
                      <a16:creationId xmlns:a16="http://schemas.microsoft.com/office/drawing/2014/main" id="{BCDA10D4-D69C-61F9-50E7-6B2BFD352485}"/>
                    </a:ext>
                  </a:extLst>
                </p:cNvPr>
                <p:cNvSpPr/>
                <p:nvPr/>
              </p:nvSpPr>
              <p:spPr>
                <a:xfrm>
                  <a:off x="7476072" y="4682031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30" name="星: 5 pt 229">
                  <a:extLst>
                    <a:ext uri="{FF2B5EF4-FFF2-40B4-BE49-F238E27FC236}">
                      <a16:creationId xmlns:a16="http://schemas.microsoft.com/office/drawing/2014/main" id="{C8DA0508-D145-4D4E-248A-1FF04EBD979D}"/>
                    </a:ext>
                  </a:extLst>
                </p:cNvPr>
                <p:cNvSpPr/>
                <p:nvPr/>
              </p:nvSpPr>
              <p:spPr>
                <a:xfrm>
                  <a:off x="7476072" y="4967995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31" name="星: 5 pt 230">
                  <a:extLst>
                    <a:ext uri="{FF2B5EF4-FFF2-40B4-BE49-F238E27FC236}">
                      <a16:creationId xmlns:a16="http://schemas.microsoft.com/office/drawing/2014/main" id="{59C54A06-1664-9126-335B-C2EFA798EF8F}"/>
                    </a:ext>
                  </a:extLst>
                </p:cNvPr>
                <p:cNvSpPr/>
                <p:nvPr/>
              </p:nvSpPr>
              <p:spPr>
                <a:xfrm>
                  <a:off x="7476072" y="5253959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32" name="星: 5 pt 231">
                  <a:extLst>
                    <a:ext uri="{FF2B5EF4-FFF2-40B4-BE49-F238E27FC236}">
                      <a16:creationId xmlns:a16="http://schemas.microsoft.com/office/drawing/2014/main" id="{67C1B5E1-BEE1-7BEF-364D-5D3B480BF764}"/>
                    </a:ext>
                  </a:extLst>
                </p:cNvPr>
                <p:cNvSpPr/>
                <p:nvPr/>
              </p:nvSpPr>
              <p:spPr>
                <a:xfrm>
                  <a:off x="7476072" y="5539923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33" name="星: 5 pt 232">
                  <a:extLst>
                    <a:ext uri="{FF2B5EF4-FFF2-40B4-BE49-F238E27FC236}">
                      <a16:creationId xmlns:a16="http://schemas.microsoft.com/office/drawing/2014/main" id="{4D5ADFD8-A316-988B-C5E4-072BE70F5C48}"/>
                    </a:ext>
                  </a:extLst>
                </p:cNvPr>
                <p:cNvSpPr/>
                <p:nvPr/>
              </p:nvSpPr>
              <p:spPr>
                <a:xfrm>
                  <a:off x="7476072" y="5825887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34" name="星: 5 pt 233">
                  <a:extLst>
                    <a:ext uri="{FF2B5EF4-FFF2-40B4-BE49-F238E27FC236}">
                      <a16:creationId xmlns:a16="http://schemas.microsoft.com/office/drawing/2014/main" id="{A92FDAA8-87B7-5C41-E94D-B3EC860FC673}"/>
                    </a:ext>
                  </a:extLst>
                </p:cNvPr>
                <p:cNvSpPr/>
                <p:nvPr/>
              </p:nvSpPr>
              <p:spPr>
                <a:xfrm>
                  <a:off x="7476072" y="6111852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</p:grpSp>
          <p:grpSp>
            <p:nvGrpSpPr>
              <p:cNvPr id="235" name="グループ化 234">
                <a:extLst>
                  <a:ext uri="{FF2B5EF4-FFF2-40B4-BE49-F238E27FC236}">
                    <a16:creationId xmlns:a16="http://schemas.microsoft.com/office/drawing/2014/main" id="{0534E450-7041-290F-879F-7EB7D21445F0}"/>
                  </a:ext>
                </a:extLst>
              </p:cNvPr>
              <p:cNvGrpSpPr/>
              <p:nvPr/>
            </p:nvGrpSpPr>
            <p:grpSpPr>
              <a:xfrm>
                <a:off x="6048408" y="4682031"/>
                <a:ext cx="210279" cy="1640100"/>
                <a:chOff x="7476072" y="4682031"/>
                <a:chExt cx="210279" cy="1640100"/>
              </a:xfrm>
            </p:grpSpPr>
            <p:sp>
              <p:nvSpPr>
                <p:cNvPr id="236" name="星: 5 pt 235">
                  <a:extLst>
                    <a:ext uri="{FF2B5EF4-FFF2-40B4-BE49-F238E27FC236}">
                      <a16:creationId xmlns:a16="http://schemas.microsoft.com/office/drawing/2014/main" id="{BA7F465C-41B9-CF30-AE22-C5D7DF8A3363}"/>
                    </a:ext>
                  </a:extLst>
                </p:cNvPr>
                <p:cNvSpPr/>
                <p:nvPr/>
              </p:nvSpPr>
              <p:spPr>
                <a:xfrm>
                  <a:off x="7476072" y="4682031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37" name="星: 5 pt 236">
                  <a:extLst>
                    <a:ext uri="{FF2B5EF4-FFF2-40B4-BE49-F238E27FC236}">
                      <a16:creationId xmlns:a16="http://schemas.microsoft.com/office/drawing/2014/main" id="{CDD23D57-3E7E-0C0A-D8B4-9337B46766D8}"/>
                    </a:ext>
                  </a:extLst>
                </p:cNvPr>
                <p:cNvSpPr/>
                <p:nvPr/>
              </p:nvSpPr>
              <p:spPr>
                <a:xfrm>
                  <a:off x="7476072" y="4967995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38" name="星: 5 pt 237">
                  <a:extLst>
                    <a:ext uri="{FF2B5EF4-FFF2-40B4-BE49-F238E27FC236}">
                      <a16:creationId xmlns:a16="http://schemas.microsoft.com/office/drawing/2014/main" id="{F3747B15-1FA1-E79A-3BCD-4EB3FE81DFA0}"/>
                    </a:ext>
                  </a:extLst>
                </p:cNvPr>
                <p:cNvSpPr/>
                <p:nvPr/>
              </p:nvSpPr>
              <p:spPr>
                <a:xfrm>
                  <a:off x="7476072" y="5253959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39" name="星: 5 pt 238">
                  <a:extLst>
                    <a:ext uri="{FF2B5EF4-FFF2-40B4-BE49-F238E27FC236}">
                      <a16:creationId xmlns:a16="http://schemas.microsoft.com/office/drawing/2014/main" id="{4A6D5D3D-284C-4594-1FC8-13BD7C20A6D6}"/>
                    </a:ext>
                  </a:extLst>
                </p:cNvPr>
                <p:cNvSpPr/>
                <p:nvPr/>
              </p:nvSpPr>
              <p:spPr>
                <a:xfrm>
                  <a:off x="7476072" y="5539923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40" name="星: 5 pt 239">
                  <a:extLst>
                    <a:ext uri="{FF2B5EF4-FFF2-40B4-BE49-F238E27FC236}">
                      <a16:creationId xmlns:a16="http://schemas.microsoft.com/office/drawing/2014/main" id="{956D77B4-2A3A-E09E-B58E-5BE2E7E2E86D}"/>
                    </a:ext>
                  </a:extLst>
                </p:cNvPr>
                <p:cNvSpPr/>
                <p:nvPr/>
              </p:nvSpPr>
              <p:spPr>
                <a:xfrm>
                  <a:off x="7476072" y="5825887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41" name="星: 5 pt 240">
                  <a:extLst>
                    <a:ext uri="{FF2B5EF4-FFF2-40B4-BE49-F238E27FC236}">
                      <a16:creationId xmlns:a16="http://schemas.microsoft.com/office/drawing/2014/main" id="{7ACB4D2F-1AB4-C068-C46B-36645BA7C9EB}"/>
                    </a:ext>
                  </a:extLst>
                </p:cNvPr>
                <p:cNvSpPr/>
                <p:nvPr/>
              </p:nvSpPr>
              <p:spPr>
                <a:xfrm>
                  <a:off x="7476072" y="6111852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6BB6D0F4-F368-998E-24CD-F03A1B80D2C7}"/>
                  </a:ext>
                </a:extLst>
              </p:cNvPr>
              <p:cNvGrpSpPr/>
              <p:nvPr/>
            </p:nvGrpSpPr>
            <p:grpSpPr>
              <a:xfrm>
                <a:off x="5691492" y="4682031"/>
                <a:ext cx="210279" cy="1640100"/>
                <a:chOff x="7476072" y="4682031"/>
                <a:chExt cx="210279" cy="1640100"/>
              </a:xfrm>
            </p:grpSpPr>
            <p:sp>
              <p:nvSpPr>
                <p:cNvPr id="243" name="星: 5 pt 242">
                  <a:extLst>
                    <a:ext uri="{FF2B5EF4-FFF2-40B4-BE49-F238E27FC236}">
                      <a16:creationId xmlns:a16="http://schemas.microsoft.com/office/drawing/2014/main" id="{984BCE23-C56C-85FE-F89F-80FCA47F605D}"/>
                    </a:ext>
                  </a:extLst>
                </p:cNvPr>
                <p:cNvSpPr/>
                <p:nvPr/>
              </p:nvSpPr>
              <p:spPr>
                <a:xfrm>
                  <a:off x="7476072" y="4682031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44" name="星: 5 pt 243">
                  <a:extLst>
                    <a:ext uri="{FF2B5EF4-FFF2-40B4-BE49-F238E27FC236}">
                      <a16:creationId xmlns:a16="http://schemas.microsoft.com/office/drawing/2014/main" id="{038AFEBF-B2DC-EA71-2F14-4E9AE75B0DC7}"/>
                    </a:ext>
                  </a:extLst>
                </p:cNvPr>
                <p:cNvSpPr/>
                <p:nvPr/>
              </p:nvSpPr>
              <p:spPr>
                <a:xfrm>
                  <a:off x="7476072" y="4967995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45" name="星: 5 pt 244">
                  <a:extLst>
                    <a:ext uri="{FF2B5EF4-FFF2-40B4-BE49-F238E27FC236}">
                      <a16:creationId xmlns:a16="http://schemas.microsoft.com/office/drawing/2014/main" id="{C912BF08-CAC3-B441-AF64-6E086A4E9DCF}"/>
                    </a:ext>
                  </a:extLst>
                </p:cNvPr>
                <p:cNvSpPr/>
                <p:nvPr/>
              </p:nvSpPr>
              <p:spPr>
                <a:xfrm>
                  <a:off x="7476072" y="5253959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46" name="星: 5 pt 245">
                  <a:extLst>
                    <a:ext uri="{FF2B5EF4-FFF2-40B4-BE49-F238E27FC236}">
                      <a16:creationId xmlns:a16="http://schemas.microsoft.com/office/drawing/2014/main" id="{5F1844D3-BA9A-5751-385A-A59FC1118209}"/>
                    </a:ext>
                  </a:extLst>
                </p:cNvPr>
                <p:cNvSpPr/>
                <p:nvPr/>
              </p:nvSpPr>
              <p:spPr>
                <a:xfrm>
                  <a:off x="7476072" y="5539923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47" name="星: 5 pt 246">
                  <a:extLst>
                    <a:ext uri="{FF2B5EF4-FFF2-40B4-BE49-F238E27FC236}">
                      <a16:creationId xmlns:a16="http://schemas.microsoft.com/office/drawing/2014/main" id="{C3754C52-5B72-017A-21A6-173967486660}"/>
                    </a:ext>
                  </a:extLst>
                </p:cNvPr>
                <p:cNvSpPr/>
                <p:nvPr/>
              </p:nvSpPr>
              <p:spPr>
                <a:xfrm>
                  <a:off x="7476072" y="5825887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248" name="星: 5 pt 247">
                  <a:extLst>
                    <a:ext uri="{FF2B5EF4-FFF2-40B4-BE49-F238E27FC236}">
                      <a16:creationId xmlns:a16="http://schemas.microsoft.com/office/drawing/2014/main" id="{2630AD9D-C8E4-882D-7C41-6C87B77D8629}"/>
                    </a:ext>
                  </a:extLst>
                </p:cNvPr>
                <p:cNvSpPr/>
                <p:nvPr/>
              </p:nvSpPr>
              <p:spPr>
                <a:xfrm>
                  <a:off x="7476072" y="6111852"/>
                  <a:ext cx="210279" cy="210279"/>
                </a:xfrm>
                <a:prstGeom prst="star5">
                  <a:avLst/>
                </a:prstGeom>
                <a:noFill/>
                <a:ln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61" name="グループ化 260">
            <a:extLst>
              <a:ext uri="{FF2B5EF4-FFF2-40B4-BE49-F238E27FC236}">
                <a16:creationId xmlns:a16="http://schemas.microsoft.com/office/drawing/2014/main" id="{C5052623-666E-DB30-16FE-C08E7B6A4634}"/>
              </a:ext>
            </a:extLst>
          </p:cNvPr>
          <p:cNvGrpSpPr/>
          <p:nvPr/>
        </p:nvGrpSpPr>
        <p:grpSpPr>
          <a:xfrm>
            <a:off x="6704920" y="4177603"/>
            <a:ext cx="3096947" cy="2199245"/>
            <a:chOff x="7989046" y="3484034"/>
            <a:chExt cx="2025867" cy="2552131"/>
          </a:xfrm>
          <a:effectLst>
            <a:glow rad="50800">
              <a:schemeClr val="bg1">
                <a:alpha val="40000"/>
              </a:schemeClr>
            </a:glow>
          </a:effectLst>
        </p:grpSpPr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BB95DCEB-CAAB-FC03-C865-FC53AA7D9A6C}"/>
                </a:ext>
              </a:extLst>
            </p:cNvPr>
            <p:cNvSpPr/>
            <p:nvPr/>
          </p:nvSpPr>
          <p:spPr>
            <a:xfrm>
              <a:off x="7989046" y="3484034"/>
              <a:ext cx="2025865" cy="381000"/>
            </a:xfrm>
            <a:custGeom>
              <a:avLst/>
              <a:gdLst>
                <a:gd name="connsiteX0" fmla="*/ 0 w 2025865"/>
                <a:gd name="connsiteY0" fmla="*/ 0 h 381000"/>
                <a:gd name="connsiteX1" fmla="*/ 445690 w 2025865"/>
                <a:gd name="connsiteY1" fmla="*/ 0 h 381000"/>
                <a:gd name="connsiteX2" fmla="*/ 972415 w 2025865"/>
                <a:gd name="connsiteY2" fmla="*/ 0 h 381000"/>
                <a:gd name="connsiteX3" fmla="*/ 1519399 w 2025865"/>
                <a:gd name="connsiteY3" fmla="*/ 0 h 381000"/>
                <a:gd name="connsiteX4" fmla="*/ 2025865 w 2025865"/>
                <a:gd name="connsiteY4" fmla="*/ 0 h 381000"/>
                <a:gd name="connsiteX5" fmla="*/ 2025865 w 2025865"/>
                <a:gd name="connsiteY5" fmla="*/ 381000 h 381000"/>
                <a:gd name="connsiteX6" fmla="*/ 1519399 w 2025865"/>
                <a:gd name="connsiteY6" fmla="*/ 381000 h 381000"/>
                <a:gd name="connsiteX7" fmla="*/ 1073708 w 2025865"/>
                <a:gd name="connsiteY7" fmla="*/ 381000 h 381000"/>
                <a:gd name="connsiteX8" fmla="*/ 587501 w 2025865"/>
                <a:gd name="connsiteY8" fmla="*/ 381000 h 381000"/>
                <a:gd name="connsiteX9" fmla="*/ 0 w 2025865"/>
                <a:gd name="connsiteY9" fmla="*/ 381000 h 381000"/>
                <a:gd name="connsiteX10" fmla="*/ 0 w 2025865"/>
                <a:gd name="connsiteY10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5865" h="381000" extrusionOk="0">
                  <a:moveTo>
                    <a:pt x="0" y="0"/>
                  </a:moveTo>
                  <a:cubicBezTo>
                    <a:pt x="138762" y="-50995"/>
                    <a:pt x="318101" y="40581"/>
                    <a:pt x="445690" y="0"/>
                  </a:cubicBezTo>
                  <a:cubicBezTo>
                    <a:pt x="573279" y="-40581"/>
                    <a:pt x="839870" y="55450"/>
                    <a:pt x="972415" y="0"/>
                  </a:cubicBezTo>
                  <a:cubicBezTo>
                    <a:pt x="1104961" y="-55450"/>
                    <a:pt x="1397892" y="59747"/>
                    <a:pt x="1519399" y="0"/>
                  </a:cubicBezTo>
                  <a:cubicBezTo>
                    <a:pt x="1640906" y="-59747"/>
                    <a:pt x="1828887" y="57031"/>
                    <a:pt x="2025865" y="0"/>
                  </a:cubicBezTo>
                  <a:cubicBezTo>
                    <a:pt x="2063703" y="95259"/>
                    <a:pt x="2001263" y="223253"/>
                    <a:pt x="2025865" y="381000"/>
                  </a:cubicBezTo>
                  <a:cubicBezTo>
                    <a:pt x="1919221" y="399305"/>
                    <a:pt x="1641833" y="323481"/>
                    <a:pt x="1519399" y="381000"/>
                  </a:cubicBezTo>
                  <a:cubicBezTo>
                    <a:pt x="1396965" y="438519"/>
                    <a:pt x="1193776" y="371374"/>
                    <a:pt x="1073708" y="381000"/>
                  </a:cubicBezTo>
                  <a:cubicBezTo>
                    <a:pt x="953640" y="390626"/>
                    <a:pt x="727998" y="354647"/>
                    <a:pt x="587501" y="381000"/>
                  </a:cubicBezTo>
                  <a:cubicBezTo>
                    <a:pt x="447004" y="407353"/>
                    <a:pt x="279106" y="347393"/>
                    <a:pt x="0" y="381000"/>
                  </a:cubicBezTo>
                  <a:cubicBezTo>
                    <a:pt x="-11452" y="220978"/>
                    <a:pt x="36297" y="123091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6035683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782"/>
                  </a:solidFill>
                  <a:effectLst/>
                  <a:uLnTx/>
                  <a:uFillTx/>
                  <a:latin typeface="ハンディック" panose="02000600000000000000" pitchFamily="2" charset="-128"/>
                  <a:ea typeface="ハンディック" panose="02000600000000000000" pitchFamily="2" charset="-128"/>
                  <a:cs typeface="+mn-cs"/>
                </a:rPr>
                <a:t>生産性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782"/>
                </a:solidFill>
                <a:effectLst/>
                <a:uLnTx/>
                <a:uFillTx/>
                <a:latin typeface="ハンディック" panose="02000600000000000000" pitchFamily="2" charset="-128"/>
                <a:ea typeface="ハンディック" panose="02000600000000000000" pitchFamily="2" charset="-128"/>
                <a:cs typeface="+mn-cs"/>
              </a:endParaRPr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E6CDFD44-B481-654E-CDA5-2DA32212D045}"/>
                </a:ext>
              </a:extLst>
            </p:cNvPr>
            <p:cNvSpPr/>
            <p:nvPr/>
          </p:nvSpPr>
          <p:spPr>
            <a:xfrm>
              <a:off x="7989047" y="3913400"/>
              <a:ext cx="626953" cy="1264873"/>
            </a:xfrm>
            <a:custGeom>
              <a:avLst/>
              <a:gdLst>
                <a:gd name="connsiteX0" fmla="*/ 0 w 626953"/>
                <a:gd name="connsiteY0" fmla="*/ 0 h 1264873"/>
                <a:gd name="connsiteX1" fmla="*/ 294668 w 626953"/>
                <a:gd name="connsiteY1" fmla="*/ 0 h 1264873"/>
                <a:gd name="connsiteX2" fmla="*/ 626953 w 626953"/>
                <a:gd name="connsiteY2" fmla="*/ 0 h 1264873"/>
                <a:gd name="connsiteX3" fmla="*/ 626953 w 626953"/>
                <a:gd name="connsiteY3" fmla="*/ 446922 h 1264873"/>
                <a:gd name="connsiteX4" fmla="*/ 626953 w 626953"/>
                <a:gd name="connsiteY4" fmla="*/ 843249 h 1264873"/>
                <a:gd name="connsiteX5" fmla="*/ 626953 w 626953"/>
                <a:gd name="connsiteY5" fmla="*/ 1264873 h 1264873"/>
                <a:gd name="connsiteX6" fmla="*/ 313477 w 626953"/>
                <a:gd name="connsiteY6" fmla="*/ 1264873 h 1264873"/>
                <a:gd name="connsiteX7" fmla="*/ 0 w 626953"/>
                <a:gd name="connsiteY7" fmla="*/ 1264873 h 1264873"/>
                <a:gd name="connsiteX8" fmla="*/ 0 w 626953"/>
                <a:gd name="connsiteY8" fmla="*/ 855897 h 1264873"/>
                <a:gd name="connsiteX9" fmla="*/ 0 w 626953"/>
                <a:gd name="connsiteY9" fmla="*/ 434273 h 1264873"/>
                <a:gd name="connsiteX10" fmla="*/ 0 w 626953"/>
                <a:gd name="connsiteY10" fmla="*/ 0 h 126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6953" h="1264873" extrusionOk="0">
                  <a:moveTo>
                    <a:pt x="0" y="0"/>
                  </a:moveTo>
                  <a:cubicBezTo>
                    <a:pt x="64149" y="-27100"/>
                    <a:pt x="194274" y="22366"/>
                    <a:pt x="294668" y="0"/>
                  </a:cubicBezTo>
                  <a:cubicBezTo>
                    <a:pt x="395062" y="-22366"/>
                    <a:pt x="508336" y="17259"/>
                    <a:pt x="626953" y="0"/>
                  </a:cubicBezTo>
                  <a:cubicBezTo>
                    <a:pt x="639587" y="151902"/>
                    <a:pt x="598186" y="279048"/>
                    <a:pt x="626953" y="446922"/>
                  </a:cubicBezTo>
                  <a:cubicBezTo>
                    <a:pt x="655720" y="614796"/>
                    <a:pt x="613951" y="673033"/>
                    <a:pt x="626953" y="843249"/>
                  </a:cubicBezTo>
                  <a:cubicBezTo>
                    <a:pt x="639955" y="1013465"/>
                    <a:pt x="594717" y="1176979"/>
                    <a:pt x="626953" y="1264873"/>
                  </a:cubicBezTo>
                  <a:cubicBezTo>
                    <a:pt x="510032" y="1275703"/>
                    <a:pt x="376220" y="1247723"/>
                    <a:pt x="313477" y="1264873"/>
                  </a:cubicBezTo>
                  <a:cubicBezTo>
                    <a:pt x="250734" y="1282023"/>
                    <a:pt x="74123" y="1254309"/>
                    <a:pt x="0" y="1264873"/>
                  </a:cubicBezTo>
                  <a:cubicBezTo>
                    <a:pt x="-15337" y="1099345"/>
                    <a:pt x="43489" y="972014"/>
                    <a:pt x="0" y="855897"/>
                  </a:cubicBezTo>
                  <a:cubicBezTo>
                    <a:pt x="-43489" y="739780"/>
                    <a:pt x="19864" y="559047"/>
                    <a:pt x="0" y="434273"/>
                  </a:cubicBezTo>
                  <a:cubicBezTo>
                    <a:pt x="-19864" y="309499"/>
                    <a:pt x="49917" y="94091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6035683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AD47E670-9CF9-F5EC-FF61-C5BD0EF212FE}"/>
                </a:ext>
              </a:extLst>
            </p:cNvPr>
            <p:cNvSpPr/>
            <p:nvPr/>
          </p:nvSpPr>
          <p:spPr>
            <a:xfrm>
              <a:off x="7989047" y="5253958"/>
              <a:ext cx="2025866" cy="782207"/>
            </a:xfrm>
            <a:custGeom>
              <a:avLst/>
              <a:gdLst>
                <a:gd name="connsiteX0" fmla="*/ 0 w 2025866"/>
                <a:gd name="connsiteY0" fmla="*/ 0 h 782207"/>
                <a:gd name="connsiteX1" fmla="*/ 445691 w 2025866"/>
                <a:gd name="connsiteY1" fmla="*/ 0 h 782207"/>
                <a:gd name="connsiteX2" fmla="*/ 972416 w 2025866"/>
                <a:gd name="connsiteY2" fmla="*/ 0 h 782207"/>
                <a:gd name="connsiteX3" fmla="*/ 1519400 w 2025866"/>
                <a:gd name="connsiteY3" fmla="*/ 0 h 782207"/>
                <a:gd name="connsiteX4" fmla="*/ 2025866 w 2025866"/>
                <a:gd name="connsiteY4" fmla="*/ 0 h 782207"/>
                <a:gd name="connsiteX5" fmla="*/ 2025866 w 2025866"/>
                <a:gd name="connsiteY5" fmla="*/ 398926 h 782207"/>
                <a:gd name="connsiteX6" fmla="*/ 2025866 w 2025866"/>
                <a:gd name="connsiteY6" fmla="*/ 782207 h 782207"/>
                <a:gd name="connsiteX7" fmla="*/ 1580175 w 2025866"/>
                <a:gd name="connsiteY7" fmla="*/ 782207 h 782207"/>
                <a:gd name="connsiteX8" fmla="*/ 1093968 w 2025866"/>
                <a:gd name="connsiteY8" fmla="*/ 782207 h 782207"/>
                <a:gd name="connsiteX9" fmla="*/ 607760 w 2025866"/>
                <a:gd name="connsiteY9" fmla="*/ 782207 h 782207"/>
                <a:gd name="connsiteX10" fmla="*/ 0 w 2025866"/>
                <a:gd name="connsiteY10" fmla="*/ 782207 h 782207"/>
                <a:gd name="connsiteX11" fmla="*/ 0 w 2025866"/>
                <a:gd name="connsiteY11" fmla="*/ 391104 h 782207"/>
                <a:gd name="connsiteX12" fmla="*/ 0 w 2025866"/>
                <a:gd name="connsiteY12" fmla="*/ 0 h 78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5866" h="782207" extrusionOk="0">
                  <a:moveTo>
                    <a:pt x="0" y="0"/>
                  </a:moveTo>
                  <a:cubicBezTo>
                    <a:pt x="130945" y="-3506"/>
                    <a:pt x="313115" y="31857"/>
                    <a:pt x="445691" y="0"/>
                  </a:cubicBezTo>
                  <a:cubicBezTo>
                    <a:pt x="578267" y="-31857"/>
                    <a:pt x="839871" y="55450"/>
                    <a:pt x="972416" y="0"/>
                  </a:cubicBezTo>
                  <a:cubicBezTo>
                    <a:pt x="1104962" y="-55450"/>
                    <a:pt x="1397893" y="59747"/>
                    <a:pt x="1519400" y="0"/>
                  </a:cubicBezTo>
                  <a:cubicBezTo>
                    <a:pt x="1640907" y="-59747"/>
                    <a:pt x="1828888" y="57031"/>
                    <a:pt x="2025866" y="0"/>
                  </a:cubicBezTo>
                  <a:cubicBezTo>
                    <a:pt x="2033032" y="127882"/>
                    <a:pt x="2003059" y="204402"/>
                    <a:pt x="2025866" y="398926"/>
                  </a:cubicBezTo>
                  <a:cubicBezTo>
                    <a:pt x="2048673" y="593450"/>
                    <a:pt x="2005096" y="639030"/>
                    <a:pt x="2025866" y="782207"/>
                  </a:cubicBezTo>
                  <a:cubicBezTo>
                    <a:pt x="1929893" y="831211"/>
                    <a:pt x="1700243" y="772581"/>
                    <a:pt x="1580175" y="782207"/>
                  </a:cubicBezTo>
                  <a:cubicBezTo>
                    <a:pt x="1460107" y="791833"/>
                    <a:pt x="1234465" y="755854"/>
                    <a:pt x="1093968" y="782207"/>
                  </a:cubicBezTo>
                  <a:cubicBezTo>
                    <a:pt x="953471" y="808560"/>
                    <a:pt x="828884" y="756080"/>
                    <a:pt x="607760" y="782207"/>
                  </a:cubicBezTo>
                  <a:cubicBezTo>
                    <a:pt x="386636" y="808334"/>
                    <a:pt x="166839" y="728681"/>
                    <a:pt x="0" y="782207"/>
                  </a:cubicBezTo>
                  <a:cubicBezTo>
                    <a:pt x="-39076" y="636110"/>
                    <a:pt x="15938" y="580935"/>
                    <a:pt x="0" y="391104"/>
                  </a:cubicBezTo>
                  <a:cubicBezTo>
                    <a:pt x="-15938" y="201273"/>
                    <a:pt x="29849" y="118026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6035683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B186D5A0-42DC-75B7-96F4-7CAC63EDAD32}"/>
                </a:ext>
              </a:extLst>
            </p:cNvPr>
            <p:cNvSpPr/>
            <p:nvPr/>
          </p:nvSpPr>
          <p:spPr>
            <a:xfrm>
              <a:off x="8691780" y="3913400"/>
              <a:ext cx="626953" cy="1264873"/>
            </a:xfrm>
            <a:custGeom>
              <a:avLst/>
              <a:gdLst>
                <a:gd name="connsiteX0" fmla="*/ 0 w 626953"/>
                <a:gd name="connsiteY0" fmla="*/ 0 h 1264873"/>
                <a:gd name="connsiteX1" fmla="*/ 294668 w 626953"/>
                <a:gd name="connsiteY1" fmla="*/ 0 h 1264873"/>
                <a:gd name="connsiteX2" fmla="*/ 626953 w 626953"/>
                <a:gd name="connsiteY2" fmla="*/ 0 h 1264873"/>
                <a:gd name="connsiteX3" fmla="*/ 626953 w 626953"/>
                <a:gd name="connsiteY3" fmla="*/ 446922 h 1264873"/>
                <a:gd name="connsiteX4" fmla="*/ 626953 w 626953"/>
                <a:gd name="connsiteY4" fmla="*/ 843249 h 1264873"/>
                <a:gd name="connsiteX5" fmla="*/ 626953 w 626953"/>
                <a:gd name="connsiteY5" fmla="*/ 1264873 h 1264873"/>
                <a:gd name="connsiteX6" fmla="*/ 313477 w 626953"/>
                <a:gd name="connsiteY6" fmla="*/ 1264873 h 1264873"/>
                <a:gd name="connsiteX7" fmla="*/ 0 w 626953"/>
                <a:gd name="connsiteY7" fmla="*/ 1264873 h 1264873"/>
                <a:gd name="connsiteX8" fmla="*/ 0 w 626953"/>
                <a:gd name="connsiteY8" fmla="*/ 855897 h 1264873"/>
                <a:gd name="connsiteX9" fmla="*/ 0 w 626953"/>
                <a:gd name="connsiteY9" fmla="*/ 434273 h 1264873"/>
                <a:gd name="connsiteX10" fmla="*/ 0 w 626953"/>
                <a:gd name="connsiteY10" fmla="*/ 0 h 126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6953" h="1264873" extrusionOk="0">
                  <a:moveTo>
                    <a:pt x="0" y="0"/>
                  </a:moveTo>
                  <a:cubicBezTo>
                    <a:pt x="64149" y="-27100"/>
                    <a:pt x="194274" y="22366"/>
                    <a:pt x="294668" y="0"/>
                  </a:cubicBezTo>
                  <a:cubicBezTo>
                    <a:pt x="395062" y="-22366"/>
                    <a:pt x="508336" y="17259"/>
                    <a:pt x="626953" y="0"/>
                  </a:cubicBezTo>
                  <a:cubicBezTo>
                    <a:pt x="639587" y="151902"/>
                    <a:pt x="598186" y="279048"/>
                    <a:pt x="626953" y="446922"/>
                  </a:cubicBezTo>
                  <a:cubicBezTo>
                    <a:pt x="655720" y="614796"/>
                    <a:pt x="613951" y="673033"/>
                    <a:pt x="626953" y="843249"/>
                  </a:cubicBezTo>
                  <a:cubicBezTo>
                    <a:pt x="639955" y="1013465"/>
                    <a:pt x="594717" y="1176979"/>
                    <a:pt x="626953" y="1264873"/>
                  </a:cubicBezTo>
                  <a:cubicBezTo>
                    <a:pt x="510032" y="1275703"/>
                    <a:pt x="376220" y="1247723"/>
                    <a:pt x="313477" y="1264873"/>
                  </a:cubicBezTo>
                  <a:cubicBezTo>
                    <a:pt x="250734" y="1282023"/>
                    <a:pt x="74123" y="1254309"/>
                    <a:pt x="0" y="1264873"/>
                  </a:cubicBezTo>
                  <a:cubicBezTo>
                    <a:pt x="-15337" y="1099345"/>
                    <a:pt x="43489" y="972014"/>
                    <a:pt x="0" y="855897"/>
                  </a:cubicBezTo>
                  <a:cubicBezTo>
                    <a:pt x="-43489" y="739780"/>
                    <a:pt x="19864" y="559047"/>
                    <a:pt x="0" y="434273"/>
                  </a:cubicBezTo>
                  <a:cubicBezTo>
                    <a:pt x="-19864" y="309499"/>
                    <a:pt x="49917" y="94091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6035683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665C5D10-6BBC-DB4D-DA0E-DADDFFC8D57E}"/>
                </a:ext>
              </a:extLst>
            </p:cNvPr>
            <p:cNvSpPr/>
            <p:nvPr/>
          </p:nvSpPr>
          <p:spPr>
            <a:xfrm>
              <a:off x="9387960" y="3927060"/>
              <a:ext cx="626953" cy="1264873"/>
            </a:xfrm>
            <a:custGeom>
              <a:avLst/>
              <a:gdLst>
                <a:gd name="connsiteX0" fmla="*/ 0 w 626953"/>
                <a:gd name="connsiteY0" fmla="*/ 0 h 1264873"/>
                <a:gd name="connsiteX1" fmla="*/ 294668 w 626953"/>
                <a:gd name="connsiteY1" fmla="*/ 0 h 1264873"/>
                <a:gd name="connsiteX2" fmla="*/ 626953 w 626953"/>
                <a:gd name="connsiteY2" fmla="*/ 0 h 1264873"/>
                <a:gd name="connsiteX3" fmla="*/ 626953 w 626953"/>
                <a:gd name="connsiteY3" fmla="*/ 446922 h 1264873"/>
                <a:gd name="connsiteX4" fmla="*/ 626953 w 626953"/>
                <a:gd name="connsiteY4" fmla="*/ 843249 h 1264873"/>
                <a:gd name="connsiteX5" fmla="*/ 626953 w 626953"/>
                <a:gd name="connsiteY5" fmla="*/ 1264873 h 1264873"/>
                <a:gd name="connsiteX6" fmla="*/ 313477 w 626953"/>
                <a:gd name="connsiteY6" fmla="*/ 1264873 h 1264873"/>
                <a:gd name="connsiteX7" fmla="*/ 0 w 626953"/>
                <a:gd name="connsiteY7" fmla="*/ 1264873 h 1264873"/>
                <a:gd name="connsiteX8" fmla="*/ 0 w 626953"/>
                <a:gd name="connsiteY8" fmla="*/ 855897 h 1264873"/>
                <a:gd name="connsiteX9" fmla="*/ 0 w 626953"/>
                <a:gd name="connsiteY9" fmla="*/ 434273 h 1264873"/>
                <a:gd name="connsiteX10" fmla="*/ 0 w 626953"/>
                <a:gd name="connsiteY10" fmla="*/ 0 h 126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6953" h="1264873" extrusionOk="0">
                  <a:moveTo>
                    <a:pt x="0" y="0"/>
                  </a:moveTo>
                  <a:cubicBezTo>
                    <a:pt x="64149" y="-27100"/>
                    <a:pt x="194274" y="22366"/>
                    <a:pt x="294668" y="0"/>
                  </a:cubicBezTo>
                  <a:cubicBezTo>
                    <a:pt x="395062" y="-22366"/>
                    <a:pt x="508336" y="17259"/>
                    <a:pt x="626953" y="0"/>
                  </a:cubicBezTo>
                  <a:cubicBezTo>
                    <a:pt x="639587" y="151902"/>
                    <a:pt x="598186" y="279048"/>
                    <a:pt x="626953" y="446922"/>
                  </a:cubicBezTo>
                  <a:cubicBezTo>
                    <a:pt x="655720" y="614796"/>
                    <a:pt x="613951" y="673033"/>
                    <a:pt x="626953" y="843249"/>
                  </a:cubicBezTo>
                  <a:cubicBezTo>
                    <a:pt x="639955" y="1013465"/>
                    <a:pt x="594717" y="1176979"/>
                    <a:pt x="626953" y="1264873"/>
                  </a:cubicBezTo>
                  <a:cubicBezTo>
                    <a:pt x="510032" y="1275703"/>
                    <a:pt x="376220" y="1247723"/>
                    <a:pt x="313477" y="1264873"/>
                  </a:cubicBezTo>
                  <a:cubicBezTo>
                    <a:pt x="250734" y="1282023"/>
                    <a:pt x="74123" y="1254309"/>
                    <a:pt x="0" y="1264873"/>
                  </a:cubicBezTo>
                  <a:cubicBezTo>
                    <a:pt x="-15337" y="1099345"/>
                    <a:pt x="43489" y="972014"/>
                    <a:pt x="0" y="855897"/>
                  </a:cubicBezTo>
                  <a:cubicBezTo>
                    <a:pt x="-43489" y="739780"/>
                    <a:pt x="19864" y="559047"/>
                    <a:pt x="0" y="434273"/>
                  </a:cubicBezTo>
                  <a:cubicBezTo>
                    <a:pt x="-19864" y="309499"/>
                    <a:pt x="49917" y="94091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6035683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pic>
        <p:nvPicPr>
          <p:cNvPr id="262" name="図 261">
            <a:extLst>
              <a:ext uri="{FF2B5EF4-FFF2-40B4-BE49-F238E27FC236}">
                <a16:creationId xmlns:a16="http://schemas.microsoft.com/office/drawing/2014/main" id="{CFE140AD-457C-98F5-1127-F254C8A00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6619" y="4571142"/>
            <a:ext cx="401538" cy="415794"/>
          </a:xfrm>
          <a:prstGeom prst="rect">
            <a:avLst/>
          </a:prstGeom>
        </p:spPr>
      </p:pic>
      <p:pic>
        <p:nvPicPr>
          <p:cNvPr id="263" name="図 262">
            <a:extLst>
              <a:ext uri="{FF2B5EF4-FFF2-40B4-BE49-F238E27FC236}">
                <a16:creationId xmlns:a16="http://schemas.microsoft.com/office/drawing/2014/main" id="{3876E4C2-706B-4570-0017-0C7FEEEA1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5629" y="4571142"/>
            <a:ext cx="402726" cy="403914"/>
          </a:xfrm>
          <a:prstGeom prst="rect">
            <a:avLst/>
          </a:prstGeom>
        </p:spPr>
      </p:pic>
      <p:pic>
        <p:nvPicPr>
          <p:cNvPr id="264" name="図 263">
            <a:extLst>
              <a:ext uri="{FF2B5EF4-FFF2-40B4-BE49-F238E27FC236}">
                <a16:creationId xmlns:a16="http://schemas.microsoft.com/office/drawing/2014/main" id="{F5D9E0A5-1BA2-F0EE-A264-4D2AAC6E0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0753" y="4571142"/>
            <a:ext cx="402726" cy="421734"/>
          </a:xfrm>
          <a:prstGeom prst="rect">
            <a:avLst/>
          </a:prstGeom>
        </p:spPr>
      </p:pic>
      <p:pic>
        <p:nvPicPr>
          <p:cNvPr id="265" name="図 264">
            <a:extLst>
              <a:ext uri="{FF2B5EF4-FFF2-40B4-BE49-F238E27FC236}">
                <a16:creationId xmlns:a16="http://schemas.microsoft.com/office/drawing/2014/main" id="{A5D2EFF5-72C5-4C61-BB70-3EE1CB9087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7414" y="5741103"/>
            <a:ext cx="401538" cy="41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D2E8447-5004-645F-5C0E-C99FBC46F8C9}"/>
              </a:ext>
            </a:extLst>
          </p:cNvPr>
          <p:cNvSpPr/>
          <p:nvPr/>
        </p:nvSpPr>
        <p:spPr>
          <a:xfrm>
            <a:off x="874153" y="3227294"/>
            <a:ext cx="3600000" cy="188634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9AAFD1D1-E0B3-BBED-2B19-8AAFF2CDB01E}"/>
              </a:ext>
            </a:extLst>
          </p:cNvPr>
          <p:cNvSpPr/>
          <p:nvPr/>
        </p:nvSpPr>
        <p:spPr>
          <a:xfrm>
            <a:off x="470262" y="613954"/>
            <a:ext cx="3735977" cy="21553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プレイヤーボード</a:t>
            </a:r>
            <a:endParaRPr kumimoji="1" lang="en-US" altLang="ja-JP" dirty="0"/>
          </a:p>
          <a:p>
            <a:r>
              <a:rPr kumimoji="1" lang="ja-JP" altLang="en-US" dirty="0"/>
              <a:t>要素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スキル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オープン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スキル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クローズ</a:t>
            </a:r>
            <a:r>
              <a:rPr kumimoji="1" lang="en-US" altLang="ja-JP" dirty="0"/>
              <a:t>) </a:t>
            </a:r>
            <a:r>
              <a:rPr kumimoji="1" lang="ja-JP" altLang="en-US" dirty="0"/>
              <a:t>広め</a:t>
            </a:r>
            <a:r>
              <a:rPr kumimoji="1" lang="en-US" altLang="ja-JP" dirty="0"/>
              <a:t>(3.5</a:t>
            </a:r>
            <a:r>
              <a:rPr kumimoji="1" lang="ja-JP" altLang="en-US" dirty="0"/>
              <a:t>枚のイメージ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勝利条件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クローズ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51CC37DA-AA38-A259-5E6F-7318CEBB9DB0}"/>
              </a:ext>
            </a:extLst>
          </p:cNvPr>
          <p:cNvSpPr/>
          <p:nvPr/>
        </p:nvSpPr>
        <p:spPr>
          <a:xfrm>
            <a:off x="6523567" y="465908"/>
            <a:ext cx="4523255" cy="29630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共有ダッシュボード</a:t>
            </a:r>
            <a:endParaRPr kumimoji="1" lang="en-US" altLang="ja-JP" dirty="0"/>
          </a:p>
          <a:p>
            <a:r>
              <a:rPr kumimoji="1" lang="ja-JP" altLang="en-US" dirty="0"/>
              <a:t>要素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案件カード山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実施方針＋サイコロ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開発</a:t>
            </a:r>
            <a:r>
              <a:rPr kumimoji="1" lang="en-US" altLang="ja-JP" dirty="0"/>
              <a:t>:</a:t>
            </a:r>
            <a:r>
              <a:rPr kumimoji="1" lang="ja-JP" altLang="en-US" dirty="0"/>
              <a:t>生産性</a:t>
            </a:r>
            <a:r>
              <a:rPr kumimoji="1" lang="en-US" altLang="ja-JP" dirty="0"/>
              <a:t>(4</a:t>
            </a:r>
            <a:r>
              <a:rPr kumimoji="1" lang="ja-JP" altLang="en-US" dirty="0"/>
              <a:t>枠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開発</a:t>
            </a:r>
            <a:r>
              <a:rPr kumimoji="1" lang="en-US" altLang="ja-JP" dirty="0"/>
              <a:t>:</a:t>
            </a:r>
            <a:r>
              <a:rPr kumimoji="1" lang="ja-JP" altLang="en-US" dirty="0"/>
              <a:t>グロース</a:t>
            </a:r>
            <a:r>
              <a:rPr kumimoji="1" lang="en-US" altLang="ja-JP" dirty="0"/>
              <a:t>(</a:t>
            </a:r>
            <a:r>
              <a:rPr kumimoji="1" lang="ja-JP" altLang="en-US" dirty="0"/>
              <a:t>囲み・カウンター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開発</a:t>
            </a:r>
            <a:r>
              <a:rPr kumimoji="1" lang="en-US" altLang="ja-JP" dirty="0"/>
              <a:t>:</a:t>
            </a:r>
            <a:r>
              <a:rPr kumimoji="1" lang="ja-JP" altLang="en-US" dirty="0"/>
              <a:t>インパクト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囲み・ガイド線？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チートシート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案件カード捨て場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68D7BFF-230A-1ED0-479B-AF20DE81827B}"/>
              </a:ext>
            </a:extLst>
          </p:cNvPr>
          <p:cNvSpPr/>
          <p:nvPr/>
        </p:nvSpPr>
        <p:spPr>
          <a:xfrm>
            <a:off x="3328838" y="4053015"/>
            <a:ext cx="932967" cy="93296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 prstMaterial="clear">
            <a:bevelT h="152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CA4AF8-36C0-2B9C-0D0F-1489B49C5F03}"/>
              </a:ext>
            </a:extLst>
          </p:cNvPr>
          <p:cNvSpPr/>
          <p:nvPr/>
        </p:nvSpPr>
        <p:spPr>
          <a:xfrm>
            <a:off x="973387" y="4053013"/>
            <a:ext cx="932967" cy="93296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 prstMaterial="clear">
            <a:bevelT h="152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64D2761-9F70-D5BB-7316-BAF1EB20CEA3}"/>
              </a:ext>
            </a:extLst>
          </p:cNvPr>
          <p:cNvSpPr/>
          <p:nvPr/>
        </p:nvSpPr>
        <p:spPr>
          <a:xfrm>
            <a:off x="2005588" y="4053014"/>
            <a:ext cx="932967" cy="93296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 prstMaterial="clear">
            <a:bevelT h="152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A8A7B28-FCDE-2A0D-802E-D463869CCA9C}"/>
              </a:ext>
            </a:extLst>
          </p:cNvPr>
          <p:cNvSpPr/>
          <p:nvPr/>
        </p:nvSpPr>
        <p:spPr>
          <a:xfrm>
            <a:off x="1320297" y="3357546"/>
            <a:ext cx="1370582" cy="56780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 prstMaterial="clear">
            <a:bevelT h="152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E3CE09B-4FA6-C16F-5EC8-E998A5F561F8}"/>
              </a:ext>
            </a:extLst>
          </p:cNvPr>
          <p:cNvSpPr txBox="1"/>
          <p:nvPr/>
        </p:nvSpPr>
        <p:spPr>
          <a:xfrm>
            <a:off x="1439870" y="5241300"/>
            <a:ext cx="235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PowerPoint</a:t>
            </a:r>
            <a:r>
              <a:rPr lang="ja-JP" altLang="en-US" dirty="0"/>
              <a:t>提供テクスチャ</a:t>
            </a:r>
            <a:r>
              <a:rPr lang="en-US" altLang="ja-JP" dirty="0"/>
              <a:t>(</a:t>
            </a:r>
            <a:r>
              <a:rPr lang="ja-JP" altLang="en-US" dirty="0"/>
              <a:t>木目</a:t>
            </a:r>
            <a:r>
              <a:rPr lang="en-US" altLang="ja-JP" dirty="0"/>
              <a:t>)</a:t>
            </a:r>
          </a:p>
          <a:p>
            <a:endParaRPr kumimoji="1" lang="ja-JP" altLang="en-US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A64D051-6B6B-6876-E0EF-99278762500F}"/>
              </a:ext>
            </a:extLst>
          </p:cNvPr>
          <p:cNvGrpSpPr/>
          <p:nvPr/>
        </p:nvGrpSpPr>
        <p:grpSpPr>
          <a:xfrm flipH="1">
            <a:off x="4652088" y="4278284"/>
            <a:ext cx="3600000" cy="1886346"/>
            <a:chOff x="1026553" y="3379694"/>
            <a:chExt cx="3600000" cy="1886346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E59229E0-A64C-E51C-A741-92D9FB0F1D3D}"/>
                </a:ext>
              </a:extLst>
            </p:cNvPr>
            <p:cNvSpPr/>
            <p:nvPr/>
          </p:nvSpPr>
          <p:spPr>
            <a:xfrm>
              <a:off x="1026553" y="3379694"/>
              <a:ext cx="3600000" cy="1886346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8315EB4A-6F8A-9EF2-ABF0-162079835315}"/>
                </a:ext>
              </a:extLst>
            </p:cNvPr>
            <p:cNvSpPr/>
            <p:nvPr/>
          </p:nvSpPr>
          <p:spPr>
            <a:xfrm>
              <a:off x="3481238" y="4205415"/>
              <a:ext cx="932967" cy="932967"/>
            </a:xfrm>
            <a:prstGeom prst="rect">
              <a:avLst/>
            </a:prstGeom>
            <a:solidFill>
              <a:schemeClr val="tx1"/>
            </a:solidFill>
            <a:scene3d>
              <a:camera prst="orthographicFront"/>
              <a:lightRig rig="threePt" dir="t"/>
            </a:scene3d>
            <a:sp3d prstMaterial="clear">
              <a:bevelT h="152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9302FEF-8348-0F30-EBDC-EAFB23193BD0}"/>
                </a:ext>
              </a:extLst>
            </p:cNvPr>
            <p:cNvSpPr/>
            <p:nvPr/>
          </p:nvSpPr>
          <p:spPr>
            <a:xfrm>
              <a:off x="1125787" y="4205413"/>
              <a:ext cx="932967" cy="932967"/>
            </a:xfrm>
            <a:prstGeom prst="rect">
              <a:avLst/>
            </a:prstGeom>
            <a:solidFill>
              <a:schemeClr val="tx1"/>
            </a:solidFill>
            <a:scene3d>
              <a:camera prst="orthographicFront"/>
              <a:lightRig rig="threePt" dir="t"/>
            </a:scene3d>
            <a:sp3d prstMaterial="clear">
              <a:bevelT h="152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E074F7F-402F-AD56-C934-9E5990D66FB8}"/>
                </a:ext>
              </a:extLst>
            </p:cNvPr>
            <p:cNvSpPr/>
            <p:nvPr/>
          </p:nvSpPr>
          <p:spPr>
            <a:xfrm>
              <a:off x="2157988" y="4205414"/>
              <a:ext cx="932967" cy="932967"/>
            </a:xfrm>
            <a:prstGeom prst="rect">
              <a:avLst/>
            </a:prstGeom>
            <a:solidFill>
              <a:schemeClr val="tx1"/>
            </a:solidFill>
            <a:scene3d>
              <a:camera prst="orthographicFront"/>
              <a:lightRig rig="threePt" dir="t"/>
            </a:scene3d>
            <a:sp3d prstMaterial="clear">
              <a:bevelT h="152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CFC71446-C328-99F6-757B-E130E1E15B96}"/>
                </a:ext>
              </a:extLst>
            </p:cNvPr>
            <p:cNvSpPr/>
            <p:nvPr/>
          </p:nvSpPr>
          <p:spPr>
            <a:xfrm>
              <a:off x="1472697" y="3509946"/>
              <a:ext cx="1370582" cy="567807"/>
            </a:xfrm>
            <a:prstGeom prst="rect">
              <a:avLst/>
            </a:prstGeom>
            <a:solidFill>
              <a:schemeClr val="tx1"/>
            </a:solidFill>
            <a:scene3d>
              <a:camera prst="orthographicFront"/>
              <a:lightRig rig="threePt" dir="t"/>
            </a:scene3d>
            <a:sp3d prstMaterial="clear">
              <a:bevelT h="152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844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209</Words>
  <Application>Microsoft Office PowerPoint</Application>
  <PresentationFormat>ワイド画面</PresentationFormat>
  <Paragraphs>85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8" baseType="lpstr">
      <vt:lpstr>HGS創英角ｺﾞｼｯｸUB</vt:lpstr>
      <vt:lpstr>UD デジタル 教科書体 NP-B</vt:lpstr>
      <vt:lpstr>ハンディック</vt:lpstr>
      <vt:lpstr>プランタンELpetit</vt:lpstr>
      <vt:lpstr>プランタンEpetit</vt:lpstr>
      <vt:lpstr>源真ゴシックP Bold</vt:lpstr>
      <vt:lpstr>源真ゴシックP Heavy</vt:lpstr>
      <vt:lpstr>源真ゴシック等幅 Heavy</vt:lpstr>
      <vt:lpstr>筆きよみず</vt:lpstr>
      <vt:lpstr>游ゴシック</vt:lpstr>
      <vt:lpstr>游ゴシック Light</vt:lpstr>
      <vt:lpstr>Amasis MT Pro Medium</vt:lpstr>
      <vt:lpstr>Arial</vt:lpstr>
      <vt:lpstr>Arial Rounded MT Bold</vt:lpstr>
      <vt:lpstr>Georgia Pro Cond Black</vt:lpstr>
      <vt:lpstr>Perpetua Titling MT</vt:lpstr>
      <vt:lpstr>Verdana Pro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Yasui Tsutomu</dc:creator>
  <cp:lastModifiedBy>Yasui Tsutomu</cp:lastModifiedBy>
  <cp:revision>17</cp:revision>
  <dcterms:created xsi:type="dcterms:W3CDTF">2022-06-18T00:59:21Z</dcterms:created>
  <dcterms:modified xsi:type="dcterms:W3CDTF">2022-06-18T10:51:31Z</dcterms:modified>
</cp:coreProperties>
</file>