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133600" y="1650124"/>
            <a:ext cx="914400" cy="788276"/>
          </a:xfrm>
          <a:prstGeom prst="triangl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326871" y="1770346"/>
            <a:ext cx="51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40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9000" y="1648692"/>
            <a:ext cx="766617" cy="76661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70C0"/>
                </a:solidFill>
                <a:latin typeface="Consolas" panose="020B0609020204030204" pitchFamily="49" charset="0"/>
                <a:ea typeface="MS Mincho" panose="02020609040205080304" pitchFamily="49" charset="-128"/>
              </a:rPr>
              <a:t>i</a:t>
            </a:r>
            <a:endParaRPr lang="ko-KR" altLang="en-US" sz="3600" b="1" dirty="0">
              <a:solidFill>
                <a:srgbClr val="0070C0"/>
              </a:solidFill>
              <a:latin typeface="Consolas" panose="020B0609020204030204" pitchFamily="49" charset="0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5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우리집</dc:creator>
  <cp:lastModifiedBy>우리집</cp:lastModifiedBy>
  <cp:revision>5</cp:revision>
  <dcterms:created xsi:type="dcterms:W3CDTF">2006-08-16T00:00:00Z</dcterms:created>
  <dcterms:modified xsi:type="dcterms:W3CDTF">2022-01-18T14:05:42Z</dcterms:modified>
</cp:coreProperties>
</file>