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5"/>
  </p:notesMasterIdLst>
  <p:handoutMasterIdLst>
    <p:handoutMasterId r:id="rId26"/>
  </p:handoutMasterIdLst>
  <p:sldIdLst>
    <p:sldId id="2076138262" r:id="rId5"/>
    <p:sldId id="2076138465" r:id="rId6"/>
    <p:sldId id="2076138466" r:id="rId7"/>
    <p:sldId id="2076138467" r:id="rId8"/>
    <p:sldId id="2076138469" r:id="rId9"/>
    <p:sldId id="2076138470" r:id="rId10"/>
    <p:sldId id="2076138483" r:id="rId11"/>
    <p:sldId id="2076138471" r:id="rId12"/>
    <p:sldId id="2076138480" r:id="rId13"/>
    <p:sldId id="2076138476" r:id="rId14"/>
    <p:sldId id="2076138472" r:id="rId15"/>
    <p:sldId id="2076138473" r:id="rId16"/>
    <p:sldId id="2076138474" r:id="rId17"/>
    <p:sldId id="2076138475" r:id="rId18"/>
    <p:sldId id="2076138477" r:id="rId19"/>
    <p:sldId id="2076138481" r:id="rId20"/>
    <p:sldId id="2076138482" r:id="rId21"/>
    <p:sldId id="2076138478" r:id="rId22"/>
    <p:sldId id="2076138484" r:id="rId23"/>
    <p:sldId id="2076138479"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8326A1-FD0D-6D4D-9BE3-10FC4527A369}" v="295" dt="2022-05-19T21:28:09.1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6" autoAdjust="0"/>
    <p:restoredTop sz="96327" autoAdjust="0"/>
  </p:normalViewPr>
  <p:slideViewPr>
    <p:cSldViewPr snapToGrid="0">
      <p:cViewPr varScale="1">
        <p:scale>
          <a:sx n="168" d="100"/>
          <a:sy n="168" d="100"/>
        </p:scale>
        <p:origin x="104" y="680"/>
      </p:cViewPr>
      <p:guideLst>
        <p:guide orient="horz" pos="640"/>
        <p:guide pos="3840"/>
      </p:guideLst>
    </p:cSldViewPr>
  </p:slideViewPr>
  <p:outlineViewPr>
    <p:cViewPr>
      <p:scale>
        <a:sx n="33" d="100"/>
        <a:sy n="33" d="100"/>
      </p:scale>
      <p:origin x="0" y="-44436"/>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Sofio" userId="d972302e-3028-426b-9b22-2078725da119" providerId="ADAL" clId="{BE8326A1-FD0D-6D4D-9BE3-10FC4527A369}"/>
    <pc:docChg chg="undo custSel addSld delSld modSld sldOrd delSection modSection">
      <pc:chgData name="Anthony Sofio" userId="d972302e-3028-426b-9b22-2078725da119" providerId="ADAL" clId="{BE8326A1-FD0D-6D4D-9BE3-10FC4527A369}" dt="2022-05-19T21:28:28.655" v="2765" actId="2696"/>
      <pc:docMkLst>
        <pc:docMk/>
      </pc:docMkLst>
      <pc:sldChg chg="modSp add del mod">
        <pc:chgData name="Anthony Sofio" userId="d972302e-3028-426b-9b22-2078725da119" providerId="ADAL" clId="{BE8326A1-FD0D-6D4D-9BE3-10FC4527A369}" dt="2022-05-12T21:51:26.258" v="427" actId="2696"/>
        <pc:sldMkLst>
          <pc:docMk/>
          <pc:sldMk cId="1647071200" sldId="2076138262"/>
        </pc:sldMkLst>
        <pc:spChg chg="mod">
          <ac:chgData name="Anthony Sofio" userId="d972302e-3028-426b-9b22-2078725da119" providerId="ADAL" clId="{BE8326A1-FD0D-6D4D-9BE3-10FC4527A369}" dt="2022-05-10T21:38:35.962" v="138" actId="404"/>
          <ac:spMkLst>
            <pc:docMk/>
            <pc:sldMk cId="1647071200" sldId="2076138262"/>
            <ac:spMk id="5" creationId="{00000000-0000-0000-0000-000000000000}"/>
          </ac:spMkLst>
        </pc:spChg>
      </pc:sldChg>
      <pc:sldChg chg="del">
        <pc:chgData name="Anthony Sofio" userId="d972302e-3028-426b-9b22-2078725da119" providerId="ADAL" clId="{BE8326A1-FD0D-6D4D-9BE3-10FC4527A369}" dt="2022-05-16T22:28:07.423" v="1348" actId="2696"/>
        <pc:sldMkLst>
          <pc:docMk/>
          <pc:sldMk cId="1618242027" sldId="2076138275"/>
        </pc:sldMkLst>
      </pc:sldChg>
      <pc:sldChg chg="del">
        <pc:chgData name="Anthony Sofio" userId="d972302e-3028-426b-9b22-2078725da119" providerId="ADAL" clId="{BE8326A1-FD0D-6D4D-9BE3-10FC4527A369}" dt="2022-05-16T22:28:07.423" v="1348" actId="2696"/>
        <pc:sldMkLst>
          <pc:docMk/>
          <pc:sldMk cId="854967950" sldId="2076138279"/>
        </pc:sldMkLst>
      </pc:sldChg>
      <pc:sldChg chg="del">
        <pc:chgData name="Anthony Sofio" userId="d972302e-3028-426b-9b22-2078725da119" providerId="ADAL" clId="{BE8326A1-FD0D-6D4D-9BE3-10FC4527A369}" dt="2022-05-16T22:28:07.423" v="1348" actId="2696"/>
        <pc:sldMkLst>
          <pc:docMk/>
          <pc:sldMk cId="3556859027" sldId="2076138293"/>
        </pc:sldMkLst>
      </pc:sldChg>
      <pc:sldChg chg="del">
        <pc:chgData name="Anthony Sofio" userId="d972302e-3028-426b-9b22-2078725da119" providerId="ADAL" clId="{BE8326A1-FD0D-6D4D-9BE3-10FC4527A369}" dt="2022-05-16T22:28:07.423" v="1348" actId="2696"/>
        <pc:sldMkLst>
          <pc:docMk/>
          <pc:sldMk cId="951407243" sldId="2076138297"/>
        </pc:sldMkLst>
      </pc:sldChg>
      <pc:sldChg chg="del">
        <pc:chgData name="Anthony Sofio" userId="d972302e-3028-426b-9b22-2078725da119" providerId="ADAL" clId="{BE8326A1-FD0D-6D4D-9BE3-10FC4527A369}" dt="2022-05-16T22:28:07.423" v="1348" actId="2696"/>
        <pc:sldMkLst>
          <pc:docMk/>
          <pc:sldMk cId="1054755160" sldId="2076138298"/>
        </pc:sldMkLst>
      </pc:sldChg>
      <pc:sldChg chg="del">
        <pc:chgData name="Anthony Sofio" userId="d972302e-3028-426b-9b22-2078725da119" providerId="ADAL" clId="{BE8326A1-FD0D-6D4D-9BE3-10FC4527A369}" dt="2022-05-16T22:28:07.423" v="1348" actId="2696"/>
        <pc:sldMkLst>
          <pc:docMk/>
          <pc:sldMk cId="2611908054" sldId="2076138299"/>
        </pc:sldMkLst>
      </pc:sldChg>
      <pc:sldChg chg="del">
        <pc:chgData name="Anthony Sofio" userId="d972302e-3028-426b-9b22-2078725da119" providerId="ADAL" clId="{BE8326A1-FD0D-6D4D-9BE3-10FC4527A369}" dt="2022-05-16T22:28:07.423" v="1348" actId="2696"/>
        <pc:sldMkLst>
          <pc:docMk/>
          <pc:sldMk cId="1535892038" sldId="2076138307"/>
        </pc:sldMkLst>
      </pc:sldChg>
      <pc:sldChg chg="del">
        <pc:chgData name="Anthony Sofio" userId="d972302e-3028-426b-9b22-2078725da119" providerId="ADAL" clId="{BE8326A1-FD0D-6D4D-9BE3-10FC4527A369}" dt="2022-05-16T22:28:07.423" v="1348" actId="2696"/>
        <pc:sldMkLst>
          <pc:docMk/>
          <pc:sldMk cId="2772163888" sldId="2076138308"/>
        </pc:sldMkLst>
      </pc:sldChg>
      <pc:sldChg chg="del">
        <pc:chgData name="Anthony Sofio" userId="d972302e-3028-426b-9b22-2078725da119" providerId="ADAL" clId="{BE8326A1-FD0D-6D4D-9BE3-10FC4527A369}" dt="2022-05-16T22:28:07.423" v="1348" actId="2696"/>
        <pc:sldMkLst>
          <pc:docMk/>
          <pc:sldMk cId="2439270395" sldId="2076138318"/>
        </pc:sldMkLst>
      </pc:sldChg>
      <pc:sldChg chg="del">
        <pc:chgData name="Anthony Sofio" userId="d972302e-3028-426b-9b22-2078725da119" providerId="ADAL" clId="{BE8326A1-FD0D-6D4D-9BE3-10FC4527A369}" dt="2022-05-16T22:28:07.423" v="1348" actId="2696"/>
        <pc:sldMkLst>
          <pc:docMk/>
          <pc:sldMk cId="1039072884" sldId="2076138325"/>
        </pc:sldMkLst>
      </pc:sldChg>
      <pc:sldChg chg="del">
        <pc:chgData name="Anthony Sofio" userId="d972302e-3028-426b-9b22-2078725da119" providerId="ADAL" clId="{BE8326A1-FD0D-6D4D-9BE3-10FC4527A369}" dt="2022-05-16T22:28:07.423" v="1348" actId="2696"/>
        <pc:sldMkLst>
          <pc:docMk/>
          <pc:sldMk cId="3462334954" sldId="2076138327"/>
        </pc:sldMkLst>
      </pc:sldChg>
      <pc:sldChg chg="del">
        <pc:chgData name="Anthony Sofio" userId="d972302e-3028-426b-9b22-2078725da119" providerId="ADAL" clId="{BE8326A1-FD0D-6D4D-9BE3-10FC4527A369}" dt="2022-05-16T22:28:07.423" v="1348" actId="2696"/>
        <pc:sldMkLst>
          <pc:docMk/>
          <pc:sldMk cId="3792511404" sldId="2076138328"/>
        </pc:sldMkLst>
      </pc:sldChg>
      <pc:sldChg chg="del">
        <pc:chgData name="Anthony Sofio" userId="d972302e-3028-426b-9b22-2078725da119" providerId="ADAL" clId="{BE8326A1-FD0D-6D4D-9BE3-10FC4527A369}" dt="2022-05-16T22:28:07.423" v="1348" actId="2696"/>
        <pc:sldMkLst>
          <pc:docMk/>
          <pc:sldMk cId="1991347499" sldId="2076138329"/>
        </pc:sldMkLst>
      </pc:sldChg>
      <pc:sldChg chg="del">
        <pc:chgData name="Anthony Sofio" userId="d972302e-3028-426b-9b22-2078725da119" providerId="ADAL" clId="{BE8326A1-FD0D-6D4D-9BE3-10FC4527A369}" dt="2022-05-16T22:28:07.423" v="1348" actId="2696"/>
        <pc:sldMkLst>
          <pc:docMk/>
          <pc:sldMk cId="2894055497" sldId="2076138331"/>
        </pc:sldMkLst>
      </pc:sldChg>
      <pc:sldChg chg="del">
        <pc:chgData name="Anthony Sofio" userId="d972302e-3028-426b-9b22-2078725da119" providerId="ADAL" clId="{BE8326A1-FD0D-6D4D-9BE3-10FC4527A369}" dt="2022-05-16T22:28:07.423" v="1348" actId="2696"/>
        <pc:sldMkLst>
          <pc:docMk/>
          <pc:sldMk cId="4097052283" sldId="2076138333"/>
        </pc:sldMkLst>
      </pc:sldChg>
      <pc:sldChg chg="del">
        <pc:chgData name="Anthony Sofio" userId="d972302e-3028-426b-9b22-2078725da119" providerId="ADAL" clId="{BE8326A1-FD0D-6D4D-9BE3-10FC4527A369}" dt="2022-05-16T22:28:07.423" v="1348" actId="2696"/>
        <pc:sldMkLst>
          <pc:docMk/>
          <pc:sldMk cId="4181133701" sldId="2076138334"/>
        </pc:sldMkLst>
      </pc:sldChg>
      <pc:sldChg chg="del">
        <pc:chgData name="Anthony Sofio" userId="d972302e-3028-426b-9b22-2078725da119" providerId="ADAL" clId="{BE8326A1-FD0D-6D4D-9BE3-10FC4527A369}" dt="2022-05-16T22:28:07.423" v="1348" actId="2696"/>
        <pc:sldMkLst>
          <pc:docMk/>
          <pc:sldMk cId="1341384026" sldId="2076138339"/>
        </pc:sldMkLst>
      </pc:sldChg>
      <pc:sldChg chg="del">
        <pc:chgData name="Anthony Sofio" userId="d972302e-3028-426b-9b22-2078725da119" providerId="ADAL" clId="{BE8326A1-FD0D-6D4D-9BE3-10FC4527A369}" dt="2022-05-16T22:28:07.423" v="1348" actId="2696"/>
        <pc:sldMkLst>
          <pc:docMk/>
          <pc:sldMk cId="322007113" sldId="2076138341"/>
        </pc:sldMkLst>
      </pc:sldChg>
      <pc:sldChg chg="del">
        <pc:chgData name="Anthony Sofio" userId="d972302e-3028-426b-9b22-2078725da119" providerId="ADAL" clId="{BE8326A1-FD0D-6D4D-9BE3-10FC4527A369}" dt="2022-05-16T22:28:07.423" v="1348" actId="2696"/>
        <pc:sldMkLst>
          <pc:docMk/>
          <pc:sldMk cId="2681360341" sldId="2076138343"/>
        </pc:sldMkLst>
      </pc:sldChg>
      <pc:sldChg chg="del">
        <pc:chgData name="Anthony Sofio" userId="d972302e-3028-426b-9b22-2078725da119" providerId="ADAL" clId="{BE8326A1-FD0D-6D4D-9BE3-10FC4527A369}" dt="2022-05-16T22:28:07.423" v="1348" actId="2696"/>
        <pc:sldMkLst>
          <pc:docMk/>
          <pc:sldMk cId="1153377069" sldId="2076138345"/>
        </pc:sldMkLst>
      </pc:sldChg>
      <pc:sldChg chg="del">
        <pc:chgData name="Anthony Sofio" userId="d972302e-3028-426b-9b22-2078725da119" providerId="ADAL" clId="{BE8326A1-FD0D-6D4D-9BE3-10FC4527A369}" dt="2022-05-16T22:28:07.423" v="1348" actId="2696"/>
        <pc:sldMkLst>
          <pc:docMk/>
          <pc:sldMk cId="3937448622" sldId="2076138346"/>
        </pc:sldMkLst>
      </pc:sldChg>
      <pc:sldChg chg="del">
        <pc:chgData name="Anthony Sofio" userId="d972302e-3028-426b-9b22-2078725da119" providerId="ADAL" clId="{BE8326A1-FD0D-6D4D-9BE3-10FC4527A369}" dt="2022-05-16T22:28:07.423" v="1348" actId="2696"/>
        <pc:sldMkLst>
          <pc:docMk/>
          <pc:sldMk cId="1566688989" sldId="2076138347"/>
        </pc:sldMkLst>
      </pc:sldChg>
      <pc:sldChg chg="del">
        <pc:chgData name="Anthony Sofio" userId="d972302e-3028-426b-9b22-2078725da119" providerId="ADAL" clId="{BE8326A1-FD0D-6D4D-9BE3-10FC4527A369}" dt="2022-05-16T22:28:07.423" v="1348" actId="2696"/>
        <pc:sldMkLst>
          <pc:docMk/>
          <pc:sldMk cId="3343381612" sldId="2076138349"/>
        </pc:sldMkLst>
      </pc:sldChg>
      <pc:sldChg chg="del">
        <pc:chgData name="Anthony Sofio" userId="d972302e-3028-426b-9b22-2078725da119" providerId="ADAL" clId="{BE8326A1-FD0D-6D4D-9BE3-10FC4527A369}" dt="2022-05-16T22:28:07.423" v="1348" actId="2696"/>
        <pc:sldMkLst>
          <pc:docMk/>
          <pc:sldMk cId="3100735343" sldId="2076138351"/>
        </pc:sldMkLst>
      </pc:sldChg>
      <pc:sldChg chg="del">
        <pc:chgData name="Anthony Sofio" userId="d972302e-3028-426b-9b22-2078725da119" providerId="ADAL" clId="{BE8326A1-FD0D-6D4D-9BE3-10FC4527A369}" dt="2022-05-16T22:28:07.423" v="1348" actId="2696"/>
        <pc:sldMkLst>
          <pc:docMk/>
          <pc:sldMk cId="1657227684" sldId="2076138354"/>
        </pc:sldMkLst>
      </pc:sldChg>
      <pc:sldChg chg="del">
        <pc:chgData name="Anthony Sofio" userId="d972302e-3028-426b-9b22-2078725da119" providerId="ADAL" clId="{BE8326A1-FD0D-6D4D-9BE3-10FC4527A369}" dt="2022-05-16T22:28:07.423" v="1348" actId="2696"/>
        <pc:sldMkLst>
          <pc:docMk/>
          <pc:sldMk cId="434453605" sldId="2076138355"/>
        </pc:sldMkLst>
      </pc:sldChg>
      <pc:sldChg chg="del">
        <pc:chgData name="Anthony Sofio" userId="d972302e-3028-426b-9b22-2078725da119" providerId="ADAL" clId="{BE8326A1-FD0D-6D4D-9BE3-10FC4527A369}" dt="2022-05-16T22:28:07.423" v="1348" actId="2696"/>
        <pc:sldMkLst>
          <pc:docMk/>
          <pc:sldMk cId="2627995952" sldId="2076138357"/>
        </pc:sldMkLst>
      </pc:sldChg>
      <pc:sldChg chg="del">
        <pc:chgData name="Anthony Sofio" userId="d972302e-3028-426b-9b22-2078725da119" providerId="ADAL" clId="{BE8326A1-FD0D-6D4D-9BE3-10FC4527A369}" dt="2022-05-16T22:28:07.423" v="1348" actId="2696"/>
        <pc:sldMkLst>
          <pc:docMk/>
          <pc:sldMk cId="3678739663" sldId="2076138358"/>
        </pc:sldMkLst>
      </pc:sldChg>
      <pc:sldChg chg="del">
        <pc:chgData name="Anthony Sofio" userId="d972302e-3028-426b-9b22-2078725da119" providerId="ADAL" clId="{BE8326A1-FD0D-6D4D-9BE3-10FC4527A369}" dt="2022-05-16T22:28:07.423" v="1348" actId="2696"/>
        <pc:sldMkLst>
          <pc:docMk/>
          <pc:sldMk cId="3651112807" sldId="2076138359"/>
        </pc:sldMkLst>
      </pc:sldChg>
      <pc:sldChg chg="del">
        <pc:chgData name="Anthony Sofio" userId="d972302e-3028-426b-9b22-2078725da119" providerId="ADAL" clId="{BE8326A1-FD0D-6D4D-9BE3-10FC4527A369}" dt="2022-05-16T22:28:07.423" v="1348" actId="2696"/>
        <pc:sldMkLst>
          <pc:docMk/>
          <pc:sldMk cId="3225427936" sldId="2076138363"/>
        </pc:sldMkLst>
      </pc:sldChg>
      <pc:sldChg chg="del">
        <pc:chgData name="Anthony Sofio" userId="d972302e-3028-426b-9b22-2078725da119" providerId="ADAL" clId="{BE8326A1-FD0D-6D4D-9BE3-10FC4527A369}" dt="2022-05-16T22:28:07.423" v="1348" actId="2696"/>
        <pc:sldMkLst>
          <pc:docMk/>
          <pc:sldMk cId="494854287" sldId="2076138365"/>
        </pc:sldMkLst>
      </pc:sldChg>
      <pc:sldChg chg="del">
        <pc:chgData name="Anthony Sofio" userId="d972302e-3028-426b-9b22-2078725da119" providerId="ADAL" clId="{BE8326A1-FD0D-6D4D-9BE3-10FC4527A369}" dt="2022-05-16T22:28:07.423" v="1348" actId="2696"/>
        <pc:sldMkLst>
          <pc:docMk/>
          <pc:sldMk cId="1992926611" sldId="2076138366"/>
        </pc:sldMkLst>
      </pc:sldChg>
      <pc:sldChg chg="del">
        <pc:chgData name="Anthony Sofio" userId="d972302e-3028-426b-9b22-2078725da119" providerId="ADAL" clId="{BE8326A1-FD0D-6D4D-9BE3-10FC4527A369}" dt="2022-05-16T22:28:07.423" v="1348" actId="2696"/>
        <pc:sldMkLst>
          <pc:docMk/>
          <pc:sldMk cId="3378836895" sldId="2076138375"/>
        </pc:sldMkLst>
      </pc:sldChg>
      <pc:sldChg chg="del">
        <pc:chgData name="Anthony Sofio" userId="d972302e-3028-426b-9b22-2078725da119" providerId="ADAL" clId="{BE8326A1-FD0D-6D4D-9BE3-10FC4527A369}" dt="2022-05-16T22:28:07.423" v="1348" actId="2696"/>
        <pc:sldMkLst>
          <pc:docMk/>
          <pc:sldMk cId="1591937259" sldId="2076138377"/>
        </pc:sldMkLst>
      </pc:sldChg>
      <pc:sldChg chg="del">
        <pc:chgData name="Anthony Sofio" userId="d972302e-3028-426b-9b22-2078725da119" providerId="ADAL" clId="{BE8326A1-FD0D-6D4D-9BE3-10FC4527A369}" dt="2022-05-16T22:28:07.423" v="1348" actId="2696"/>
        <pc:sldMkLst>
          <pc:docMk/>
          <pc:sldMk cId="2821514260" sldId="2076138380"/>
        </pc:sldMkLst>
      </pc:sldChg>
      <pc:sldChg chg="del">
        <pc:chgData name="Anthony Sofio" userId="d972302e-3028-426b-9b22-2078725da119" providerId="ADAL" clId="{BE8326A1-FD0D-6D4D-9BE3-10FC4527A369}" dt="2022-05-16T22:28:07.423" v="1348" actId="2696"/>
        <pc:sldMkLst>
          <pc:docMk/>
          <pc:sldMk cId="1443121833" sldId="2076138381"/>
        </pc:sldMkLst>
      </pc:sldChg>
      <pc:sldChg chg="del">
        <pc:chgData name="Anthony Sofio" userId="d972302e-3028-426b-9b22-2078725da119" providerId="ADAL" clId="{BE8326A1-FD0D-6D4D-9BE3-10FC4527A369}" dt="2022-05-16T22:28:07.423" v="1348" actId="2696"/>
        <pc:sldMkLst>
          <pc:docMk/>
          <pc:sldMk cId="1874022369" sldId="2076138385"/>
        </pc:sldMkLst>
      </pc:sldChg>
      <pc:sldChg chg="del">
        <pc:chgData name="Anthony Sofio" userId="d972302e-3028-426b-9b22-2078725da119" providerId="ADAL" clId="{BE8326A1-FD0D-6D4D-9BE3-10FC4527A369}" dt="2022-05-16T22:28:07.423" v="1348" actId="2696"/>
        <pc:sldMkLst>
          <pc:docMk/>
          <pc:sldMk cId="2029801302" sldId="2076138390"/>
        </pc:sldMkLst>
      </pc:sldChg>
      <pc:sldChg chg="del">
        <pc:chgData name="Anthony Sofio" userId="d972302e-3028-426b-9b22-2078725da119" providerId="ADAL" clId="{BE8326A1-FD0D-6D4D-9BE3-10FC4527A369}" dt="2022-05-16T22:28:07.423" v="1348" actId="2696"/>
        <pc:sldMkLst>
          <pc:docMk/>
          <pc:sldMk cId="2116398162" sldId="2076138394"/>
        </pc:sldMkLst>
      </pc:sldChg>
      <pc:sldChg chg="del">
        <pc:chgData name="Anthony Sofio" userId="d972302e-3028-426b-9b22-2078725da119" providerId="ADAL" clId="{BE8326A1-FD0D-6D4D-9BE3-10FC4527A369}" dt="2022-05-16T22:28:07.423" v="1348" actId="2696"/>
        <pc:sldMkLst>
          <pc:docMk/>
          <pc:sldMk cId="3454244036" sldId="2076138400"/>
        </pc:sldMkLst>
      </pc:sldChg>
      <pc:sldChg chg="del">
        <pc:chgData name="Anthony Sofio" userId="d972302e-3028-426b-9b22-2078725da119" providerId="ADAL" clId="{BE8326A1-FD0D-6D4D-9BE3-10FC4527A369}" dt="2022-05-16T22:28:07.423" v="1348" actId="2696"/>
        <pc:sldMkLst>
          <pc:docMk/>
          <pc:sldMk cId="3081287922" sldId="2076138401"/>
        </pc:sldMkLst>
      </pc:sldChg>
      <pc:sldChg chg="del">
        <pc:chgData name="Anthony Sofio" userId="d972302e-3028-426b-9b22-2078725da119" providerId="ADAL" clId="{BE8326A1-FD0D-6D4D-9BE3-10FC4527A369}" dt="2022-05-16T22:28:07.423" v="1348" actId="2696"/>
        <pc:sldMkLst>
          <pc:docMk/>
          <pc:sldMk cId="119843678" sldId="2076138402"/>
        </pc:sldMkLst>
      </pc:sldChg>
      <pc:sldChg chg="del">
        <pc:chgData name="Anthony Sofio" userId="d972302e-3028-426b-9b22-2078725da119" providerId="ADAL" clId="{BE8326A1-FD0D-6D4D-9BE3-10FC4527A369}" dt="2022-05-16T22:28:07.423" v="1348" actId="2696"/>
        <pc:sldMkLst>
          <pc:docMk/>
          <pc:sldMk cId="3929686502" sldId="2076138407"/>
        </pc:sldMkLst>
      </pc:sldChg>
      <pc:sldChg chg="del">
        <pc:chgData name="Anthony Sofio" userId="d972302e-3028-426b-9b22-2078725da119" providerId="ADAL" clId="{BE8326A1-FD0D-6D4D-9BE3-10FC4527A369}" dt="2022-05-16T22:28:07.423" v="1348" actId="2696"/>
        <pc:sldMkLst>
          <pc:docMk/>
          <pc:sldMk cId="513115765" sldId="2076138408"/>
        </pc:sldMkLst>
      </pc:sldChg>
      <pc:sldChg chg="del">
        <pc:chgData name="Anthony Sofio" userId="d972302e-3028-426b-9b22-2078725da119" providerId="ADAL" clId="{BE8326A1-FD0D-6D4D-9BE3-10FC4527A369}" dt="2022-05-16T22:28:07.423" v="1348" actId="2696"/>
        <pc:sldMkLst>
          <pc:docMk/>
          <pc:sldMk cId="1835545095" sldId="2076138409"/>
        </pc:sldMkLst>
      </pc:sldChg>
      <pc:sldChg chg="del">
        <pc:chgData name="Anthony Sofio" userId="d972302e-3028-426b-9b22-2078725da119" providerId="ADAL" clId="{BE8326A1-FD0D-6D4D-9BE3-10FC4527A369}" dt="2022-05-16T22:28:07.423" v="1348" actId="2696"/>
        <pc:sldMkLst>
          <pc:docMk/>
          <pc:sldMk cId="455033116" sldId="2076138410"/>
        </pc:sldMkLst>
      </pc:sldChg>
      <pc:sldChg chg="del">
        <pc:chgData name="Anthony Sofio" userId="d972302e-3028-426b-9b22-2078725da119" providerId="ADAL" clId="{BE8326A1-FD0D-6D4D-9BE3-10FC4527A369}" dt="2022-05-16T22:28:07.423" v="1348" actId="2696"/>
        <pc:sldMkLst>
          <pc:docMk/>
          <pc:sldMk cId="1971704234" sldId="2076138411"/>
        </pc:sldMkLst>
      </pc:sldChg>
      <pc:sldChg chg="del">
        <pc:chgData name="Anthony Sofio" userId="d972302e-3028-426b-9b22-2078725da119" providerId="ADAL" clId="{BE8326A1-FD0D-6D4D-9BE3-10FC4527A369}" dt="2022-05-16T22:28:07.423" v="1348" actId="2696"/>
        <pc:sldMkLst>
          <pc:docMk/>
          <pc:sldMk cId="2570900106" sldId="2076138412"/>
        </pc:sldMkLst>
      </pc:sldChg>
      <pc:sldChg chg="del">
        <pc:chgData name="Anthony Sofio" userId="d972302e-3028-426b-9b22-2078725da119" providerId="ADAL" clId="{BE8326A1-FD0D-6D4D-9BE3-10FC4527A369}" dt="2022-05-16T22:28:07.423" v="1348" actId="2696"/>
        <pc:sldMkLst>
          <pc:docMk/>
          <pc:sldMk cId="453489105" sldId="2076138413"/>
        </pc:sldMkLst>
      </pc:sldChg>
      <pc:sldChg chg="del">
        <pc:chgData name="Anthony Sofio" userId="d972302e-3028-426b-9b22-2078725da119" providerId="ADAL" clId="{BE8326A1-FD0D-6D4D-9BE3-10FC4527A369}" dt="2022-05-16T22:28:07.423" v="1348" actId="2696"/>
        <pc:sldMkLst>
          <pc:docMk/>
          <pc:sldMk cId="4281095854" sldId="2076138414"/>
        </pc:sldMkLst>
      </pc:sldChg>
      <pc:sldChg chg="del">
        <pc:chgData name="Anthony Sofio" userId="d972302e-3028-426b-9b22-2078725da119" providerId="ADAL" clId="{BE8326A1-FD0D-6D4D-9BE3-10FC4527A369}" dt="2022-05-16T22:28:07.423" v="1348" actId="2696"/>
        <pc:sldMkLst>
          <pc:docMk/>
          <pc:sldMk cId="3242435988" sldId="2076138415"/>
        </pc:sldMkLst>
      </pc:sldChg>
      <pc:sldChg chg="del">
        <pc:chgData name="Anthony Sofio" userId="d972302e-3028-426b-9b22-2078725da119" providerId="ADAL" clId="{BE8326A1-FD0D-6D4D-9BE3-10FC4527A369}" dt="2022-05-16T22:28:07.423" v="1348" actId="2696"/>
        <pc:sldMkLst>
          <pc:docMk/>
          <pc:sldMk cId="1734498451" sldId="2076138419"/>
        </pc:sldMkLst>
      </pc:sldChg>
      <pc:sldChg chg="del">
        <pc:chgData name="Anthony Sofio" userId="d972302e-3028-426b-9b22-2078725da119" providerId="ADAL" clId="{BE8326A1-FD0D-6D4D-9BE3-10FC4527A369}" dt="2022-05-16T22:28:07.423" v="1348" actId="2696"/>
        <pc:sldMkLst>
          <pc:docMk/>
          <pc:sldMk cId="1096935855" sldId="2076138420"/>
        </pc:sldMkLst>
      </pc:sldChg>
      <pc:sldChg chg="del">
        <pc:chgData name="Anthony Sofio" userId="d972302e-3028-426b-9b22-2078725da119" providerId="ADAL" clId="{BE8326A1-FD0D-6D4D-9BE3-10FC4527A369}" dt="2022-05-16T22:28:07.423" v="1348" actId="2696"/>
        <pc:sldMkLst>
          <pc:docMk/>
          <pc:sldMk cId="2686505895" sldId="2076138422"/>
        </pc:sldMkLst>
      </pc:sldChg>
      <pc:sldChg chg="del">
        <pc:chgData name="Anthony Sofio" userId="d972302e-3028-426b-9b22-2078725da119" providerId="ADAL" clId="{BE8326A1-FD0D-6D4D-9BE3-10FC4527A369}" dt="2022-05-16T22:28:07.423" v="1348" actId="2696"/>
        <pc:sldMkLst>
          <pc:docMk/>
          <pc:sldMk cId="2647563434" sldId="2076138425"/>
        </pc:sldMkLst>
      </pc:sldChg>
      <pc:sldChg chg="del">
        <pc:chgData name="Anthony Sofio" userId="d972302e-3028-426b-9b22-2078725da119" providerId="ADAL" clId="{BE8326A1-FD0D-6D4D-9BE3-10FC4527A369}" dt="2022-05-16T22:28:07.423" v="1348" actId="2696"/>
        <pc:sldMkLst>
          <pc:docMk/>
          <pc:sldMk cId="3250083664" sldId="2076138426"/>
        </pc:sldMkLst>
      </pc:sldChg>
      <pc:sldChg chg="del">
        <pc:chgData name="Anthony Sofio" userId="d972302e-3028-426b-9b22-2078725da119" providerId="ADAL" clId="{BE8326A1-FD0D-6D4D-9BE3-10FC4527A369}" dt="2022-05-16T22:28:07.423" v="1348" actId="2696"/>
        <pc:sldMkLst>
          <pc:docMk/>
          <pc:sldMk cId="327458608" sldId="2076138427"/>
        </pc:sldMkLst>
      </pc:sldChg>
      <pc:sldChg chg="del">
        <pc:chgData name="Anthony Sofio" userId="d972302e-3028-426b-9b22-2078725da119" providerId="ADAL" clId="{BE8326A1-FD0D-6D4D-9BE3-10FC4527A369}" dt="2022-05-16T22:28:07.423" v="1348" actId="2696"/>
        <pc:sldMkLst>
          <pc:docMk/>
          <pc:sldMk cId="3064983071" sldId="2076138429"/>
        </pc:sldMkLst>
      </pc:sldChg>
      <pc:sldChg chg="del">
        <pc:chgData name="Anthony Sofio" userId="d972302e-3028-426b-9b22-2078725da119" providerId="ADAL" clId="{BE8326A1-FD0D-6D4D-9BE3-10FC4527A369}" dt="2022-05-16T22:28:07.423" v="1348" actId="2696"/>
        <pc:sldMkLst>
          <pc:docMk/>
          <pc:sldMk cId="777935515" sldId="2076138430"/>
        </pc:sldMkLst>
      </pc:sldChg>
      <pc:sldChg chg="del">
        <pc:chgData name="Anthony Sofio" userId="d972302e-3028-426b-9b22-2078725da119" providerId="ADAL" clId="{BE8326A1-FD0D-6D4D-9BE3-10FC4527A369}" dt="2022-05-16T22:28:07.423" v="1348" actId="2696"/>
        <pc:sldMkLst>
          <pc:docMk/>
          <pc:sldMk cId="2425254292" sldId="2076138431"/>
        </pc:sldMkLst>
      </pc:sldChg>
      <pc:sldChg chg="del">
        <pc:chgData name="Anthony Sofio" userId="d972302e-3028-426b-9b22-2078725da119" providerId="ADAL" clId="{BE8326A1-FD0D-6D4D-9BE3-10FC4527A369}" dt="2022-05-16T22:28:07.423" v="1348" actId="2696"/>
        <pc:sldMkLst>
          <pc:docMk/>
          <pc:sldMk cId="1526082097" sldId="2076138432"/>
        </pc:sldMkLst>
      </pc:sldChg>
      <pc:sldChg chg="del">
        <pc:chgData name="Anthony Sofio" userId="d972302e-3028-426b-9b22-2078725da119" providerId="ADAL" clId="{BE8326A1-FD0D-6D4D-9BE3-10FC4527A369}" dt="2022-05-16T22:28:07.423" v="1348" actId="2696"/>
        <pc:sldMkLst>
          <pc:docMk/>
          <pc:sldMk cId="3449950201" sldId="2076138433"/>
        </pc:sldMkLst>
      </pc:sldChg>
      <pc:sldChg chg="del">
        <pc:chgData name="Anthony Sofio" userId="d972302e-3028-426b-9b22-2078725da119" providerId="ADAL" clId="{BE8326A1-FD0D-6D4D-9BE3-10FC4527A369}" dt="2022-05-16T22:28:07.423" v="1348" actId="2696"/>
        <pc:sldMkLst>
          <pc:docMk/>
          <pc:sldMk cId="2555315038" sldId="2076138434"/>
        </pc:sldMkLst>
      </pc:sldChg>
      <pc:sldChg chg="del">
        <pc:chgData name="Anthony Sofio" userId="d972302e-3028-426b-9b22-2078725da119" providerId="ADAL" clId="{BE8326A1-FD0D-6D4D-9BE3-10FC4527A369}" dt="2022-05-16T22:28:07.423" v="1348" actId="2696"/>
        <pc:sldMkLst>
          <pc:docMk/>
          <pc:sldMk cId="1668688765" sldId="2076138435"/>
        </pc:sldMkLst>
      </pc:sldChg>
      <pc:sldChg chg="del">
        <pc:chgData name="Anthony Sofio" userId="d972302e-3028-426b-9b22-2078725da119" providerId="ADAL" clId="{BE8326A1-FD0D-6D4D-9BE3-10FC4527A369}" dt="2022-05-16T22:28:07.423" v="1348" actId="2696"/>
        <pc:sldMkLst>
          <pc:docMk/>
          <pc:sldMk cId="1837814463" sldId="2076138436"/>
        </pc:sldMkLst>
      </pc:sldChg>
      <pc:sldChg chg="del">
        <pc:chgData name="Anthony Sofio" userId="d972302e-3028-426b-9b22-2078725da119" providerId="ADAL" clId="{BE8326A1-FD0D-6D4D-9BE3-10FC4527A369}" dt="2022-05-16T22:28:07.423" v="1348" actId="2696"/>
        <pc:sldMkLst>
          <pc:docMk/>
          <pc:sldMk cId="3347576468" sldId="2076138437"/>
        </pc:sldMkLst>
      </pc:sldChg>
      <pc:sldChg chg="del">
        <pc:chgData name="Anthony Sofio" userId="d972302e-3028-426b-9b22-2078725da119" providerId="ADAL" clId="{BE8326A1-FD0D-6D4D-9BE3-10FC4527A369}" dt="2022-05-16T22:28:07.423" v="1348" actId="2696"/>
        <pc:sldMkLst>
          <pc:docMk/>
          <pc:sldMk cId="3208376228" sldId="2076138438"/>
        </pc:sldMkLst>
      </pc:sldChg>
      <pc:sldChg chg="del">
        <pc:chgData name="Anthony Sofio" userId="d972302e-3028-426b-9b22-2078725da119" providerId="ADAL" clId="{BE8326A1-FD0D-6D4D-9BE3-10FC4527A369}" dt="2022-05-16T22:28:07.423" v="1348" actId="2696"/>
        <pc:sldMkLst>
          <pc:docMk/>
          <pc:sldMk cId="172481339" sldId="2076138439"/>
        </pc:sldMkLst>
      </pc:sldChg>
      <pc:sldChg chg="del">
        <pc:chgData name="Anthony Sofio" userId="d972302e-3028-426b-9b22-2078725da119" providerId="ADAL" clId="{BE8326A1-FD0D-6D4D-9BE3-10FC4527A369}" dt="2022-05-16T22:28:07.423" v="1348" actId="2696"/>
        <pc:sldMkLst>
          <pc:docMk/>
          <pc:sldMk cId="379701587" sldId="2076138440"/>
        </pc:sldMkLst>
      </pc:sldChg>
      <pc:sldChg chg="del">
        <pc:chgData name="Anthony Sofio" userId="d972302e-3028-426b-9b22-2078725da119" providerId="ADAL" clId="{BE8326A1-FD0D-6D4D-9BE3-10FC4527A369}" dt="2022-05-16T22:28:07.423" v="1348" actId="2696"/>
        <pc:sldMkLst>
          <pc:docMk/>
          <pc:sldMk cId="3244986488" sldId="2076138441"/>
        </pc:sldMkLst>
      </pc:sldChg>
      <pc:sldChg chg="del">
        <pc:chgData name="Anthony Sofio" userId="d972302e-3028-426b-9b22-2078725da119" providerId="ADAL" clId="{BE8326A1-FD0D-6D4D-9BE3-10FC4527A369}" dt="2022-05-16T22:28:07.423" v="1348" actId="2696"/>
        <pc:sldMkLst>
          <pc:docMk/>
          <pc:sldMk cId="887637223" sldId="2076138442"/>
        </pc:sldMkLst>
      </pc:sldChg>
      <pc:sldChg chg="del">
        <pc:chgData name="Anthony Sofio" userId="d972302e-3028-426b-9b22-2078725da119" providerId="ADAL" clId="{BE8326A1-FD0D-6D4D-9BE3-10FC4527A369}" dt="2022-05-16T22:28:07.423" v="1348" actId="2696"/>
        <pc:sldMkLst>
          <pc:docMk/>
          <pc:sldMk cId="3027373658" sldId="2076138443"/>
        </pc:sldMkLst>
      </pc:sldChg>
      <pc:sldChg chg="del">
        <pc:chgData name="Anthony Sofio" userId="d972302e-3028-426b-9b22-2078725da119" providerId="ADAL" clId="{BE8326A1-FD0D-6D4D-9BE3-10FC4527A369}" dt="2022-05-16T22:28:07.423" v="1348" actId="2696"/>
        <pc:sldMkLst>
          <pc:docMk/>
          <pc:sldMk cId="3799232384" sldId="2076138444"/>
        </pc:sldMkLst>
      </pc:sldChg>
      <pc:sldChg chg="del">
        <pc:chgData name="Anthony Sofio" userId="d972302e-3028-426b-9b22-2078725da119" providerId="ADAL" clId="{BE8326A1-FD0D-6D4D-9BE3-10FC4527A369}" dt="2022-05-16T22:28:07.423" v="1348" actId="2696"/>
        <pc:sldMkLst>
          <pc:docMk/>
          <pc:sldMk cId="3433968103" sldId="2076138445"/>
        </pc:sldMkLst>
      </pc:sldChg>
      <pc:sldChg chg="del">
        <pc:chgData name="Anthony Sofio" userId="d972302e-3028-426b-9b22-2078725da119" providerId="ADAL" clId="{BE8326A1-FD0D-6D4D-9BE3-10FC4527A369}" dt="2022-05-16T22:28:07.423" v="1348" actId="2696"/>
        <pc:sldMkLst>
          <pc:docMk/>
          <pc:sldMk cId="328929892" sldId="2076138446"/>
        </pc:sldMkLst>
      </pc:sldChg>
      <pc:sldChg chg="del">
        <pc:chgData name="Anthony Sofio" userId="d972302e-3028-426b-9b22-2078725da119" providerId="ADAL" clId="{BE8326A1-FD0D-6D4D-9BE3-10FC4527A369}" dt="2022-05-16T22:28:07.423" v="1348" actId="2696"/>
        <pc:sldMkLst>
          <pc:docMk/>
          <pc:sldMk cId="3741467432" sldId="2076138447"/>
        </pc:sldMkLst>
      </pc:sldChg>
      <pc:sldChg chg="del">
        <pc:chgData name="Anthony Sofio" userId="d972302e-3028-426b-9b22-2078725da119" providerId="ADAL" clId="{BE8326A1-FD0D-6D4D-9BE3-10FC4527A369}" dt="2022-05-16T22:28:07.423" v="1348" actId="2696"/>
        <pc:sldMkLst>
          <pc:docMk/>
          <pc:sldMk cId="3687564940" sldId="2076138448"/>
        </pc:sldMkLst>
      </pc:sldChg>
      <pc:sldChg chg="del">
        <pc:chgData name="Anthony Sofio" userId="d972302e-3028-426b-9b22-2078725da119" providerId="ADAL" clId="{BE8326A1-FD0D-6D4D-9BE3-10FC4527A369}" dt="2022-05-16T22:28:07.423" v="1348" actId="2696"/>
        <pc:sldMkLst>
          <pc:docMk/>
          <pc:sldMk cId="2727809640" sldId="2076138449"/>
        </pc:sldMkLst>
      </pc:sldChg>
      <pc:sldChg chg="del">
        <pc:chgData name="Anthony Sofio" userId="d972302e-3028-426b-9b22-2078725da119" providerId="ADAL" clId="{BE8326A1-FD0D-6D4D-9BE3-10FC4527A369}" dt="2022-05-16T22:28:07.423" v="1348" actId="2696"/>
        <pc:sldMkLst>
          <pc:docMk/>
          <pc:sldMk cId="794175630" sldId="2076138450"/>
        </pc:sldMkLst>
      </pc:sldChg>
      <pc:sldChg chg="del">
        <pc:chgData name="Anthony Sofio" userId="d972302e-3028-426b-9b22-2078725da119" providerId="ADAL" clId="{BE8326A1-FD0D-6D4D-9BE3-10FC4527A369}" dt="2022-05-16T22:28:07.423" v="1348" actId="2696"/>
        <pc:sldMkLst>
          <pc:docMk/>
          <pc:sldMk cId="3304917041" sldId="2076138451"/>
        </pc:sldMkLst>
      </pc:sldChg>
      <pc:sldChg chg="del">
        <pc:chgData name="Anthony Sofio" userId="d972302e-3028-426b-9b22-2078725da119" providerId="ADAL" clId="{BE8326A1-FD0D-6D4D-9BE3-10FC4527A369}" dt="2022-05-16T22:28:07.423" v="1348" actId="2696"/>
        <pc:sldMkLst>
          <pc:docMk/>
          <pc:sldMk cId="283968269" sldId="2076138452"/>
        </pc:sldMkLst>
      </pc:sldChg>
      <pc:sldChg chg="del">
        <pc:chgData name="Anthony Sofio" userId="d972302e-3028-426b-9b22-2078725da119" providerId="ADAL" clId="{BE8326A1-FD0D-6D4D-9BE3-10FC4527A369}" dt="2022-05-16T22:28:07.423" v="1348" actId="2696"/>
        <pc:sldMkLst>
          <pc:docMk/>
          <pc:sldMk cId="2433701503" sldId="2076138453"/>
        </pc:sldMkLst>
      </pc:sldChg>
      <pc:sldChg chg="del">
        <pc:chgData name="Anthony Sofio" userId="d972302e-3028-426b-9b22-2078725da119" providerId="ADAL" clId="{BE8326A1-FD0D-6D4D-9BE3-10FC4527A369}" dt="2022-05-16T22:28:07.423" v="1348" actId="2696"/>
        <pc:sldMkLst>
          <pc:docMk/>
          <pc:sldMk cId="2872888012" sldId="2076138454"/>
        </pc:sldMkLst>
      </pc:sldChg>
      <pc:sldChg chg="del">
        <pc:chgData name="Anthony Sofio" userId="d972302e-3028-426b-9b22-2078725da119" providerId="ADAL" clId="{BE8326A1-FD0D-6D4D-9BE3-10FC4527A369}" dt="2022-05-16T22:28:07.423" v="1348" actId="2696"/>
        <pc:sldMkLst>
          <pc:docMk/>
          <pc:sldMk cId="1041438579" sldId="2076138456"/>
        </pc:sldMkLst>
      </pc:sldChg>
      <pc:sldChg chg="del">
        <pc:chgData name="Anthony Sofio" userId="d972302e-3028-426b-9b22-2078725da119" providerId="ADAL" clId="{BE8326A1-FD0D-6D4D-9BE3-10FC4527A369}" dt="2022-05-16T22:28:07.423" v="1348" actId="2696"/>
        <pc:sldMkLst>
          <pc:docMk/>
          <pc:sldMk cId="2452789509" sldId="2076138458"/>
        </pc:sldMkLst>
      </pc:sldChg>
      <pc:sldChg chg="del">
        <pc:chgData name="Anthony Sofio" userId="d972302e-3028-426b-9b22-2078725da119" providerId="ADAL" clId="{BE8326A1-FD0D-6D4D-9BE3-10FC4527A369}" dt="2022-05-16T22:28:07.423" v="1348" actId="2696"/>
        <pc:sldMkLst>
          <pc:docMk/>
          <pc:sldMk cId="3401921073" sldId="2076138459"/>
        </pc:sldMkLst>
      </pc:sldChg>
      <pc:sldChg chg="del">
        <pc:chgData name="Anthony Sofio" userId="d972302e-3028-426b-9b22-2078725da119" providerId="ADAL" clId="{BE8326A1-FD0D-6D4D-9BE3-10FC4527A369}" dt="2022-05-16T22:28:07.423" v="1348" actId="2696"/>
        <pc:sldMkLst>
          <pc:docMk/>
          <pc:sldMk cId="3555126459" sldId="2076138461"/>
        </pc:sldMkLst>
      </pc:sldChg>
      <pc:sldChg chg="del">
        <pc:chgData name="Anthony Sofio" userId="d972302e-3028-426b-9b22-2078725da119" providerId="ADAL" clId="{BE8326A1-FD0D-6D4D-9BE3-10FC4527A369}" dt="2022-05-16T22:28:07.423" v="1348" actId="2696"/>
        <pc:sldMkLst>
          <pc:docMk/>
          <pc:sldMk cId="3375359074" sldId="2076138462"/>
        </pc:sldMkLst>
      </pc:sldChg>
      <pc:sldChg chg="del">
        <pc:chgData name="Anthony Sofio" userId="d972302e-3028-426b-9b22-2078725da119" providerId="ADAL" clId="{BE8326A1-FD0D-6D4D-9BE3-10FC4527A369}" dt="2022-05-16T22:28:07.423" v="1348" actId="2696"/>
        <pc:sldMkLst>
          <pc:docMk/>
          <pc:sldMk cId="642094546" sldId="2076138463"/>
        </pc:sldMkLst>
      </pc:sldChg>
      <pc:sldChg chg="del">
        <pc:chgData name="Anthony Sofio" userId="d972302e-3028-426b-9b22-2078725da119" providerId="ADAL" clId="{BE8326A1-FD0D-6D4D-9BE3-10FC4527A369}" dt="2022-05-16T22:28:07.423" v="1348" actId="2696"/>
        <pc:sldMkLst>
          <pc:docMk/>
          <pc:sldMk cId="1904956503" sldId="2076138464"/>
        </pc:sldMkLst>
      </pc:sldChg>
      <pc:sldChg chg="modSp mod modAnim">
        <pc:chgData name="Anthony Sofio" userId="d972302e-3028-426b-9b22-2078725da119" providerId="ADAL" clId="{BE8326A1-FD0D-6D4D-9BE3-10FC4527A369}" dt="2022-05-18T14:55:53.907" v="1375" actId="6549"/>
        <pc:sldMkLst>
          <pc:docMk/>
          <pc:sldMk cId="1458742468" sldId="2076138465"/>
        </pc:sldMkLst>
        <pc:spChg chg="mod">
          <ac:chgData name="Anthony Sofio" userId="d972302e-3028-426b-9b22-2078725da119" providerId="ADAL" clId="{BE8326A1-FD0D-6D4D-9BE3-10FC4527A369}" dt="2022-05-18T14:55:53.907" v="1375" actId="6549"/>
          <ac:spMkLst>
            <pc:docMk/>
            <pc:sldMk cId="1458742468" sldId="2076138465"/>
            <ac:spMk id="5" creationId="{8E531907-1746-9320-2A41-379B44085C1B}"/>
          </ac:spMkLst>
        </pc:spChg>
      </pc:sldChg>
      <pc:sldChg chg="addSp modSp mod delAnim modAnim">
        <pc:chgData name="Anthony Sofio" userId="d972302e-3028-426b-9b22-2078725da119" providerId="ADAL" clId="{BE8326A1-FD0D-6D4D-9BE3-10FC4527A369}" dt="2022-05-18T14:34:32.678" v="1353" actId="20577"/>
        <pc:sldMkLst>
          <pc:docMk/>
          <pc:sldMk cId="775873226" sldId="2076138466"/>
        </pc:sldMkLst>
        <pc:spChg chg="mod">
          <ac:chgData name="Anthony Sofio" userId="d972302e-3028-426b-9b22-2078725da119" providerId="ADAL" clId="{BE8326A1-FD0D-6D4D-9BE3-10FC4527A369}" dt="2022-05-18T14:34:32.678" v="1353" actId="20577"/>
          <ac:spMkLst>
            <pc:docMk/>
            <pc:sldMk cId="775873226" sldId="2076138466"/>
            <ac:spMk id="15" creationId="{DC28E8CE-F835-AF5F-7B12-B1942EBDC841}"/>
          </ac:spMkLst>
        </pc:spChg>
        <pc:grpChg chg="add">
          <ac:chgData name="Anthony Sofio" userId="d972302e-3028-426b-9b22-2078725da119" providerId="ADAL" clId="{BE8326A1-FD0D-6D4D-9BE3-10FC4527A369}" dt="2022-05-05T17:36:28.983" v="36" actId="164"/>
          <ac:grpSpMkLst>
            <pc:docMk/>
            <pc:sldMk cId="775873226" sldId="2076138466"/>
            <ac:grpSpMk id="3" creationId="{C5096015-07CC-06C0-9B0B-7C1B882DAA07}"/>
          </ac:grpSpMkLst>
        </pc:grpChg>
        <pc:grpChg chg="add">
          <ac:chgData name="Anthony Sofio" userId="d972302e-3028-426b-9b22-2078725da119" providerId="ADAL" clId="{BE8326A1-FD0D-6D4D-9BE3-10FC4527A369}" dt="2022-05-05T17:37:07.430" v="39" actId="164"/>
          <ac:grpSpMkLst>
            <pc:docMk/>
            <pc:sldMk cId="775873226" sldId="2076138466"/>
            <ac:grpSpMk id="16" creationId="{086DD2D2-63AE-D6C4-4AE6-17B0F1F86267}"/>
          </ac:grpSpMkLst>
        </pc:grpChg>
        <pc:grpChg chg="add">
          <ac:chgData name="Anthony Sofio" userId="d972302e-3028-426b-9b22-2078725da119" providerId="ADAL" clId="{BE8326A1-FD0D-6D4D-9BE3-10FC4527A369}" dt="2022-05-05T17:37:11.931" v="40" actId="164"/>
          <ac:grpSpMkLst>
            <pc:docMk/>
            <pc:sldMk cId="775873226" sldId="2076138466"/>
            <ac:grpSpMk id="17" creationId="{7B06B2CD-F30E-E565-E00D-5EE6084CD5E4}"/>
          </ac:grpSpMkLst>
        </pc:grpChg>
      </pc:sldChg>
      <pc:sldChg chg="addSp modSp mod delAnim modAnim">
        <pc:chgData name="Anthony Sofio" userId="d972302e-3028-426b-9b22-2078725da119" providerId="ADAL" clId="{BE8326A1-FD0D-6D4D-9BE3-10FC4527A369}" dt="2022-05-18T14:38:13.966" v="1371" actId="1038"/>
        <pc:sldMkLst>
          <pc:docMk/>
          <pc:sldMk cId="42862260" sldId="2076138467"/>
        </pc:sldMkLst>
        <pc:spChg chg="mod">
          <ac:chgData name="Anthony Sofio" userId="d972302e-3028-426b-9b22-2078725da119" providerId="ADAL" clId="{BE8326A1-FD0D-6D4D-9BE3-10FC4527A369}" dt="2022-05-18T14:38:13.966" v="1371" actId="1038"/>
          <ac:spMkLst>
            <pc:docMk/>
            <pc:sldMk cId="42862260" sldId="2076138467"/>
            <ac:spMk id="6" creationId="{B26C1753-95CF-AA48-28B1-C7A12675C46C}"/>
          </ac:spMkLst>
        </pc:spChg>
        <pc:spChg chg="mod">
          <ac:chgData name="Anthony Sofio" userId="d972302e-3028-426b-9b22-2078725da119" providerId="ADAL" clId="{BE8326A1-FD0D-6D4D-9BE3-10FC4527A369}" dt="2022-05-18T14:38:13.966" v="1371" actId="1038"/>
          <ac:spMkLst>
            <pc:docMk/>
            <pc:sldMk cId="42862260" sldId="2076138467"/>
            <ac:spMk id="7" creationId="{DFE24DD4-040B-9F1E-C11D-D69046C63922}"/>
          </ac:spMkLst>
        </pc:spChg>
        <pc:spChg chg="mod">
          <ac:chgData name="Anthony Sofio" userId="d972302e-3028-426b-9b22-2078725da119" providerId="ADAL" clId="{BE8326A1-FD0D-6D4D-9BE3-10FC4527A369}" dt="2022-05-18T14:38:13.966" v="1371" actId="1038"/>
          <ac:spMkLst>
            <pc:docMk/>
            <pc:sldMk cId="42862260" sldId="2076138467"/>
            <ac:spMk id="9" creationId="{0C447173-A09D-03C6-FA9F-27B1BAB83FA7}"/>
          </ac:spMkLst>
        </pc:spChg>
        <pc:spChg chg="mod">
          <ac:chgData name="Anthony Sofio" userId="d972302e-3028-426b-9b22-2078725da119" providerId="ADAL" clId="{BE8326A1-FD0D-6D4D-9BE3-10FC4527A369}" dt="2022-05-18T14:38:13.966" v="1371" actId="1038"/>
          <ac:spMkLst>
            <pc:docMk/>
            <pc:sldMk cId="42862260" sldId="2076138467"/>
            <ac:spMk id="10" creationId="{DB1C7FBF-A504-22D8-42A1-FBC143689F5B}"/>
          </ac:spMkLst>
        </pc:spChg>
        <pc:spChg chg="mod">
          <ac:chgData name="Anthony Sofio" userId="d972302e-3028-426b-9b22-2078725da119" providerId="ADAL" clId="{BE8326A1-FD0D-6D4D-9BE3-10FC4527A369}" dt="2022-05-18T14:38:13.966" v="1371" actId="1038"/>
          <ac:spMkLst>
            <pc:docMk/>
            <pc:sldMk cId="42862260" sldId="2076138467"/>
            <ac:spMk id="12" creationId="{8DB1E3DC-C016-6A5A-377D-D01CE055DA25}"/>
          </ac:spMkLst>
        </pc:spChg>
        <pc:spChg chg="mod">
          <ac:chgData name="Anthony Sofio" userId="d972302e-3028-426b-9b22-2078725da119" providerId="ADAL" clId="{BE8326A1-FD0D-6D4D-9BE3-10FC4527A369}" dt="2022-05-18T14:38:13.966" v="1371" actId="1038"/>
          <ac:spMkLst>
            <pc:docMk/>
            <pc:sldMk cId="42862260" sldId="2076138467"/>
            <ac:spMk id="13" creationId="{F050557D-301D-B94B-B9E3-717782E5E7E0}"/>
          </ac:spMkLst>
        </pc:spChg>
        <pc:spChg chg="mod">
          <ac:chgData name="Anthony Sofio" userId="d972302e-3028-426b-9b22-2078725da119" providerId="ADAL" clId="{BE8326A1-FD0D-6D4D-9BE3-10FC4527A369}" dt="2022-05-18T14:38:13.966" v="1371" actId="1038"/>
          <ac:spMkLst>
            <pc:docMk/>
            <pc:sldMk cId="42862260" sldId="2076138467"/>
            <ac:spMk id="15" creationId="{73C59396-D151-589F-DFAF-EF4F3CA6BD21}"/>
          </ac:spMkLst>
        </pc:spChg>
        <pc:spChg chg="mod">
          <ac:chgData name="Anthony Sofio" userId="d972302e-3028-426b-9b22-2078725da119" providerId="ADAL" clId="{BE8326A1-FD0D-6D4D-9BE3-10FC4527A369}" dt="2022-05-18T14:38:13.966" v="1371" actId="1038"/>
          <ac:spMkLst>
            <pc:docMk/>
            <pc:sldMk cId="42862260" sldId="2076138467"/>
            <ac:spMk id="16" creationId="{45ECC968-F8A8-065C-1BC4-A7701E65FB6F}"/>
          </ac:spMkLst>
        </pc:spChg>
        <pc:grpChg chg="add mod">
          <ac:chgData name="Anthony Sofio" userId="d972302e-3028-426b-9b22-2078725da119" providerId="ADAL" clId="{BE8326A1-FD0D-6D4D-9BE3-10FC4527A369}" dt="2022-05-18T14:38:13.966" v="1371" actId="1038"/>
          <ac:grpSpMkLst>
            <pc:docMk/>
            <pc:sldMk cId="42862260" sldId="2076138467"/>
            <ac:grpSpMk id="3" creationId="{F6ABEC48-C4A0-42C1-7866-EBE0DBB63CBF}"/>
          </ac:grpSpMkLst>
        </pc:grpChg>
        <pc:grpChg chg="mod">
          <ac:chgData name="Anthony Sofio" userId="d972302e-3028-426b-9b22-2078725da119" providerId="ADAL" clId="{BE8326A1-FD0D-6D4D-9BE3-10FC4527A369}" dt="2022-05-18T14:38:13.966" v="1371" actId="1038"/>
          <ac:grpSpMkLst>
            <pc:docMk/>
            <pc:sldMk cId="42862260" sldId="2076138467"/>
            <ac:grpSpMk id="5" creationId="{66FE4A86-8408-D7F8-D835-538041895263}"/>
          </ac:grpSpMkLst>
        </pc:grpChg>
        <pc:grpChg chg="mod">
          <ac:chgData name="Anthony Sofio" userId="d972302e-3028-426b-9b22-2078725da119" providerId="ADAL" clId="{BE8326A1-FD0D-6D4D-9BE3-10FC4527A369}" dt="2022-05-18T14:38:13.966" v="1371" actId="1038"/>
          <ac:grpSpMkLst>
            <pc:docMk/>
            <pc:sldMk cId="42862260" sldId="2076138467"/>
            <ac:grpSpMk id="8" creationId="{E632A452-459F-2463-E328-45628371DDAA}"/>
          </ac:grpSpMkLst>
        </pc:grpChg>
        <pc:grpChg chg="mod">
          <ac:chgData name="Anthony Sofio" userId="d972302e-3028-426b-9b22-2078725da119" providerId="ADAL" clId="{BE8326A1-FD0D-6D4D-9BE3-10FC4527A369}" dt="2022-05-18T14:38:13.966" v="1371" actId="1038"/>
          <ac:grpSpMkLst>
            <pc:docMk/>
            <pc:sldMk cId="42862260" sldId="2076138467"/>
            <ac:grpSpMk id="11" creationId="{D6944A63-DC41-CE92-2DB0-FD572345952C}"/>
          </ac:grpSpMkLst>
        </pc:grpChg>
        <pc:grpChg chg="mod">
          <ac:chgData name="Anthony Sofio" userId="d972302e-3028-426b-9b22-2078725da119" providerId="ADAL" clId="{BE8326A1-FD0D-6D4D-9BE3-10FC4527A369}" dt="2022-05-18T14:38:13.966" v="1371" actId="1038"/>
          <ac:grpSpMkLst>
            <pc:docMk/>
            <pc:sldMk cId="42862260" sldId="2076138467"/>
            <ac:grpSpMk id="14" creationId="{34F67E15-0BD8-01FA-2A46-FEB501BB130E}"/>
          </ac:grpSpMkLst>
        </pc:grpChg>
        <pc:grpChg chg="add mod">
          <ac:chgData name="Anthony Sofio" userId="d972302e-3028-426b-9b22-2078725da119" providerId="ADAL" clId="{BE8326A1-FD0D-6D4D-9BE3-10FC4527A369}" dt="2022-05-18T14:38:13.966" v="1371" actId="1038"/>
          <ac:grpSpMkLst>
            <pc:docMk/>
            <pc:sldMk cId="42862260" sldId="2076138467"/>
            <ac:grpSpMk id="19" creationId="{ECF4AD06-B84C-168A-AB2B-E4B50A919655}"/>
          </ac:grpSpMkLst>
        </pc:grpChg>
        <pc:grpChg chg="add mod">
          <ac:chgData name="Anthony Sofio" userId="d972302e-3028-426b-9b22-2078725da119" providerId="ADAL" clId="{BE8326A1-FD0D-6D4D-9BE3-10FC4527A369}" dt="2022-05-18T14:38:13.966" v="1371" actId="1038"/>
          <ac:grpSpMkLst>
            <pc:docMk/>
            <pc:sldMk cId="42862260" sldId="2076138467"/>
            <ac:grpSpMk id="20" creationId="{4239B7C6-4167-898E-DDCB-7F3A67EFA8DD}"/>
          </ac:grpSpMkLst>
        </pc:grpChg>
        <pc:cxnChg chg="mod">
          <ac:chgData name="Anthony Sofio" userId="d972302e-3028-426b-9b22-2078725da119" providerId="ADAL" clId="{BE8326A1-FD0D-6D4D-9BE3-10FC4527A369}" dt="2022-05-18T14:38:13.966" v="1371" actId="1038"/>
          <ac:cxnSpMkLst>
            <pc:docMk/>
            <pc:sldMk cId="42862260" sldId="2076138467"/>
            <ac:cxnSpMk id="4" creationId="{6D3A13DD-4618-7788-1DB9-A7BFCA576C2D}"/>
          </ac:cxnSpMkLst>
        </pc:cxnChg>
        <pc:cxnChg chg="mod">
          <ac:chgData name="Anthony Sofio" userId="d972302e-3028-426b-9b22-2078725da119" providerId="ADAL" clId="{BE8326A1-FD0D-6D4D-9BE3-10FC4527A369}" dt="2022-05-18T14:38:13.966" v="1371" actId="1038"/>
          <ac:cxnSpMkLst>
            <pc:docMk/>
            <pc:sldMk cId="42862260" sldId="2076138467"/>
            <ac:cxnSpMk id="17" creationId="{AE2E8ED6-0F87-3E3E-EA08-7E2B24C4F739}"/>
          </ac:cxnSpMkLst>
        </pc:cxnChg>
        <pc:cxnChg chg="mod">
          <ac:chgData name="Anthony Sofio" userId="d972302e-3028-426b-9b22-2078725da119" providerId="ADAL" clId="{BE8326A1-FD0D-6D4D-9BE3-10FC4527A369}" dt="2022-05-18T14:38:13.966" v="1371" actId="1038"/>
          <ac:cxnSpMkLst>
            <pc:docMk/>
            <pc:sldMk cId="42862260" sldId="2076138467"/>
            <ac:cxnSpMk id="18" creationId="{ECED508D-AB97-8565-6758-EAD90F886622}"/>
          </ac:cxnSpMkLst>
        </pc:cxnChg>
      </pc:sldChg>
      <pc:sldChg chg="addSp modSp del mod modAnim modShow">
        <pc:chgData name="Anthony Sofio" userId="d972302e-3028-426b-9b22-2078725da119" providerId="ADAL" clId="{BE8326A1-FD0D-6D4D-9BE3-10FC4527A369}" dt="2022-05-19T21:28:28.655" v="2765" actId="2696"/>
        <pc:sldMkLst>
          <pc:docMk/>
          <pc:sldMk cId="3853426067" sldId="2076138468"/>
        </pc:sldMkLst>
        <pc:spChg chg="mod">
          <ac:chgData name="Anthony Sofio" userId="d972302e-3028-426b-9b22-2078725da119" providerId="ADAL" clId="{BE8326A1-FD0D-6D4D-9BE3-10FC4527A369}" dt="2022-05-05T17:12:43.275" v="6" actId="1076"/>
          <ac:spMkLst>
            <pc:docMk/>
            <pc:sldMk cId="3853426067" sldId="2076138468"/>
            <ac:spMk id="2" creationId="{C21C8917-5299-DBB6-4FA6-E05EF33E3D78}"/>
          </ac:spMkLst>
        </pc:spChg>
        <pc:grpChg chg="add">
          <ac:chgData name="Anthony Sofio" userId="d972302e-3028-426b-9b22-2078725da119" providerId="ADAL" clId="{BE8326A1-FD0D-6D4D-9BE3-10FC4527A369}" dt="2022-05-05T17:12:40.256" v="4" actId="164"/>
          <ac:grpSpMkLst>
            <pc:docMk/>
            <pc:sldMk cId="3853426067" sldId="2076138468"/>
            <ac:grpSpMk id="3" creationId="{6B2572C7-C8C9-FEB1-63B2-AB9659285F1A}"/>
          </ac:grpSpMkLst>
        </pc:grpChg>
        <pc:grpChg chg="add">
          <ac:chgData name="Anthony Sofio" userId="d972302e-3028-426b-9b22-2078725da119" providerId="ADAL" clId="{BE8326A1-FD0D-6D4D-9BE3-10FC4527A369}" dt="2022-05-05T17:12:49.794" v="7" actId="164"/>
          <ac:grpSpMkLst>
            <pc:docMk/>
            <pc:sldMk cId="3853426067" sldId="2076138468"/>
            <ac:grpSpMk id="37" creationId="{CD0415E5-E2A0-241A-A829-97F810F8133E}"/>
          </ac:grpSpMkLst>
        </pc:grpChg>
      </pc:sldChg>
      <pc:sldChg chg="modSp mod modAnim">
        <pc:chgData name="Anthony Sofio" userId="d972302e-3028-426b-9b22-2078725da119" providerId="ADAL" clId="{BE8326A1-FD0D-6D4D-9BE3-10FC4527A369}" dt="2022-05-18T17:09:35.216" v="2509" actId="1076"/>
        <pc:sldMkLst>
          <pc:docMk/>
          <pc:sldMk cId="4246205196" sldId="2076138469"/>
        </pc:sldMkLst>
        <pc:spChg chg="mod">
          <ac:chgData name="Anthony Sofio" userId="d972302e-3028-426b-9b22-2078725da119" providerId="ADAL" clId="{BE8326A1-FD0D-6D4D-9BE3-10FC4527A369}" dt="2022-05-18T17:09:35.216" v="2509" actId="1076"/>
          <ac:spMkLst>
            <pc:docMk/>
            <pc:sldMk cId="4246205196" sldId="2076138469"/>
            <ac:spMk id="11" creationId="{64791737-DEDB-C6BA-BFDE-9A06BB558B74}"/>
          </ac:spMkLst>
        </pc:spChg>
        <pc:spChg chg="mod">
          <ac:chgData name="Anthony Sofio" userId="d972302e-3028-426b-9b22-2078725da119" providerId="ADAL" clId="{BE8326A1-FD0D-6D4D-9BE3-10FC4527A369}" dt="2022-05-18T17:09:35.216" v="2509" actId="1076"/>
          <ac:spMkLst>
            <pc:docMk/>
            <pc:sldMk cId="4246205196" sldId="2076138469"/>
            <ac:spMk id="12" creationId="{D0ABF3BB-7079-B015-B25D-77FC0F0F3CDE}"/>
          </ac:spMkLst>
        </pc:spChg>
        <pc:grpChg chg="mod">
          <ac:chgData name="Anthony Sofio" userId="d972302e-3028-426b-9b22-2078725da119" providerId="ADAL" clId="{BE8326A1-FD0D-6D4D-9BE3-10FC4527A369}" dt="2022-05-18T17:09:35.216" v="2509" actId="1076"/>
          <ac:grpSpMkLst>
            <pc:docMk/>
            <pc:sldMk cId="4246205196" sldId="2076138469"/>
            <ac:grpSpMk id="10" creationId="{D222FE30-6E2C-A737-AFEB-982CCF99B8EC}"/>
          </ac:grpSpMkLst>
        </pc:grpChg>
        <pc:picChg chg="mod">
          <ac:chgData name="Anthony Sofio" userId="d972302e-3028-426b-9b22-2078725da119" providerId="ADAL" clId="{BE8326A1-FD0D-6D4D-9BE3-10FC4527A369}" dt="2022-05-18T17:09:29.605" v="2508" actId="1076"/>
          <ac:picMkLst>
            <pc:docMk/>
            <pc:sldMk cId="4246205196" sldId="2076138469"/>
            <ac:picMk id="4" creationId="{8E939463-B12A-14CF-3EE2-1A63FD289914}"/>
          </ac:picMkLst>
        </pc:picChg>
        <pc:picChg chg="mod">
          <ac:chgData name="Anthony Sofio" userId="d972302e-3028-426b-9b22-2078725da119" providerId="ADAL" clId="{BE8326A1-FD0D-6D4D-9BE3-10FC4527A369}" dt="2022-05-18T17:09:29.605" v="2508" actId="1076"/>
          <ac:picMkLst>
            <pc:docMk/>
            <pc:sldMk cId="4246205196" sldId="2076138469"/>
            <ac:picMk id="5" creationId="{49B065B2-C1EF-9ECA-5D33-76F324103299}"/>
          </ac:picMkLst>
        </pc:picChg>
        <pc:picChg chg="mod">
          <ac:chgData name="Anthony Sofio" userId="d972302e-3028-426b-9b22-2078725da119" providerId="ADAL" clId="{BE8326A1-FD0D-6D4D-9BE3-10FC4527A369}" dt="2022-05-18T17:09:29.605" v="2508" actId="1076"/>
          <ac:picMkLst>
            <pc:docMk/>
            <pc:sldMk cId="4246205196" sldId="2076138469"/>
            <ac:picMk id="6" creationId="{85A3A581-DFD6-57B0-9AEB-A43C69D9C8CB}"/>
          </ac:picMkLst>
        </pc:picChg>
        <pc:picChg chg="mod">
          <ac:chgData name="Anthony Sofio" userId="d972302e-3028-426b-9b22-2078725da119" providerId="ADAL" clId="{BE8326A1-FD0D-6D4D-9BE3-10FC4527A369}" dt="2022-05-18T17:09:29.605" v="2508" actId="1076"/>
          <ac:picMkLst>
            <pc:docMk/>
            <pc:sldMk cId="4246205196" sldId="2076138469"/>
            <ac:picMk id="7" creationId="{2B1F6F52-F811-7C02-5728-185F9001BDEF}"/>
          </ac:picMkLst>
        </pc:picChg>
        <pc:picChg chg="mod">
          <ac:chgData name="Anthony Sofio" userId="d972302e-3028-426b-9b22-2078725da119" providerId="ADAL" clId="{BE8326A1-FD0D-6D4D-9BE3-10FC4527A369}" dt="2022-05-18T17:09:29.605" v="2508" actId="1076"/>
          <ac:picMkLst>
            <pc:docMk/>
            <pc:sldMk cId="4246205196" sldId="2076138469"/>
            <ac:picMk id="8" creationId="{759A9998-DD4D-9AEB-1972-24EF2417A349}"/>
          </ac:picMkLst>
        </pc:picChg>
        <pc:picChg chg="mod">
          <ac:chgData name="Anthony Sofio" userId="d972302e-3028-426b-9b22-2078725da119" providerId="ADAL" clId="{BE8326A1-FD0D-6D4D-9BE3-10FC4527A369}" dt="2022-05-18T17:09:29.605" v="2508" actId="1076"/>
          <ac:picMkLst>
            <pc:docMk/>
            <pc:sldMk cId="4246205196" sldId="2076138469"/>
            <ac:picMk id="9" creationId="{80739D2C-7457-17D7-2096-66446C7358EE}"/>
          </ac:picMkLst>
        </pc:picChg>
        <pc:picChg chg="mod">
          <ac:chgData name="Anthony Sofio" userId="d972302e-3028-426b-9b22-2078725da119" providerId="ADAL" clId="{BE8326A1-FD0D-6D4D-9BE3-10FC4527A369}" dt="2022-05-18T17:09:35.216" v="2509" actId="1076"/>
          <ac:picMkLst>
            <pc:docMk/>
            <pc:sldMk cId="4246205196" sldId="2076138469"/>
            <ac:picMk id="13" creationId="{F1D18496-A1C6-5D6F-B200-60B2A528DED4}"/>
          </ac:picMkLst>
        </pc:picChg>
      </pc:sldChg>
      <pc:sldChg chg="addSp delSp modSp mod delAnim modAnim">
        <pc:chgData name="Anthony Sofio" userId="d972302e-3028-426b-9b22-2078725da119" providerId="ADAL" clId="{BE8326A1-FD0D-6D4D-9BE3-10FC4527A369}" dt="2022-05-18T17:51:25.061" v="2613"/>
        <pc:sldMkLst>
          <pc:docMk/>
          <pc:sldMk cId="180753478" sldId="2076138470"/>
        </pc:sldMkLst>
        <pc:spChg chg="mod">
          <ac:chgData name="Anthony Sofio" userId="d972302e-3028-426b-9b22-2078725da119" providerId="ADAL" clId="{BE8326A1-FD0D-6D4D-9BE3-10FC4527A369}" dt="2022-05-18T17:49:08.770" v="2553" actId="1036"/>
          <ac:spMkLst>
            <pc:docMk/>
            <pc:sldMk cId="180753478" sldId="2076138470"/>
            <ac:spMk id="5" creationId="{48583F1D-01E7-730A-0662-3811106B0F1C}"/>
          </ac:spMkLst>
        </pc:spChg>
        <pc:spChg chg="mod">
          <ac:chgData name="Anthony Sofio" userId="d972302e-3028-426b-9b22-2078725da119" providerId="ADAL" clId="{BE8326A1-FD0D-6D4D-9BE3-10FC4527A369}" dt="2022-05-18T17:49:08.770" v="2553" actId="1036"/>
          <ac:spMkLst>
            <pc:docMk/>
            <pc:sldMk cId="180753478" sldId="2076138470"/>
            <ac:spMk id="7" creationId="{EF6141CC-4F64-AD1F-3659-6CA1B71C078B}"/>
          </ac:spMkLst>
        </pc:spChg>
        <pc:spChg chg="mod">
          <ac:chgData name="Anthony Sofio" userId="d972302e-3028-426b-9b22-2078725da119" providerId="ADAL" clId="{BE8326A1-FD0D-6D4D-9BE3-10FC4527A369}" dt="2022-05-18T17:49:08.770" v="2553" actId="1036"/>
          <ac:spMkLst>
            <pc:docMk/>
            <pc:sldMk cId="180753478" sldId="2076138470"/>
            <ac:spMk id="8" creationId="{968E10D8-F1F9-92BC-AF90-B258D7B38D0A}"/>
          </ac:spMkLst>
        </pc:spChg>
        <pc:spChg chg="mod">
          <ac:chgData name="Anthony Sofio" userId="d972302e-3028-426b-9b22-2078725da119" providerId="ADAL" clId="{BE8326A1-FD0D-6D4D-9BE3-10FC4527A369}" dt="2022-05-18T17:49:08.770" v="2553" actId="1036"/>
          <ac:spMkLst>
            <pc:docMk/>
            <pc:sldMk cId="180753478" sldId="2076138470"/>
            <ac:spMk id="9" creationId="{23055838-FAD9-D738-4CF1-51A4B72E621B}"/>
          </ac:spMkLst>
        </pc:spChg>
        <pc:spChg chg="mod">
          <ac:chgData name="Anthony Sofio" userId="d972302e-3028-426b-9b22-2078725da119" providerId="ADAL" clId="{BE8326A1-FD0D-6D4D-9BE3-10FC4527A369}" dt="2022-05-18T17:49:08.770" v="2553" actId="1036"/>
          <ac:spMkLst>
            <pc:docMk/>
            <pc:sldMk cId="180753478" sldId="2076138470"/>
            <ac:spMk id="10" creationId="{23DFF273-4236-420E-8EEE-0E96D71CE9A9}"/>
          </ac:spMkLst>
        </pc:spChg>
        <pc:spChg chg="mod">
          <ac:chgData name="Anthony Sofio" userId="d972302e-3028-426b-9b22-2078725da119" providerId="ADAL" clId="{BE8326A1-FD0D-6D4D-9BE3-10FC4527A369}" dt="2022-05-18T17:49:08.770" v="2553" actId="1036"/>
          <ac:spMkLst>
            <pc:docMk/>
            <pc:sldMk cId="180753478" sldId="2076138470"/>
            <ac:spMk id="11" creationId="{587A32A5-A4CB-D0E2-941E-AA65F8312178}"/>
          </ac:spMkLst>
        </pc:spChg>
        <pc:spChg chg="add mod">
          <ac:chgData name="Anthony Sofio" userId="d972302e-3028-426b-9b22-2078725da119" providerId="ADAL" clId="{BE8326A1-FD0D-6D4D-9BE3-10FC4527A369}" dt="2022-05-18T17:50:41.380" v="2605" actId="1076"/>
          <ac:spMkLst>
            <pc:docMk/>
            <pc:sldMk cId="180753478" sldId="2076138470"/>
            <ac:spMk id="12" creationId="{10ACC889-F903-FDE7-35CD-B90DB4627ABD}"/>
          </ac:spMkLst>
        </pc:spChg>
        <pc:spChg chg="mod">
          <ac:chgData name="Anthony Sofio" userId="d972302e-3028-426b-9b22-2078725da119" providerId="ADAL" clId="{BE8326A1-FD0D-6D4D-9BE3-10FC4527A369}" dt="2022-05-16T21:51:50.120" v="1021" actId="1076"/>
          <ac:spMkLst>
            <pc:docMk/>
            <pc:sldMk cId="180753478" sldId="2076138470"/>
            <ac:spMk id="12" creationId="{89A1A716-DC6D-660A-B44C-37F3A9E10E76}"/>
          </ac:spMkLst>
        </pc:spChg>
        <pc:spChg chg="mod">
          <ac:chgData name="Anthony Sofio" userId="d972302e-3028-426b-9b22-2078725da119" providerId="ADAL" clId="{BE8326A1-FD0D-6D4D-9BE3-10FC4527A369}" dt="2022-05-18T17:49:08.770" v="2553" actId="1036"/>
          <ac:spMkLst>
            <pc:docMk/>
            <pc:sldMk cId="180753478" sldId="2076138470"/>
            <ac:spMk id="13" creationId="{465F0B57-D9E8-3412-969C-AF3BB85C324F}"/>
          </ac:spMkLst>
        </pc:spChg>
        <pc:spChg chg="mod">
          <ac:chgData name="Anthony Sofio" userId="d972302e-3028-426b-9b22-2078725da119" providerId="ADAL" clId="{BE8326A1-FD0D-6D4D-9BE3-10FC4527A369}" dt="2022-05-18T17:49:08.770" v="2553" actId="1036"/>
          <ac:spMkLst>
            <pc:docMk/>
            <pc:sldMk cId="180753478" sldId="2076138470"/>
            <ac:spMk id="14" creationId="{A2E1DA56-1CBC-B37E-B316-F02C2021B88D}"/>
          </ac:spMkLst>
        </pc:spChg>
        <pc:spChg chg="mod">
          <ac:chgData name="Anthony Sofio" userId="d972302e-3028-426b-9b22-2078725da119" providerId="ADAL" clId="{BE8326A1-FD0D-6D4D-9BE3-10FC4527A369}" dt="2022-05-18T17:49:08.770" v="2553" actId="1036"/>
          <ac:spMkLst>
            <pc:docMk/>
            <pc:sldMk cId="180753478" sldId="2076138470"/>
            <ac:spMk id="15" creationId="{5051C8D2-6675-DDB8-3BBA-D8452FFFC951}"/>
          </ac:spMkLst>
        </pc:spChg>
        <pc:spChg chg="mod">
          <ac:chgData name="Anthony Sofio" userId="d972302e-3028-426b-9b22-2078725da119" providerId="ADAL" clId="{BE8326A1-FD0D-6D4D-9BE3-10FC4527A369}" dt="2022-05-18T17:49:08.770" v="2553" actId="1036"/>
          <ac:spMkLst>
            <pc:docMk/>
            <pc:sldMk cId="180753478" sldId="2076138470"/>
            <ac:spMk id="16" creationId="{52845D4A-64D5-4E9E-B59D-0DBB98A47FAD}"/>
          </ac:spMkLst>
        </pc:spChg>
        <pc:spChg chg="mod">
          <ac:chgData name="Anthony Sofio" userId="d972302e-3028-426b-9b22-2078725da119" providerId="ADAL" clId="{BE8326A1-FD0D-6D4D-9BE3-10FC4527A369}" dt="2022-05-18T17:49:08.770" v="2553" actId="1036"/>
          <ac:spMkLst>
            <pc:docMk/>
            <pc:sldMk cId="180753478" sldId="2076138470"/>
            <ac:spMk id="17" creationId="{11B8DE69-C15B-0178-3373-21254BDBDCD5}"/>
          </ac:spMkLst>
        </pc:spChg>
        <pc:spChg chg="mod">
          <ac:chgData name="Anthony Sofio" userId="d972302e-3028-426b-9b22-2078725da119" providerId="ADAL" clId="{BE8326A1-FD0D-6D4D-9BE3-10FC4527A369}" dt="2022-05-18T17:49:08.770" v="2553" actId="1036"/>
          <ac:spMkLst>
            <pc:docMk/>
            <pc:sldMk cId="180753478" sldId="2076138470"/>
            <ac:spMk id="19" creationId="{C5555091-7DB7-8AC6-08DA-83873937D4BC}"/>
          </ac:spMkLst>
        </pc:spChg>
        <pc:spChg chg="mod">
          <ac:chgData name="Anthony Sofio" userId="d972302e-3028-426b-9b22-2078725da119" providerId="ADAL" clId="{BE8326A1-FD0D-6D4D-9BE3-10FC4527A369}" dt="2022-05-18T17:49:08.770" v="2553" actId="1036"/>
          <ac:spMkLst>
            <pc:docMk/>
            <pc:sldMk cId="180753478" sldId="2076138470"/>
            <ac:spMk id="20" creationId="{0FFD4E77-11FF-8B36-E78D-C0E6BC497BDC}"/>
          </ac:spMkLst>
        </pc:spChg>
        <pc:spChg chg="mod">
          <ac:chgData name="Anthony Sofio" userId="d972302e-3028-426b-9b22-2078725da119" providerId="ADAL" clId="{BE8326A1-FD0D-6D4D-9BE3-10FC4527A369}" dt="2022-05-18T17:49:08.770" v="2553" actId="1036"/>
          <ac:spMkLst>
            <pc:docMk/>
            <pc:sldMk cId="180753478" sldId="2076138470"/>
            <ac:spMk id="21" creationId="{9068EE4F-E2D3-E966-8012-495CFCD1A39D}"/>
          </ac:spMkLst>
        </pc:spChg>
        <pc:spChg chg="mod">
          <ac:chgData name="Anthony Sofio" userId="d972302e-3028-426b-9b22-2078725da119" providerId="ADAL" clId="{BE8326A1-FD0D-6D4D-9BE3-10FC4527A369}" dt="2022-05-18T17:49:08.770" v="2553" actId="1036"/>
          <ac:spMkLst>
            <pc:docMk/>
            <pc:sldMk cId="180753478" sldId="2076138470"/>
            <ac:spMk id="23" creationId="{6B57E082-03C6-DE95-B112-2CCB4CE4AB96}"/>
          </ac:spMkLst>
        </pc:spChg>
        <pc:spChg chg="mod">
          <ac:chgData name="Anthony Sofio" userId="d972302e-3028-426b-9b22-2078725da119" providerId="ADAL" clId="{BE8326A1-FD0D-6D4D-9BE3-10FC4527A369}" dt="2022-05-18T17:49:08.770" v="2553" actId="1036"/>
          <ac:spMkLst>
            <pc:docMk/>
            <pc:sldMk cId="180753478" sldId="2076138470"/>
            <ac:spMk id="24" creationId="{73FFD015-82FD-1878-6A91-69BCDFEDB395}"/>
          </ac:spMkLst>
        </pc:spChg>
        <pc:spChg chg="mod">
          <ac:chgData name="Anthony Sofio" userId="d972302e-3028-426b-9b22-2078725da119" providerId="ADAL" clId="{BE8326A1-FD0D-6D4D-9BE3-10FC4527A369}" dt="2022-05-18T17:49:08.770" v="2553" actId="1036"/>
          <ac:spMkLst>
            <pc:docMk/>
            <pc:sldMk cId="180753478" sldId="2076138470"/>
            <ac:spMk id="25" creationId="{3576862F-F659-FA42-A3DC-FA46E4EF37E9}"/>
          </ac:spMkLst>
        </pc:spChg>
        <pc:spChg chg="mod">
          <ac:chgData name="Anthony Sofio" userId="d972302e-3028-426b-9b22-2078725da119" providerId="ADAL" clId="{BE8326A1-FD0D-6D4D-9BE3-10FC4527A369}" dt="2022-05-18T17:49:08.770" v="2553" actId="1036"/>
          <ac:spMkLst>
            <pc:docMk/>
            <pc:sldMk cId="180753478" sldId="2076138470"/>
            <ac:spMk id="26" creationId="{414847BC-9EA6-B672-C9B9-42608BDAF3CB}"/>
          </ac:spMkLst>
        </pc:spChg>
        <pc:spChg chg="mod">
          <ac:chgData name="Anthony Sofio" userId="d972302e-3028-426b-9b22-2078725da119" providerId="ADAL" clId="{BE8326A1-FD0D-6D4D-9BE3-10FC4527A369}" dt="2022-05-18T17:49:08.770" v="2553" actId="1036"/>
          <ac:spMkLst>
            <pc:docMk/>
            <pc:sldMk cId="180753478" sldId="2076138470"/>
            <ac:spMk id="27" creationId="{93C62608-F259-613D-316C-E8E4EACAB1E0}"/>
          </ac:spMkLst>
        </pc:spChg>
        <pc:spChg chg="mod">
          <ac:chgData name="Anthony Sofio" userId="d972302e-3028-426b-9b22-2078725da119" providerId="ADAL" clId="{BE8326A1-FD0D-6D4D-9BE3-10FC4527A369}" dt="2022-05-18T17:49:08.770" v="2553" actId="1036"/>
          <ac:spMkLst>
            <pc:docMk/>
            <pc:sldMk cId="180753478" sldId="2076138470"/>
            <ac:spMk id="28" creationId="{E35C0A64-CBE6-B955-F110-2679FCA71303}"/>
          </ac:spMkLst>
        </pc:spChg>
        <pc:spChg chg="mod">
          <ac:chgData name="Anthony Sofio" userId="d972302e-3028-426b-9b22-2078725da119" providerId="ADAL" clId="{BE8326A1-FD0D-6D4D-9BE3-10FC4527A369}" dt="2022-05-18T17:49:08.770" v="2553" actId="1036"/>
          <ac:spMkLst>
            <pc:docMk/>
            <pc:sldMk cId="180753478" sldId="2076138470"/>
            <ac:spMk id="29" creationId="{DCA54D0C-A9E9-D609-59E5-CC40AB3D46E1}"/>
          </ac:spMkLst>
        </pc:spChg>
        <pc:spChg chg="add mod">
          <ac:chgData name="Anthony Sofio" userId="d972302e-3028-426b-9b22-2078725da119" providerId="ADAL" clId="{BE8326A1-FD0D-6D4D-9BE3-10FC4527A369}" dt="2022-05-18T17:51:16.017" v="2612" actId="14100"/>
          <ac:spMkLst>
            <pc:docMk/>
            <pc:sldMk cId="180753478" sldId="2076138470"/>
            <ac:spMk id="30" creationId="{59DF80F4-00C8-BD09-F2B5-A8764EC0E9E9}"/>
          </ac:spMkLst>
        </pc:spChg>
        <pc:spChg chg="mod">
          <ac:chgData name="Anthony Sofio" userId="d972302e-3028-426b-9b22-2078725da119" providerId="ADAL" clId="{BE8326A1-FD0D-6D4D-9BE3-10FC4527A369}" dt="2022-05-18T17:49:08.770" v="2553" actId="1036"/>
          <ac:spMkLst>
            <pc:docMk/>
            <pc:sldMk cId="180753478" sldId="2076138470"/>
            <ac:spMk id="38" creationId="{2036CE14-A69F-DE05-8841-08493CF23661}"/>
          </ac:spMkLst>
        </pc:spChg>
        <pc:spChg chg="mod">
          <ac:chgData name="Anthony Sofio" userId="d972302e-3028-426b-9b22-2078725da119" providerId="ADAL" clId="{BE8326A1-FD0D-6D4D-9BE3-10FC4527A369}" dt="2022-05-18T17:49:08.770" v="2553" actId="1036"/>
          <ac:spMkLst>
            <pc:docMk/>
            <pc:sldMk cId="180753478" sldId="2076138470"/>
            <ac:spMk id="40" creationId="{D77973A5-6156-A417-699F-9F1277A21C92}"/>
          </ac:spMkLst>
        </pc:spChg>
        <pc:spChg chg="mod">
          <ac:chgData name="Anthony Sofio" userId="d972302e-3028-426b-9b22-2078725da119" providerId="ADAL" clId="{BE8326A1-FD0D-6D4D-9BE3-10FC4527A369}" dt="2022-05-18T17:49:08.770" v="2553" actId="1036"/>
          <ac:spMkLst>
            <pc:docMk/>
            <pc:sldMk cId="180753478" sldId="2076138470"/>
            <ac:spMk id="43" creationId="{A8A7ED23-DC5C-22F5-5B18-B24DDCC09DB9}"/>
          </ac:spMkLst>
        </pc:spChg>
        <pc:spChg chg="mod">
          <ac:chgData name="Anthony Sofio" userId="d972302e-3028-426b-9b22-2078725da119" providerId="ADAL" clId="{BE8326A1-FD0D-6D4D-9BE3-10FC4527A369}" dt="2022-05-18T17:49:08.770" v="2553" actId="1036"/>
          <ac:spMkLst>
            <pc:docMk/>
            <pc:sldMk cId="180753478" sldId="2076138470"/>
            <ac:spMk id="44" creationId="{0601B847-974E-3AB3-58B6-5463B8D692DE}"/>
          </ac:spMkLst>
        </pc:spChg>
        <pc:spChg chg="mod">
          <ac:chgData name="Anthony Sofio" userId="d972302e-3028-426b-9b22-2078725da119" providerId="ADAL" clId="{BE8326A1-FD0D-6D4D-9BE3-10FC4527A369}" dt="2022-05-18T17:49:08.770" v="2553" actId="1036"/>
          <ac:spMkLst>
            <pc:docMk/>
            <pc:sldMk cId="180753478" sldId="2076138470"/>
            <ac:spMk id="45" creationId="{556DE54E-00A9-80A1-17DC-ED5088513550}"/>
          </ac:spMkLst>
        </pc:spChg>
        <pc:spChg chg="mod">
          <ac:chgData name="Anthony Sofio" userId="d972302e-3028-426b-9b22-2078725da119" providerId="ADAL" clId="{BE8326A1-FD0D-6D4D-9BE3-10FC4527A369}" dt="2022-05-18T17:49:08.770" v="2553" actId="1036"/>
          <ac:spMkLst>
            <pc:docMk/>
            <pc:sldMk cId="180753478" sldId="2076138470"/>
            <ac:spMk id="55" creationId="{4301A722-CB5A-7100-72D2-A0A7678A2DCC}"/>
          </ac:spMkLst>
        </pc:spChg>
        <pc:spChg chg="mod">
          <ac:chgData name="Anthony Sofio" userId="d972302e-3028-426b-9b22-2078725da119" providerId="ADAL" clId="{BE8326A1-FD0D-6D4D-9BE3-10FC4527A369}" dt="2022-05-18T17:49:08.770" v="2553" actId="1036"/>
          <ac:spMkLst>
            <pc:docMk/>
            <pc:sldMk cId="180753478" sldId="2076138470"/>
            <ac:spMk id="56" creationId="{AEE9F3A4-66F0-A537-BE2C-5B2FBE31ADCB}"/>
          </ac:spMkLst>
        </pc:spChg>
        <pc:spChg chg="mod">
          <ac:chgData name="Anthony Sofio" userId="d972302e-3028-426b-9b22-2078725da119" providerId="ADAL" clId="{BE8326A1-FD0D-6D4D-9BE3-10FC4527A369}" dt="2022-05-18T17:49:08.770" v="2553" actId="1036"/>
          <ac:spMkLst>
            <pc:docMk/>
            <pc:sldMk cId="180753478" sldId="2076138470"/>
            <ac:spMk id="57" creationId="{AAB0A4FD-B5BE-0A79-3554-514D4EC4F286}"/>
          </ac:spMkLst>
        </pc:spChg>
        <pc:spChg chg="mod">
          <ac:chgData name="Anthony Sofio" userId="d972302e-3028-426b-9b22-2078725da119" providerId="ADAL" clId="{BE8326A1-FD0D-6D4D-9BE3-10FC4527A369}" dt="2022-05-18T17:49:08.770" v="2553" actId="1036"/>
          <ac:spMkLst>
            <pc:docMk/>
            <pc:sldMk cId="180753478" sldId="2076138470"/>
            <ac:spMk id="58" creationId="{AE95404E-13AD-A0AB-2DD6-84C9FFF3D584}"/>
          </ac:spMkLst>
        </pc:spChg>
        <pc:grpChg chg="add mod">
          <ac:chgData name="Anthony Sofio" userId="d972302e-3028-426b-9b22-2078725da119" providerId="ADAL" clId="{BE8326A1-FD0D-6D4D-9BE3-10FC4527A369}" dt="2022-05-18T17:49:08.770" v="2553" actId="1036"/>
          <ac:grpSpMkLst>
            <pc:docMk/>
            <pc:sldMk cId="180753478" sldId="2076138470"/>
            <ac:grpSpMk id="6" creationId="{BB99EF94-A761-3FCB-4405-F912D3424D56}"/>
          </ac:grpSpMkLst>
        </pc:grpChg>
        <pc:grpChg chg="add mod">
          <ac:chgData name="Anthony Sofio" userId="d972302e-3028-426b-9b22-2078725da119" providerId="ADAL" clId="{BE8326A1-FD0D-6D4D-9BE3-10FC4527A369}" dt="2022-05-18T17:50:41.380" v="2605" actId="1076"/>
          <ac:grpSpMkLst>
            <pc:docMk/>
            <pc:sldMk cId="180753478" sldId="2076138470"/>
            <ac:grpSpMk id="18" creationId="{C6596F06-6F2E-6B79-E6EB-122C2E4CB68F}"/>
          </ac:grpSpMkLst>
        </pc:grpChg>
        <pc:grpChg chg="mod">
          <ac:chgData name="Anthony Sofio" userId="d972302e-3028-426b-9b22-2078725da119" providerId="ADAL" clId="{BE8326A1-FD0D-6D4D-9BE3-10FC4527A369}" dt="2022-05-18T17:49:08.770" v="2553" actId="1036"/>
          <ac:grpSpMkLst>
            <pc:docMk/>
            <pc:sldMk cId="180753478" sldId="2076138470"/>
            <ac:grpSpMk id="46" creationId="{EE351AF1-F159-B0C1-EE98-3993F4B12649}"/>
          </ac:grpSpMkLst>
        </pc:grpChg>
        <pc:grpChg chg="mod">
          <ac:chgData name="Anthony Sofio" userId="d972302e-3028-426b-9b22-2078725da119" providerId="ADAL" clId="{BE8326A1-FD0D-6D4D-9BE3-10FC4527A369}" dt="2022-05-18T17:49:08.770" v="2553" actId="1036"/>
          <ac:grpSpMkLst>
            <pc:docMk/>
            <pc:sldMk cId="180753478" sldId="2076138470"/>
            <ac:grpSpMk id="47" creationId="{474F33B6-7377-F728-1E30-9B8DB3A6D060}"/>
          </ac:grpSpMkLst>
        </pc:grpChg>
        <pc:grpChg chg="mod">
          <ac:chgData name="Anthony Sofio" userId="d972302e-3028-426b-9b22-2078725da119" providerId="ADAL" clId="{BE8326A1-FD0D-6D4D-9BE3-10FC4527A369}" dt="2022-05-18T17:49:08.770" v="2553" actId="1036"/>
          <ac:grpSpMkLst>
            <pc:docMk/>
            <pc:sldMk cId="180753478" sldId="2076138470"/>
            <ac:grpSpMk id="48" creationId="{8D13AC6C-72E0-6453-336E-0E5AE80F7DFE}"/>
          </ac:grpSpMkLst>
        </pc:grpChg>
        <pc:grpChg chg="mod">
          <ac:chgData name="Anthony Sofio" userId="d972302e-3028-426b-9b22-2078725da119" providerId="ADAL" clId="{BE8326A1-FD0D-6D4D-9BE3-10FC4527A369}" dt="2022-05-18T17:49:08.770" v="2553" actId="1036"/>
          <ac:grpSpMkLst>
            <pc:docMk/>
            <pc:sldMk cId="180753478" sldId="2076138470"/>
            <ac:grpSpMk id="49" creationId="{FC7605C2-618E-C2E8-8D40-9AF1E8B41587}"/>
          </ac:grpSpMkLst>
        </pc:grpChg>
        <pc:grpChg chg="mod">
          <ac:chgData name="Anthony Sofio" userId="d972302e-3028-426b-9b22-2078725da119" providerId="ADAL" clId="{BE8326A1-FD0D-6D4D-9BE3-10FC4527A369}" dt="2022-05-18T17:49:08.770" v="2553" actId="1036"/>
          <ac:grpSpMkLst>
            <pc:docMk/>
            <pc:sldMk cId="180753478" sldId="2076138470"/>
            <ac:grpSpMk id="50" creationId="{8BECD4C0-E4DA-7F24-2CF1-88ADD8AC43FC}"/>
          </ac:grpSpMkLst>
        </pc:grpChg>
        <pc:grpChg chg="mod">
          <ac:chgData name="Anthony Sofio" userId="d972302e-3028-426b-9b22-2078725da119" providerId="ADAL" clId="{BE8326A1-FD0D-6D4D-9BE3-10FC4527A369}" dt="2022-05-18T17:49:08.770" v="2553" actId="1036"/>
          <ac:grpSpMkLst>
            <pc:docMk/>
            <pc:sldMk cId="180753478" sldId="2076138470"/>
            <ac:grpSpMk id="51" creationId="{D62BD70E-F7C5-F931-A30B-BC62F9A07564}"/>
          </ac:grpSpMkLst>
        </pc:grpChg>
        <pc:grpChg chg="del mod">
          <ac:chgData name="Anthony Sofio" userId="d972302e-3028-426b-9b22-2078725da119" providerId="ADAL" clId="{BE8326A1-FD0D-6D4D-9BE3-10FC4527A369}" dt="2022-05-16T21:52:50.133" v="1115" actId="478"/>
          <ac:grpSpMkLst>
            <pc:docMk/>
            <pc:sldMk cId="180753478" sldId="2076138470"/>
            <ac:grpSpMk id="52" creationId="{79E42580-B3DF-E078-6DE9-314482316DE3}"/>
          </ac:grpSpMkLst>
        </pc:grpChg>
        <pc:grpChg chg="mod">
          <ac:chgData name="Anthony Sofio" userId="d972302e-3028-426b-9b22-2078725da119" providerId="ADAL" clId="{BE8326A1-FD0D-6D4D-9BE3-10FC4527A369}" dt="2022-05-18T17:49:08.770" v="2553" actId="1036"/>
          <ac:grpSpMkLst>
            <pc:docMk/>
            <pc:sldMk cId="180753478" sldId="2076138470"/>
            <ac:grpSpMk id="53" creationId="{216928A5-C115-3239-1105-DAD9BB470B5F}"/>
          </ac:grpSpMkLst>
        </pc:grpChg>
        <pc:grpChg chg="add mod">
          <ac:chgData name="Anthony Sofio" userId="d972302e-3028-426b-9b22-2078725da119" providerId="ADAL" clId="{BE8326A1-FD0D-6D4D-9BE3-10FC4527A369}" dt="2022-05-18T17:49:08.770" v="2553" actId="1036"/>
          <ac:grpSpMkLst>
            <pc:docMk/>
            <pc:sldMk cId="180753478" sldId="2076138470"/>
            <ac:grpSpMk id="54" creationId="{0E3090B1-A9FB-33EC-2786-3FFBADF14C89}"/>
          </ac:grpSpMkLst>
        </pc:grpChg>
        <pc:picChg chg="add mod">
          <ac:chgData name="Anthony Sofio" userId="d972302e-3028-426b-9b22-2078725da119" providerId="ADAL" clId="{BE8326A1-FD0D-6D4D-9BE3-10FC4527A369}" dt="2022-05-18T17:49:08.770" v="2553" actId="1036"/>
          <ac:picMkLst>
            <pc:docMk/>
            <pc:sldMk cId="180753478" sldId="2076138470"/>
            <ac:picMk id="3" creationId="{87922342-8BC6-F659-617A-CA0512A53998}"/>
          </ac:picMkLst>
        </pc:picChg>
        <pc:picChg chg="mod">
          <ac:chgData name="Anthony Sofio" userId="d972302e-3028-426b-9b22-2078725da119" providerId="ADAL" clId="{BE8326A1-FD0D-6D4D-9BE3-10FC4527A369}" dt="2022-05-18T17:49:08.770" v="2553" actId="1036"/>
          <ac:picMkLst>
            <pc:docMk/>
            <pc:sldMk cId="180753478" sldId="2076138470"/>
            <ac:picMk id="22" creationId="{07144013-BE9F-B25E-0552-735BCDEF2AAE}"/>
          </ac:picMkLst>
        </pc:picChg>
        <pc:picChg chg="mod">
          <ac:chgData name="Anthony Sofio" userId="d972302e-3028-426b-9b22-2078725da119" providerId="ADAL" clId="{BE8326A1-FD0D-6D4D-9BE3-10FC4527A369}" dt="2022-05-18T17:49:08.770" v="2553" actId="1036"/>
          <ac:picMkLst>
            <pc:docMk/>
            <pc:sldMk cId="180753478" sldId="2076138470"/>
            <ac:picMk id="32" creationId="{F929342A-B6AE-EAE1-6DAA-ECED2A1A9426}"/>
          </ac:picMkLst>
        </pc:picChg>
        <pc:picChg chg="mod">
          <ac:chgData name="Anthony Sofio" userId="d972302e-3028-426b-9b22-2078725da119" providerId="ADAL" clId="{BE8326A1-FD0D-6D4D-9BE3-10FC4527A369}" dt="2022-05-18T17:49:08.770" v="2553" actId="1036"/>
          <ac:picMkLst>
            <pc:docMk/>
            <pc:sldMk cId="180753478" sldId="2076138470"/>
            <ac:picMk id="33" creationId="{4DA6032F-DF25-F6C1-562C-5EE8981AFCFF}"/>
          </ac:picMkLst>
        </pc:picChg>
        <pc:picChg chg="mod">
          <ac:chgData name="Anthony Sofio" userId="d972302e-3028-426b-9b22-2078725da119" providerId="ADAL" clId="{BE8326A1-FD0D-6D4D-9BE3-10FC4527A369}" dt="2022-05-18T17:49:08.770" v="2553" actId="1036"/>
          <ac:picMkLst>
            <pc:docMk/>
            <pc:sldMk cId="180753478" sldId="2076138470"/>
            <ac:picMk id="34" creationId="{7A801373-500C-627B-F4F7-9CBBA7B94222}"/>
          </ac:picMkLst>
        </pc:picChg>
        <pc:picChg chg="del">
          <ac:chgData name="Anthony Sofio" userId="d972302e-3028-426b-9b22-2078725da119" providerId="ADAL" clId="{BE8326A1-FD0D-6D4D-9BE3-10FC4527A369}" dt="2022-05-18T15:27:48.373" v="1407" actId="478"/>
          <ac:picMkLst>
            <pc:docMk/>
            <pc:sldMk cId="180753478" sldId="2076138470"/>
            <ac:picMk id="35" creationId="{304854D6-3528-39D6-BE2F-5C6363C44C5B}"/>
          </ac:picMkLst>
        </pc:picChg>
        <pc:picChg chg="mod">
          <ac:chgData name="Anthony Sofio" userId="d972302e-3028-426b-9b22-2078725da119" providerId="ADAL" clId="{BE8326A1-FD0D-6D4D-9BE3-10FC4527A369}" dt="2022-05-18T17:49:08.770" v="2553" actId="1036"/>
          <ac:picMkLst>
            <pc:docMk/>
            <pc:sldMk cId="180753478" sldId="2076138470"/>
            <ac:picMk id="39" creationId="{9B5B7C20-8D99-32EF-38F0-BA02890786CE}"/>
          </ac:picMkLst>
        </pc:picChg>
        <pc:picChg chg="mod">
          <ac:chgData name="Anthony Sofio" userId="d972302e-3028-426b-9b22-2078725da119" providerId="ADAL" clId="{BE8326A1-FD0D-6D4D-9BE3-10FC4527A369}" dt="2022-05-18T17:49:08.770" v="2553" actId="1036"/>
          <ac:picMkLst>
            <pc:docMk/>
            <pc:sldMk cId="180753478" sldId="2076138470"/>
            <ac:picMk id="41" creationId="{AE673C18-B1C7-4B4E-8175-B49E6B44D4BC}"/>
          </ac:picMkLst>
        </pc:picChg>
        <pc:picChg chg="mod">
          <ac:chgData name="Anthony Sofio" userId="d972302e-3028-426b-9b22-2078725da119" providerId="ADAL" clId="{BE8326A1-FD0D-6D4D-9BE3-10FC4527A369}" dt="2022-05-18T17:49:08.770" v="2553" actId="1036"/>
          <ac:picMkLst>
            <pc:docMk/>
            <pc:sldMk cId="180753478" sldId="2076138470"/>
            <ac:picMk id="42" creationId="{51CF3D53-8D04-7D62-AFED-CB760FC58831}"/>
          </ac:picMkLst>
        </pc:picChg>
        <pc:picChg chg="del mod">
          <ac:chgData name="Anthony Sofio" userId="d972302e-3028-426b-9b22-2078725da119" providerId="ADAL" clId="{BE8326A1-FD0D-6D4D-9BE3-10FC4527A369}" dt="2022-05-16T21:54:03.732" v="1211" actId="478"/>
          <ac:picMkLst>
            <pc:docMk/>
            <pc:sldMk cId="180753478" sldId="2076138470"/>
            <ac:picMk id="59" creationId="{07D41ACB-72EB-7034-95D6-ABA759D66711}"/>
          </ac:picMkLst>
        </pc:picChg>
        <pc:picChg chg="add del mod">
          <ac:chgData name="Anthony Sofio" userId="d972302e-3028-426b-9b22-2078725da119" providerId="ADAL" clId="{BE8326A1-FD0D-6D4D-9BE3-10FC4527A369}" dt="2022-05-18T15:27:35.562" v="1402" actId="21"/>
          <ac:picMkLst>
            <pc:docMk/>
            <pc:sldMk cId="180753478" sldId="2076138470"/>
            <ac:picMk id="1026" creationId="{43DEADEA-4CD5-BD24-B54C-CE602ED7DA9A}"/>
          </ac:picMkLst>
        </pc:picChg>
        <pc:picChg chg="add mod">
          <ac:chgData name="Anthony Sofio" userId="d972302e-3028-426b-9b22-2078725da119" providerId="ADAL" clId="{BE8326A1-FD0D-6D4D-9BE3-10FC4527A369}" dt="2022-05-18T17:49:08.770" v="2553" actId="1036"/>
          <ac:picMkLst>
            <pc:docMk/>
            <pc:sldMk cId="180753478" sldId="2076138470"/>
            <ac:picMk id="1028" creationId="{CCA190A3-0825-AB22-B332-A745D309CF6D}"/>
          </ac:picMkLst>
        </pc:picChg>
        <pc:picChg chg="add mod">
          <ac:chgData name="Anthony Sofio" userId="d972302e-3028-426b-9b22-2078725da119" providerId="ADAL" clId="{BE8326A1-FD0D-6D4D-9BE3-10FC4527A369}" dt="2022-05-18T17:50:41.380" v="2605" actId="1076"/>
          <ac:picMkLst>
            <pc:docMk/>
            <pc:sldMk cId="180753478" sldId="2076138470"/>
            <ac:picMk id="1030" creationId="{46675015-AED6-CE95-08AD-FFE428F27D51}"/>
          </ac:picMkLst>
        </pc:picChg>
        <pc:cxnChg chg="mod">
          <ac:chgData name="Anthony Sofio" userId="d972302e-3028-426b-9b22-2078725da119" providerId="ADAL" clId="{BE8326A1-FD0D-6D4D-9BE3-10FC4527A369}" dt="2022-05-18T17:49:08.770" v="2553" actId="1036"/>
          <ac:cxnSpMkLst>
            <pc:docMk/>
            <pc:sldMk cId="180753478" sldId="2076138470"/>
            <ac:cxnSpMk id="4" creationId="{663ED305-69AE-F02B-CD8C-D627C719CFDD}"/>
          </ac:cxnSpMkLst>
        </pc:cxnChg>
      </pc:sldChg>
      <pc:sldChg chg="addSp delSp modSp mod delAnim modAnim">
        <pc:chgData name="Anthony Sofio" userId="d972302e-3028-426b-9b22-2078725da119" providerId="ADAL" clId="{BE8326A1-FD0D-6D4D-9BE3-10FC4527A369}" dt="2022-05-18T17:08:49.377" v="2507" actId="1076"/>
        <pc:sldMkLst>
          <pc:docMk/>
          <pc:sldMk cId="796579476" sldId="2076138471"/>
        </pc:sldMkLst>
        <pc:spChg chg="mod">
          <ac:chgData name="Anthony Sofio" userId="d972302e-3028-426b-9b22-2078725da119" providerId="ADAL" clId="{BE8326A1-FD0D-6D4D-9BE3-10FC4527A369}" dt="2022-05-18T17:07:13.859" v="2496" actId="1076"/>
          <ac:spMkLst>
            <pc:docMk/>
            <pc:sldMk cId="796579476" sldId="2076138471"/>
            <ac:spMk id="2" creationId="{456AD8C1-F524-DB53-F44B-257783E08ED7}"/>
          </ac:spMkLst>
        </pc:spChg>
        <pc:spChg chg="mod">
          <ac:chgData name="Anthony Sofio" userId="d972302e-3028-426b-9b22-2078725da119" providerId="ADAL" clId="{BE8326A1-FD0D-6D4D-9BE3-10FC4527A369}" dt="2022-05-05T17:30:49.533" v="22" actId="207"/>
          <ac:spMkLst>
            <pc:docMk/>
            <pc:sldMk cId="796579476" sldId="2076138471"/>
            <ac:spMk id="5" creationId="{31651BFF-DAC4-7DC3-36E5-C978A20AE049}"/>
          </ac:spMkLst>
        </pc:spChg>
        <pc:spChg chg="mod">
          <ac:chgData name="Anthony Sofio" userId="d972302e-3028-426b-9b22-2078725da119" providerId="ADAL" clId="{BE8326A1-FD0D-6D4D-9BE3-10FC4527A369}" dt="2022-05-05T17:30:56.987" v="24" actId="207"/>
          <ac:spMkLst>
            <pc:docMk/>
            <pc:sldMk cId="796579476" sldId="2076138471"/>
            <ac:spMk id="7" creationId="{4783029B-F647-22F9-A411-8F2F51D75EC5}"/>
          </ac:spMkLst>
        </pc:spChg>
        <pc:spChg chg="del mod">
          <ac:chgData name="Anthony Sofio" userId="d972302e-3028-426b-9b22-2078725da119" providerId="ADAL" clId="{BE8326A1-FD0D-6D4D-9BE3-10FC4527A369}" dt="2022-05-18T15:33:16.622" v="1541" actId="478"/>
          <ac:spMkLst>
            <pc:docMk/>
            <pc:sldMk cId="796579476" sldId="2076138471"/>
            <ac:spMk id="15" creationId="{9A2A0DBF-9899-5EA3-4068-EE423046F982}"/>
          </ac:spMkLst>
        </pc:spChg>
        <pc:spChg chg="add mod">
          <ac:chgData name="Anthony Sofio" userId="d972302e-3028-426b-9b22-2078725da119" providerId="ADAL" clId="{BE8326A1-FD0D-6D4D-9BE3-10FC4527A369}" dt="2022-05-18T17:03:09.572" v="2361" actId="207"/>
          <ac:spMkLst>
            <pc:docMk/>
            <pc:sldMk cId="796579476" sldId="2076138471"/>
            <ac:spMk id="35" creationId="{89EEB9EC-7143-9EF4-34D0-F7B09DC67844}"/>
          </ac:spMkLst>
        </pc:spChg>
        <pc:spChg chg="add mod">
          <ac:chgData name="Anthony Sofio" userId="d972302e-3028-426b-9b22-2078725da119" providerId="ADAL" clId="{BE8326A1-FD0D-6D4D-9BE3-10FC4527A369}" dt="2022-05-18T17:04:48.983" v="2425" actId="1036"/>
          <ac:spMkLst>
            <pc:docMk/>
            <pc:sldMk cId="796579476" sldId="2076138471"/>
            <ac:spMk id="38" creationId="{68303694-8419-CBD8-4752-4DCCC0A8B811}"/>
          </ac:spMkLst>
        </pc:spChg>
        <pc:spChg chg="add del mod">
          <ac:chgData name="Anthony Sofio" userId="d972302e-3028-426b-9b22-2078725da119" providerId="ADAL" clId="{BE8326A1-FD0D-6D4D-9BE3-10FC4527A369}" dt="2022-05-18T15:39:01.689" v="1709" actId="478"/>
          <ac:spMkLst>
            <pc:docMk/>
            <pc:sldMk cId="796579476" sldId="2076138471"/>
            <ac:spMk id="39" creationId="{12EEE102-03B1-0BFC-63E6-9E82E550E46D}"/>
          </ac:spMkLst>
        </pc:spChg>
        <pc:spChg chg="add mod">
          <ac:chgData name="Anthony Sofio" userId="d972302e-3028-426b-9b22-2078725da119" providerId="ADAL" clId="{BE8326A1-FD0D-6D4D-9BE3-10FC4527A369}" dt="2022-05-18T17:05:00.706" v="2453" actId="207"/>
          <ac:spMkLst>
            <pc:docMk/>
            <pc:sldMk cId="796579476" sldId="2076138471"/>
            <ac:spMk id="43" creationId="{18982307-CA42-CD04-A467-F15481217D8B}"/>
          </ac:spMkLst>
        </pc:spChg>
        <pc:spChg chg="add mod">
          <ac:chgData name="Anthony Sofio" userId="d972302e-3028-426b-9b22-2078725da119" providerId="ADAL" clId="{BE8326A1-FD0D-6D4D-9BE3-10FC4527A369}" dt="2022-05-18T17:06:00.069" v="2493" actId="14100"/>
          <ac:spMkLst>
            <pc:docMk/>
            <pc:sldMk cId="796579476" sldId="2076138471"/>
            <ac:spMk id="44" creationId="{BA5482B9-3295-AC58-7E2A-8FD1709B86FA}"/>
          </ac:spMkLst>
        </pc:spChg>
        <pc:spChg chg="add mod">
          <ac:chgData name="Anthony Sofio" userId="d972302e-3028-426b-9b22-2078725da119" providerId="ADAL" clId="{BE8326A1-FD0D-6D4D-9BE3-10FC4527A369}" dt="2022-05-18T17:04:21.144" v="2372" actId="14100"/>
          <ac:spMkLst>
            <pc:docMk/>
            <pc:sldMk cId="796579476" sldId="2076138471"/>
            <ac:spMk id="60" creationId="{96251C99-A5EE-53D7-F795-7364EC7C28B2}"/>
          </ac:spMkLst>
        </pc:spChg>
        <pc:spChg chg="add mod">
          <ac:chgData name="Anthony Sofio" userId="d972302e-3028-426b-9b22-2078725da119" providerId="ADAL" clId="{BE8326A1-FD0D-6D4D-9BE3-10FC4527A369}" dt="2022-05-18T17:04:48.983" v="2425" actId="1036"/>
          <ac:spMkLst>
            <pc:docMk/>
            <pc:sldMk cId="796579476" sldId="2076138471"/>
            <ac:spMk id="62" creationId="{206960F7-A3AA-BCEF-3F3D-2D1A60F45FE6}"/>
          </ac:spMkLst>
        </pc:spChg>
        <pc:grpChg chg="add del topLvl">
          <ac:chgData name="Anthony Sofio" userId="d972302e-3028-426b-9b22-2078725da119" providerId="ADAL" clId="{BE8326A1-FD0D-6D4D-9BE3-10FC4527A369}" dt="2022-05-18T15:33:12.202" v="1538" actId="478"/>
          <ac:grpSpMkLst>
            <pc:docMk/>
            <pc:sldMk cId="796579476" sldId="2076138471"/>
            <ac:grpSpMk id="3" creationId="{5C761AFD-DF5C-079E-F870-2F880B745733}"/>
          </ac:grpSpMkLst>
        </pc:grpChg>
        <pc:grpChg chg="del">
          <ac:chgData name="Anthony Sofio" userId="d972302e-3028-426b-9b22-2078725da119" providerId="ADAL" clId="{BE8326A1-FD0D-6D4D-9BE3-10FC4527A369}" dt="2022-05-18T15:33:15.268" v="1540" actId="478"/>
          <ac:grpSpMkLst>
            <pc:docMk/>
            <pc:sldMk cId="796579476" sldId="2076138471"/>
            <ac:grpSpMk id="6" creationId="{6607B1D9-E320-05EA-BA82-20710F9F947D}"/>
          </ac:grpSpMkLst>
        </pc:grpChg>
        <pc:grpChg chg="del">
          <ac:chgData name="Anthony Sofio" userId="d972302e-3028-426b-9b22-2078725da119" providerId="ADAL" clId="{BE8326A1-FD0D-6D4D-9BE3-10FC4527A369}" dt="2022-05-18T15:33:13.071" v="1539" actId="478"/>
          <ac:grpSpMkLst>
            <pc:docMk/>
            <pc:sldMk cId="796579476" sldId="2076138471"/>
            <ac:grpSpMk id="16" creationId="{ACF2CD26-5999-D054-12CC-1023C482BF78}"/>
          </ac:grpSpMkLst>
        </pc:grpChg>
        <pc:grpChg chg="add del">
          <ac:chgData name="Anthony Sofio" userId="d972302e-3028-426b-9b22-2078725da119" providerId="ADAL" clId="{BE8326A1-FD0D-6D4D-9BE3-10FC4527A369}" dt="2022-05-18T15:33:09.512" v="1537" actId="165"/>
          <ac:grpSpMkLst>
            <pc:docMk/>
            <pc:sldMk cId="796579476" sldId="2076138471"/>
            <ac:grpSpMk id="34" creationId="{703449AB-E46F-7DEC-F1E9-DE997724EFFE}"/>
          </ac:grpSpMkLst>
        </pc:grpChg>
        <pc:grpChg chg="add del mod">
          <ac:chgData name="Anthony Sofio" userId="d972302e-3028-426b-9b22-2078725da119" providerId="ADAL" clId="{BE8326A1-FD0D-6D4D-9BE3-10FC4527A369}" dt="2022-05-18T17:05:14.653" v="2477" actId="165"/>
          <ac:grpSpMkLst>
            <pc:docMk/>
            <pc:sldMk cId="796579476" sldId="2076138471"/>
            <ac:grpSpMk id="59" creationId="{C5B65B1D-C9FA-37C5-E1CF-E70C51A8EA06}"/>
          </ac:grpSpMkLst>
        </pc:grpChg>
        <pc:grpChg chg="add mod">
          <ac:chgData name="Anthony Sofio" userId="d972302e-3028-426b-9b22-2078725da119" providerId="ADAL" clId="{BE8326A1-FD0D-6D4D-9BE3-10FC4527A369}" dt="2022-05-18T17:08:49.377" v="2507" actId="1076"/>
          <ac:grpSpMkLst>
            <pc:docMk/>
            <pc:sldMk cId="796579476" sldId="2076138471"/>
            <ac:grpSpMk id="63" creationId="{55FC3657-DFCF-E354-BF0C-7D0023959F42}"/>
          </ac:grpSpMkLst>
        </pc:grpChg>
        <pc:grpChg chg="add mod">
          <ac:chgData name="Anthony Sofio" userId="d972302e-3028-426b-9b22-2078725da119" providerId="ADAL" clId="{BE8326A1-FD0D-6D4D-9BE3-10FC4527A369}" dt="2022-05-18T17:08:49.377" v="2507" actId="1076"/>
          <ac:grpSpMkLst>
            <pc:docMk/>
            <pc:sldMk cId="796579476" sldId="2076138471"/>
            <ac:grpSpMk id="64" creationId="{41F6044E-39D4-AE75-2326-408FDAFE4271}"/>
          </ac:grpSpMkLst>
        </pc:grpChg>
        <pc:grpChg chg="add mod">
          <ac:chgData name="Anthony Sofio" userId="d972302e-3028-426b-9b22-2078725da119" providerId="ADAL" clId="{BE8326A1-FD0D-6D4D-9BE3-10FC4527A369}" dt="2022-05-18T17:08:49.377" v="2507" actId="1076"/>
          <ac:grpSpMkLst>
            <pc:docMk/>
            <pc:sldMk cId="796579476" sldId="2076138471"/>
            <ac:grpSpMk id="65" creationId="{2BF7B45B-0DBC-F88C-B7A1-F0FE6C5FF504}"/>
          </ac:grpSpMkLst>
        </pc:grpChg>
        <pc:picChg chg="del mod topLvl">
          <ac:chgData name="Anthony Sofio" userId="d972302e-3028-426b-9b22-2078725da119" providerId="ADAL" clId="{BE8326A1-FD0D-6D4D-9BE3-10FC4527A369}" dt="2022-05-18T15:36:45.621" v="1652" actId="478"/>
          <ac:picMkLst>
            <pc:docMk/>
            <pc:sldMk cId="796579476" sldId="2076138471"/>
            <ac:picMk id="4" creationId="{C16C596B-345D-C685-C7ED-A7578AABD808}"/>
          </ac:picMkLst>
        </pc:picChg>
        <pc:picChg chg="add mod topLvl">
          <ac:chgData name="Anthony Sofio" userId="d972302e-3028-426b-9b22-2078725da119" providerId="ADAL" clId="{BE8326A1-FD0D-6D4D-9BE3-10FC4527A369}" dt="2022-05-18T17:06:04.347" v="2494" actId="1076"/>
          <ac:picMkLst>
            <pc:docMk/>
            <pc:sldMk cId="796579476" sldId="2076138471"/>
            <ac:picMk id="37" creationId="{7067A670-0A88-E526-2AE1-8605A763C7AD}"/>
          </ac:picMkLst>
        </pc:picChg>
        <pc:picChg chg="add mod topLvl">
          <ac:chgData name="Anthony Sofio" userId="d972302e-3028-426b-9b22-2078725da119" providerId="ADAL" clId="{BE8326A1-FD0D-6D4D-9BE3-10FC4527A369}" dt="2022-05-18T17:06:04.347" v="2494" actId="1076"/>
          <ac:picMkLst>
            <pc:docMk/>
            <pc:sldMk cId="796579476" sldId="2076138471"/>
            <ac:picMk id="46" creationId="{9CF4059E-08B5-5E2F-DD47-6574DA626286}"/>
          </ac:picMkLst>
        </pc:picChg>
        <pc:picChg chg="add mod topLvl">
          <ac:chgData name="Anthony Sofio" userId="d972302e-3028-426b-9b22-2078725da119" providerId="ADAL" clId="{BE8326A1-FD0D-6D4D-9BE3-10FC4527A369}" dt="2022-05-18T17:06:04.347" v="2494" actId="1076"/>
          <ac:picMkLst>
            <pc:docMk/>
            <pc:sldMk cId="796579476" sldId="2076138471"/>
            <ac:picMk id="48" creationId="{8857E684-3D22-5EE6-0F72-B387770F2785}"/>
          </ac:picMkLst>
        </pc:picChg>
        <pc:picChg chg="add mod topLvl">
          <ac:chgData name="Anthony Sofio" userId="d972302e-3028-426b-9b22-2078725da119" providerId="ADAL" clId="{BE8326A1-FD0D-6D4D-9BE3-10FC4527A369}" dt="2022-05-18T17:06:04.347" v="2494" actId="1076"/>
          <ac:picMkLst>
            <pc:docMk/>
            <pc:sldMk cId="796579476" sldId="2076138471"/>
            <ac:picMk id="50" creationId="{5E6E98CB-7D87-F7B8-F2EC-8AB4FB1084FC}"/>
          </ac:picMkLst>
        </pc:picChg>
        <pc:picChg chg="add mod topLvl">
          <ac:chgData name="Anthony Sofio" userId="d972302e-3028-426b-9b22-2078725da119" providerId="ADAL" clId="{BE8326A1-FD0D-6D4D-9BE3-10FC4527A369}" dt="2022-05-18T17:06:04.347" v="2494" actId="1076"/>
          <ac:picMkLst>
            <pc:docMk/>
            <pc:sldMk cId="796579476" sldId="2076138471"/>
            <ac:picMk id="52" creationId="{150F5F1B-2F34-3E1B-69A6-8B5EFF995C95}"/>
          </ac:picMkLst>
        </pc:picChg>
        <pc:picChg chg="add mod topLvl">
          <ac:chgData name="Anthony Sofio" userId="d972302e-3028-426b-9b22-2078725da119" providerId="ADAL" clId="{BE8326A1-FD0D-6D4D-9BE3-10FC4527A369}" dt="2022-05-18T17:06:04.347" v="2494" actId="1076"/>
          <ac:picMkLst>
            <pc:docMk/>
            <pc:sldMk cId="796579476" sldId="2076138471"/>
            <ac:picMk id="54" creationId="{94734DFD-71FA-EDBA-5403-82D6D9877A01}"/>
          </ac:picMkLst>
        </pc:picChg>
        <pc:picChg chg="add mod topLvl">
          <ac:chgData name="Anthony Sofio" userId="d972302e-3028-426b-9b22-2078725da119" providerId="ADAL" clId="{BE8326A1-FD0D-6D4D-9BE3-10FC4527A369}" dt="2022-05-18T17:06:04.347" v="2494" actId="1076"/>
          <ac:picMkLst>
            <pc:docMk/>
            <pc:sldMk cId="796579476" sldId="2076138471"/>
            <ac:picMk id="56" creationId="{5AA66198-2842-66DA-735B-7F2E3B6F3B2C}"/>
          </ac:picMkLst>
        </pc:picChg>
        <pc:picChg chg="add mod topLvl">
          <ac:chgData name="Anthony Sofio" userId="d972302e-3028-426b-9b22-2078725da119" providerId="ADAL" clId="{BE8326A1-FD0D-6D4D-9BE3-10FC4527A369}" dt="2022-05-18T17:06:04.347" v="2494" actId="1076"/>
          <ac:picMkLst>
            <pc:docMk/>
            <pc:sldMk cId="796579476" sldId="2076138471"/>
            <ac:picMk id="58" creationId="{AA195827-92E6-AD09-1E9B-6296CF45EC69}"/>
          </ac:picMkLst>
        </pc:picChg>
        <pc:cxnChg chg="add del mod">
          <ac:chgData name="Anthony Sofio" userId="d972302e-3028-426b-9b22-2078725da119" providerId="ADAL" clId="{BE8326A1-FD0D-6D4D-9BE3-10FC4527A369}" dt="2022-05-18T15:38:21.652" v="1701" actId="478"/>
          <ac:cxnSpMkLst>
            <pc:docMk/>
            <pc:sldMk cId="796579476" sldId="2076138471"/>
            <ac:cxnSpMk id="41" creationId="{B290DA10-14B5-697B-A01F-F2673CC50B83}"/>
          </ac:cxnSpMkLst>
        </pc:cxnChg>
      </pc:sldChg>
      <pc:sldChg chg="modSp mod ord">
        <pc:chgData name="Anthony Sofio" userId="d972302e-3028-426b-9b22-2078725da119" providerId="ADAL" clId="{BE8326A1-FD0D-6D4D-9BE3-10FC4527A369}" dt="2022-05-05T17:35:12.861" v="35" actId="20577"/>
        <pc:sldMkLst>
          <pc:docMk/>
          <pc:sldMk cId="3533017818" sldId="2076138476"/>
        </pc:sldMkLst>
        <pc:spChg chg="mod">
          <ac:chgData name="Anthony Sofio" userId="d972302e-3028-426b-9b22-2078725da119" providerId="ADAL" clId="{BE8326A1-FD0D-6D4D-9BE3-10FC4527A369}" dt="2022-05-05T17:35:12.861" v="35" actId="20577"/>
          <ac:spMkLst>
            <pc:docMk/>
            <pc:sldMk cId="3533017818" sldId="2076138476"/>
            <ac:spMk id="4" creationId="{860B8E70-8A2E-15F3-8B26-0DC7D184F76A}"/>
          </ac:spMkLst>
        </pc:spChg>
      </pc:sldChg>
      <pc:sldChg chg="add">
        <pc:chgData name="Anthony Sofio" userId="d972302e-3028-426b-9b22-2078725da119" providerId="ADAL" clId="{BE8326A1-FD0D-6D4D-9BE3-10FC4527A369}" dt="2022-05-05T17:35:03.985" v="25"/>
        <pc:sldMkLst>
          <pc:docMk/>
          <pc:sldMk cId="3482067824" sldId="2076138477"/>
        </pc:sldMkLst>
      </pc:sldChg>
      <pc:sldChg chg="addSp delSp modSp new mod modAnim chgLayout">
        <pc:chgData name="Anthony Sofio" userId="d972302e-3028-426b-9b22-2078725da119" providerId="ADAL" clId="{BE8326A1-FD0D-6D4D-9BE3-10FC4527A369}" dt="2022-05-12T21:51:21.344" v="425" actId="22"/>
        <pc:sldMkLst>
          <pc:docMk/>
          <pc:sldMk cId="1821882118" sldId="2076138478"/>
        </pc:sldMkLst>
        <pc:spChg chg="del mod ord">
          <ac:chgData name="Anthony Sofio" userId="d972302e-3028-426b-9b22-2078725da119" providerId="ADAL" clId="{BE8326A1-FD0D-6D4D-9BE3-10FC4527A369}" dt="2022-05-12T17:49:36.833" v="140" actId="700"/>
          <ac:spMkLst>
            <pc:docMk/>
            <pc:sldMk cId="1821882118" sldId="2076138478"/>
            <ac:spMk id="2" creationId="{A2C936E0-9BC7-890A-BE6D-8EB181EC2657}"/>
          </ac:spMkLst>
        </pc:spChg>
        <pc:spChg chg="del mod ord">
          <ac:chgData name="Anthony Sofio" userId="d972302e-3028-426b-9b22-2078725da119" providerId="ADAL" clId="{BE8326A1-FD0D-6D4D-9BE3-10FC4527A369}" dt="2022-05-12T17:49:36.833" v="140" actId="700"/>
          <ac:spMkLst>
            <pc:docMk/>
            <pc:sldMk cId="1821882118" sldId="2076138478"/>
            <ac:spMk id="3" creationId="{05010B99-A946-1740-C3E6-B74F5BEF5135}"/>
          </ac:spMkLst>
        </pc:spChg>
        <pc:spChg chg="add mod ord">
          <ac:chgData name="Anthony Sofio" userId="d972302e-3028-426b-9b22-2078725da119" providerId="ADAL" clId="{BE8326A1-FD0D-6D4D-9BE3-10FC4527A369}" dt="2022-05-12T17:49:40.313" v="154" actId="20577"/>
          <ac:spMkLst>
            <pc:docMk/>
            <pc:sldMk cId="1821882118" sldId="2076138478"/>
            <ac:spMk id="4" creationId="{7DD00C41-9FC4-028F-842E-53C7A1086776}"/>
          </ac:spMkLst>
        </pc:spChg>
        <pc:spChg chg="add mod ord">
          <ac:chgData name="Anthony Sofio" userId="d972302e-3028-426b-9b22-2078725da119" providerId="ADAL" clId="{BE8326A1-FD0D-6D4D-9BE3-10FC4527A369}" dt="2022-05-12T18:00:46.636" v="416" actId="15"/>
          <ac:spMkLst>
            <pc:docMk/>
            <pc:sldMk cId="1821882118" sldId="2076138478"/>
            <ac:spMk id="5" creationId="{AC73081C-1E20-456C-71E4-F71DE905D183}"/>
          </ac:spMkLst>
        </pc:spChg>
        <pc:spChg chg="add del mod">
          <ac:chgData name="Anthony Sofio" userId="d972302e-3028-426b-9b22-2078725da119" providerId="ADAL" clId="{BE8326A1-FD0D-6D4D-9BE3-10FC4527A369}" dt="2022-05-12T21:51:21.344" v="425" actId="22"/>
          <ac:spMkLst>
            <pc:docMk/>
            <pc:sldMk cId="1821882118" sldId="2076138478"/>
            <ac:spMk id="7" creationId="{6B8D304A-9DA1-376A-1328-3C2D9674B889}"/>
          </ac:spMkLst>
        </pc:spChg>
      </pc:sldChg>
      <pc:sldChg chg="addSp delSp modSp add mod ord">
        <pc:chgData name="Anthony Sofio" userId="d972302e-3028-426b-9b22-2078725da119" providerId="ADAL" clId="{BE8326A1-FD0D-6D4D-9BE3-10FC4527A369}" dt="2022-05-12T21:51:53.832" v="457" actId="20577"/>
        <pc:sldMkLst>
          <pc:docMk/>
          <pc:sldMk cId="3940240184" sldId="2076138479"/>
        </pc:sldMkLst>
        <pc:spChg chg="add mod">
          <ac:chgData name="Anthony Sofio" userId="d972302e-3028-426b-9b22-2078725da119" providerId="ADAL" clId="{BE8326A1-FD0D-6D4D-9BE3-10FC4527A369}" dt="2022-05-12T21:51:53.832" v="457" actId="20577"/>
          <ac:spMkLst>
            <pc:docMk/>
            <pc:sldMk cId="3940240184" sldId="2076138479"/>
            <ac:spMk id="3" creationId="{7665DBA4-A02C-858C-8300-BC943E01CFCC}"/>
          </ac:spMkLst>
        </pc:spChg>
        <pc:spChg chg="mod">
          <ac:chgData name="Anthony Sofio" userId="d972302e-3028-426b-9b22-2078725da119" providerId="ADAL" clId="{BE8326A1-FD0D-6D4D-9BE3-10FC4527A369}" dt="2022-05-12T21:51:40.466" v="442" actId="20577"/>
          <ac:spMkLst>
            <pc:docMk/>
            <pc:sldMk cId="3940240184" sldId="2076138479"/>
            <ac:spMk id="4" creationId="{00000000-0000-0000-0000-000000000000}"/>
          </ac:spMkLst>
        </pc:spChg>
        <pc:spChg chg="del">
          <ac:chgData name="Anthony Sofio" userId="d972302e-3028-426b-9b22-2078725da119" providerId="ADAL" clId="{BE8326A1-FD0D-6D4D-9BE3-10FC4527A369}" dt="2022-05-12T21:51:43.569" v="443" actId="478"/>
          <ac:spMkLst>
            <pc:docMk/>
            <pc:sldMk cId="3940240184" sldId="2076138479"/>
            <ac:spMk id="5" creationId="{00000000-0000-0000-0000-000000000000}"/>
          </ac:spMkLst>
        </pc:spChg>
      </pc:sldChg>
      <pc:sldChg chg="addSp delSp modSp new mod delAnim modAnim">
        <pc:chgData name="Anthony Sofio" userId="d972302e-3028-426b-9b22-2078725da119" providerId="ADAL" clId="{BE8326A1-FD0D-6D4D-9BE3-10FC4527A369}" dt="2022-05-18T17:10:04.423" v="2510" actId="1076"/>
        <pc:sldMkLst>
          <pc:docMk/>
          <pc:sldMk cId="2751738443" sldId="2076138480"/>
        </pc:sldMkLst>
        <pc:spChg chg="mod">
          <ac:chgData name="Anthony Sofio" userId="d972302e-3028-426b-9b22-2078725da119" providerId="ADAL" clId="{BE8326A1-FD0D-6D4D-9BE3-10FC4527A369}" dt="2022-05-12T21:53:42.239" v="507" actId="20577"/>
          <ac:spMkLst>
            <pc:docMk/>
            <pc:sldMk cId="2751738443" sldId="2076138480"/>
            <ac:spMk id="2" creationId="{A412FAA1-8735-0C9A-E830-FE5991FEE866}"/>
          </ac:spMkLst>
        </pc:spChg>
        <pc:spChg chg="del mod">
          <ac:chgData name="Anthony Sofio" userId="d972302e-3028-426b-9b22-2078725da119" providerId="ADAL" clId="{BE8326A1-FD0D-6D4D-9BE3-10FC4527A369}" dt="2022-05-18T16:38:22.940" v="2174" actId="478"/>
          <ac:spMkLst>
            <pc:docMk/>
            <pc:sldMk cId="2751738443" sldId="2076138480"/>
            <ac:spMk id="3" creationId="{420AC497-C2BD-B1CE-066F-CC9F0B844CCC}"/>
          </ac:spMkLst>
        </pc:spChg>
        <pc:spChg chg="mod">
          <ac:chgData name="Anthony Sofio" userId="d972302e-3028-426b-9b22-2078725da119" providerId="ADAL" clId="{BE8326A1-FD0D-6D4D-9BE3-10FC4527A369}" dt="2022-05-18T17:10:04.423" v="2510" actId="1076"/>
          <ac:spMkLst>
            <pc:docMk/>
            <pc:sldMk cId="2751738443" sldId="2076138480"/>
            <ac:spMk id="8" creationId="{58B9D670-2257-8E38-6E46-A04EEC4ADA35}"/>
          </ac:spMkLst>
        </pc:spChg>
        <pc:spChg chg="mod">
          <ac:chgData name="Anthony Sofio" userId="d972302e-3028-426b-9b22-2078725da119" providerId="ADAL" clId="{BE8326A1-FD0D-6D4D-9BE3-10FC4527A369}" dt="2022-05-18T17:10:04.423" v="2510" actId="1076"/>
          <ac:spMkLst>
            <pc:docMk/>
            <pc:sldMk cId="2751738443" sldId="2076138480"/>
            <ac:spMk id="9" creationId="{E57CFDF9-7B65-1447-3AF8-195E87B4FFE4}"/>
          </ac:spMkLst>
        </pc:spChg>
        <pc:spChg chg="mod">
          <ac:chgData name="Anthony Sofio" userId="d972302e-3028-426b-9b22-2078725da119" providerId="ADAL" clId="{BE8326A1-FD0D-6D4D-9BE3-10FC4527A369}" dt="2022-05-18T17:10:04.423" v="2510" actId="1076"/>
          <ac:spMkLst>
            <pc:docMk/>
            <pc:sldMk cId="2751738443" sldId="2076138480"/>
            <ac:spMk id="10" creationId="{283AF007-073D-0FD6-9EAA-8232AED02F0C}"/>
          </ac:spMkLst>
        </pc:spChg>
        <pc:spChg chg="del mod">
          <ac:chgData name="Anthony Sofio" userId="d972302e-3028-426b-9b22-2078725da119" providerId="ADAL" clId="{BE8326A1-FD0D-6D4D-9BE3-10FC4527A369}" dt="2022-05-18T15:51:10.923" v="1843" actId="478"/>
          <ac:spMkLst>
            <pc:docMk/>
            <pc:sldMk cId="2751738443" sldId="2076138480"/>
            <ac:spMk id="11" creationId="{EC33B795-0E37-843A-2EBF-1508C57CB5DA}"/>
          </ac:spMkLst>
        </pc:spChg>
        <pc:spChg chg="mod">
          <ac:chgData name="Anthony Sofio" userId="d972302e-3028-426b-9b22-2078725da119" providerId="ADAL" clId="{BE8326A1-FD0D-6D4D-9BE3-10FC4527A369}" dt="2022-05-18T17:10:04.423" v="2510" actId="1076"/>
          <ac:spMkLst>
            <pc:docMk/>
            <pc:sldMk cId="2751738443" sldId="2076138480"/>
            <ac:spMk id="17" creationId="{B6EB0587-EA24-D6A2-53BB-12B190FFF1D9}"/>
          </ac:spMkLst>
        </pc:spChg>
        <pc:spChg chg="mod">
          <ac:chgData name="Anthony Sofio" userId="d972302e-3028-426b-9b22-2078725da119" providerId="ADAL" clId="{BE8326A1-FD0D-6D4D-9BE3-10FC4527A369}" dt="2022-05-18T17:10:04.423" v="2510" actId="1076"/>
          <ac:spMkLst>
            <pc:docMk/>
            <pc:sldMk cId="2751738443" sldId="2076138480"/>
            <ac:spMk id="18" creationId="{2E6DCE45-2BF9-8EC0-0A64-0FB10DB527E6}"/>
          </ac:spMkLst>
        </pc:spChg>
        <pc:spChg chg="mod">
          <ac:chgData name="Anthony Sofio" userId="d972302e-3028-426b-9b22-2078725da119" providerId="ADAL" clId="{BE8326A1-FD0D-6D4D-9BE3-10FC4527A369}" dt="2022-05-18T17:10:04.423" v="2510" actId="1076"/>
          <ac:spMkLst>
            <pc:docMk/>
            <pc:sldMk cId="2751738443" sldId="2076138480"/>
            <ac:spMk id="19" creationId="{6CC8472E-BFF7-E8EF-6797-8001D2C8A08A}"/>
          </ac:spMkLst>
        </pc:spChg>
        <pc:spChg chg="mod">
          <ac:chgData name="Anthony Sofio" userId="d972302e-3028-426b-9b22-2078725da119" providerId="ADAL" clId="{BE8326A1-FD0D-6D4D-9BE3-10FC4527A369}" dt="2022-05-18T17:10:04.423" v="2510" actId="1076"/>
          <ac:spMkLst>
            <pc:docMk/>
            <pc:sldMk cId="2751738443" sldId="2076138480"/>
            <ac:spMk id="26" creationId="{3A925653-E8F8-9216-9A80-0D859D0CF6E8}"/>
          </ac:spMkLst>
        </pc:spChg>
        <pc:spChg chg="mod">
          <ac:chgData name="Anthony Sofio" userId="d972302e-3028-426b-9b22-2078725da119" providerId="ADAL" clId="{BE8326A1-FD0D-6D4D-9BE3-10FC4527A369}" dt="2022-05-18T17:10:04.423" v="2510" actId="1076"/>
          <ac:spMkLst>
            <pc:docMk/>
            <pc:sldMk cId="2751738443" sldId="2076138480"/>
            <ac:spMk id="27" creationId="{7B8891C0-D45B-3A57-8C43-838FF122F372}"/>
          </ac:spMkLst>
        </pc:spChg>
        <pc:spChg chg="mod">
          <ac:chgData name="Anthony Sofio" userId="d972302e-3028-426b-9b22-2078725da119" providerId="ADAL" clId="{BE8326A1-FD0D-6D4D-9BE3-10FC4527A369}" dt="2022-05-18T17:10:04.423" v="2510" actId="1076"/>
          <ac:spMkLst>
            <pc:docMk/>
            <pc:sldMk cId="2751738443" sldId="2076138480"/>
            <ac:spMk id="28" creationId="{94F29095-3D4A-3C90-B41F-3D6606A23B98}"/>
          </ac:spMkLst>
        </pc:spChg>
        <pc:spChg chg="add del mod">
          <ac:chgData name="Anthony Sofio" userId="d972302e-3028-426b-9b22-2078725da119" providerId="ADAL" clId="{BE8326A1-FD0D-6D4D-9BE3-10FC4527A369}" dt="2022-05-18T16:38:24.657" v="2175" actId="478"/>
          <ac:spMkLst>
            <pc:docMk/>
            <pc:sldMk cId="2751738443" sldId="2076138480"/>
            <ac:spMk id="30" creationId="{232E21E1-B67D-C524-4EA1-0F6D9E553166}"/>
          </ac:spMkLst>
        </pc:spChg>
        <pc:spChg chg="mod">
          <ac:chgData name="Anthony Sofio" userId="d972302e-3028-426b-9b22-2078725da119" providerId="ADAL" clId="{BE8326A1-FD0D-6D4D-9BE3-10FC4527A369}" dt="2022-05-18T17:10:04.423" v="2510" actId="1076"/>
          <ac:spMkLst>
            <pc:docMk/>
            <pc:sldMk cId="2751738443" sldId="2076138480"/>
            <ac:spMk id="37" creationId="{051F652E-EAF7-4FC9-2901-37FB0189256C}"/>
          </ac:spMkLst>
        </pc:spChg>
        <pc:spChg chg="mod">
          <ac:chgData name="Anthony Sofio" userId="d972302e-3028-426b-9b22-2078725da119" providerId="ADAL" clId="{BE8326A1-FD0D-6D4D-9BE3-10FC4527A369}" dt="2022-05-18T17:10:04.423" v="2510" actId="1076"/>
          <ac:spMkLst>
            <pc:docMk/>
            <pc:sldMk cId="2751738443" sldId="2076138480"/>
            <ac:spMk id="38" creationId="{3D445A30-4593-E753-2D2C-2D8CB60FDDF7}"/>
          </ac:spMkLst>
        </pc:spChg>
        <pc:spChg chg="mod">
          <ac:chgData name="Anthony Sofio" userId="d972302e-3028-426b-9b22-2078725da119" providerId="ADAL" clId="{BE8326A1-FD0D-6D4D-9BE3-10FC4527A369}" dt="2022-05-18T17:10:04.423" v="2510" actId="1076"/>
          <ac:spMkLst>
            <pc:docMk/>
            <pc:sldMk cId="2751738443" sldId="2076138480"/>
            <ac:spMk id="39" creationId="{01884546-B295-4D30-3ADA-811D3E5C5C09}"/>
          </ac:spMkLst>
        </pc:spChg>
        <pc:grpChg chg="add mod">
          <ac:chgData name="Anthony Sofio" userId="d972302e-3028-426b-9b22-2078725da119" providerId="ADAL" clId="{BE8326A1-FD0D-6D4D-9BE3-10FC4527A369}" dt="2022-05-18T17:10:04.423" v="2510" actId="1076"/>
          <ac:grpSpMkLst>
            <pc:docMk/>
            <pc:sldMk cId="2751738443" sldId="2076138480"/>
            <ac:grpSpMk id="7" creationId="{7D2F66A8-3CE3-5A1D-9B60-03DEC634EA34}"/>
          </ac:grpSpMkLst>
        </pc:grpChg>
        <pc:grpChg chg="add mod">
          <ac:chgData name="Anthony Sofio" userId="d972302e-3028-426b-9b22-2078725da119" providerId="ADAL" clId="{BE8326A1-FD0D-6D4D-9BE3-10FC4527A369}" dt="2022-05-18T17:10:04.423" v="2510" actId="1076"/>
          <ac:grpSpMkLst>
            <pc:docMk/>
            <pc:sldMk cId="2751738443" sldId="2076138480"/>
            <ac:grpSpMk id="13" creationId="{C8D7EF0D-BEBF-B3DF-C140-8982737CB239}"/>
          </ac:grpSpMkLst>
        </pc:grpChg>
        <pc:grpChg chg="add del mod">
          <ac:chgData name="Anthony Sofio" userId="d972302e-3028-426b-9b22-2078725da119" providerId="ADAL" clId="{BE8326A1-FD0D-6D4D-9BE3-10FC4527A369}" dt="2022-05-18T16:32:15.964" v="1986" actId="478"/>
          <ac:grpSpMkLst>
            <pc:docMk/>
            <pc:sldMk cId="2751738443" sldId="2076138480"/>
            <ac:grpSpMk id="14" creationId="{03647B2D-74E9-C4E9-CD8F-657082A12EE7}"/>
          </ac:grpSpMkLst>
        </pc:grpChg>
        <pc:grpChg chg="mod topLvl">
          <ac:chgData name="Anthony Sofio" userId="d972302e-3028-426b-9b22-2078725da119" providerId="ADAL" clId="{BE8326A1-FD0D-6D4D-9BE3-10FC4527A369}" dt="2022-05-18T17:10:04.423" v="2510" actId="1076"/>
          <ac:grpSpMkLst>
            <pc:docMk/>
            <pc:sldMk cId="2751738443" sldId="2076138480"/>
            <ac:grpSpMk id="15" creationId="{621EAF1D-FA57-3D15-46CB-051BD5BBD746}"/>
          </ac:grpSpMkLst>
        </pc:grpChg>
        <pc:grpChg chg="add mod">
          <ac:chgData name="Anthony Sofio" userId="d972302e-3028-426b-9b22-2078725da119" providerId="ADAL" clId="{BE8326A1-FD0D-6D4D-9BE3-10FC4527A369}" dt="2022-05-18T17:10:04.423" v="2510" actId="1076"/>
          <ac:grpSpMkLst>
            <pc:docMk/>
            <pc:sldMk cId="2751738443" sldId="2076138480"/>
            <ac:grpSpMk id="22" creationId="{B724A660-5F84-80C7-72FD-34B717187499}"/>
          </ac:grpSpMkLst>
        </pc:grpChg>
        <pc:grpChg chg="add del mod">
          <ac:chgData name="Anthony Sofio" userId="d972302e-3028-426b-9b22-2078725da119" providerId="ADAL" clId="{BE8326A1-FD0D-6D4D-9BE3-10FC4527A369}" dt="2022-05-18T16:37:24.222" v="2105" actId="478"/>
          <ac:grpSpMkLst>
            <pc:docMk/>
            <pc:sldMk cId="2751738443" sldId="2076138480"/>
            <ac:grpSpMk id="23" creationId="{DC80454F-2F98-BFA3-C533-5196FB874F48}"/>
          </ac:grpSpMkLst>
        </pc:grpChg>
        <pc:grpChg chg="mod topLvl">
          <ac:chgData name="Anthony Sofio" userId="d972302e-3028-426b-9b22-2078725da119" providerId="ADAL" clId="{BE8326A1-FD0D-6D4D-9BE3-10FC4527A369}" dt="2022-05-18T17:10:04.423" v="2510" actId="1076"/>
          <ac:grpSpMkLst>
            <pc:docMk/>
            <pc:sldMk cId="2751738443" sldId="2076138480"/>
            <ac:grpSpMk id="24" creationId="{34384666-5378-76FB-E0E8-DBEDB4830DBC}"/>
          </ac:grpSpMkLst>
        </pc:grpChg>
        <pc:grpChg chg="add mod">
          <ac:chgData name="Anthony Sofio" userId="d972302e-3028-426b-9b22-2078725da119" providerId="ADAL" clId="{BE8326A1-FD0D-6D4D-9BE3-10FC4527A369}" dt="2022-05-18T17:10:04.423" v="2510" actId="1076"/>
          <ac:grpSpMkLst>
            <pc:docMk/>
            <pc:sldMk cId="2751738443" sldId="2076138480"/>
            <ac:grpSpMk id="31" creationId="{E77B7172-E15F-0AC0-3DA2-5F014AECEA12}"/>
          </ac:grpSpMkLst>
        </pc:grpChg>
        <pc:grpChg chg="add mod">
          <ac:chgData name="Anthony Sofio" userId="d972302e-3028-426b-9b22-2078725da119" providerId="ADAL" clId="{BE8326A1-FD0D-6D4D-9BE3-10FC4527A369}" dt="2022-05-18T17:10:04.423" v="2510" actId="1076"/>
          <ac:grpSpMkLst>
            <pc:docMk/>
            <pc:sldMk cId="2751738443" sldId="2076138480"/>
            <ac:grpSpMk id="32" creationId="{71FF52DE-7D6F-E094-0584-21CDFAC135D5}"/>
          </ac:grpSpMkLst>
        </pc:grpChg>
        <pc:grpChg chg="add del mod">
          <ac:chgData name="Anthony Sofio" userId="d972302e-3028-426b-9b22-2078725da119" providerId="ADAL" clId="{BE8326A1-FD0D-6D4D-9BE3-10FC4527A369}" dt="2022-05-18T17:00:12.417" v="2257" actId="478"/>
          <ac:grpSpMkLst>
            <pc:docMk/>
            <pc:sldMk cId="2751738443" sldId="2076138480"/>
            <ac:grpSpMk id="34" creationId="{D120CE44-2ABE-F2D2-A780-9416B4D70224}"/>
          </ac:grpSpMkLst>
        </pc:grpChg>
        <pc:grpChg chg="mod">
          <ac:chgData name="Anthony Sofio" userId="d972302e-3028-426b-9b22-2078725da119" providerId="ADAL" clId="{BE8326A1-FD0D-6D4D-9BE3-10FC4527A369}" dt="2022-05-18T17:10:04.423" v="2510" actId="1076"/>
          <ac:grpSpMkLst>
            <pc:docMk/>
            <pc:sldMk cId="2751738443" sldId="2076138480"/>
            <ac:grpSpMk id="35" creationId="{D5514731-BA06-EA96-3CBF-12AF5AD038FD}"/>
          </ac:grpSpMkLst>
        </pc:grpChg>
        <pc:graphicFrameChg chg="add del mod modGraphic">
          <ac:chgData name="Anthony Sofio" userId="d972302e-3028-426b-9b22-2078725da119" providerId="ADAL" clId="{BE8326A1-FD0D-6D4D-9BE3-10FC4527A369}" dt="2022-05-18T15:50:50.182" v="1822" actId="478"/>
          <ac:graphicFrameMkLst>
            <pc:docMk/>
            <pc:sldMk cId="2751738443" sldId="2076138480"/>
            <ac:graphicFrameMk id="6" creationId="{E620AD28-895B-C142-CA23-558293A0F0C6}"/>
          </ac:graphicFrameMkLst>
        </pc:graphicFrameChg>
        <pc:picChg chg="add mod">
          <ac:chgData name="Anthony Sofio" userId="d972302e-3028-426b-9b22-2078725da119" providerId="ADAL" clId="{BE8326A1-FD0D-6D4D-9BE3-10FC4527A369}" dt="2022-05-18T17:10:04.423" v="2510" actId="1076"/>
          <ac:picMkLst>
            <pc:docMk/>
            <pc:sldMk cId="2751738443" sldId="2076138480"/>
            <ac:picMk id="5" creationId="{76C63B35-3599-0D00-556D-53E2FC23115F}"/>
          </ac:picMkLst>
        </pc:picChg>
        <pc:picChg chg="del mod">
          <ac:chgData name="Anthony Sofio" userId="d972302e-3028-426b-9b22-2078725da119" providerId="ADAL" clId="{BE8326A1-FD0D-6D4D-9BE3-10FC4527A369}" dt="2022-05-18T15:51:29.013" v="1848" actId="478"/>
          <ac:picMkLst>
            <pc:docMk/>
            <pc:sldMk cId="2751738443" sldId="2076138480"/>
            <ac:picMk id="12" creationId="{874763BC-2A4B-0187-A64C-643D2E50AED5}"/>
          </ac:picMkLst>
        </pc:picChg>
        <pc:picChg chg="del mod topLvl">
          <ac:chgData name="Anthony Sofio" userId="d972302e-3028-426b-9b22-2078725da119" providerId="ADAL" clId="{BE8326A1-FD0D-6D4D-9BE3-10FC4527A369}" dt="2022-05-18T16:32:15.964" v="1986" actId="478"/>
          <ac:picMkLst>
            <pc:docMk/>
            <pc:sldMk cId="2751738443" sldId="2076138480"/>
            <ac:picMk id="16" creationId="{AA61F4EC-C6D6-8EE3-B7AC-84ABE89A41E4}"/>
          </ac:picMkLst>
        </pc:picChg>
        <pc:picChg chg="add mod">
          <ac:chgData name="Anthony Sofio" userId="d972302e-3028-426b-9b22-2078725da119" providerId="ADAL" clId="{BE8326A1-FD0D-6D4D-9BE3-10FC4527A369}" dt="2022-05-18T17:10:04.423" v="2510" actId="1076"/>
          <ac:picMkLst>
            <pc:docMk/>
            <pc:sldMk cId="2751738443" sldId="2076138480"/>
            <ac:picMk id="21" creationId="{58E78D4F-317C-6089-46D3-5AFDA6F37F24}"/>
          </ac:picMkLst>
        </pc:picChg>
        <pc:picChg chg="del mod topLvl">
          <ac:chgData name="Anthony Sofio" userId="d972302e-3028-426b-9b22-2078725da119" providerId="ADAL" clId="{BE8326A1-FD0D-6D4D-9BE3-10FC4527A369}" dt="2022-05-18T16:37:24.222" v="2105" actId="478"/>
          <ac:picMkLst>
            <pc:docMk/>
            <pc:sldMk cId="2751738443" sldId="2076138480"/>
            <ac:picMk id="25" creationId="{64F164C1-2C50-1887-7AEB-715D7DC2DA8C}"/>
          </ac:picMkLst>
        </pc:picChg>
        <pc:picChg chg="del mod">
          <ac:chgData name="Anthony Sofio" userId="d972302e-3028-426b-9b22-2078725da119" providerId="ADAL" clId="{BE8326A1-FD0D-6D4D-9BE3-10FC4527A369}" dt="2022-05-18T17:00:12.417" v="2257" actId="478"/>
          <ac:picMkLst>
            <pc:docMk/>
            <pc:sldMk cId="2751738443" sldId="2076138480"/>
            <ac:picMk id="36" creationId="{BEAC78CC-4BFC-4B07-37DA-2D0C70BD7138}"/>
          </ac:picMkLst>
        </pc:picChg>
        <pc:picChg chg="add del">
          <ac:chgData name="Anthony Sofio" userId="d972302e-3028-426b-9b22-2078725da119" providerId="ADAL" clId="{BE8326A1-FD0D-6D4D-9BE3-10FC4527A369}" dt="2022-05-18T16:37:06.067" v="2099" actId="478"/>
          <ac:picMkLst>
            <pc:docMk/>
            <pc:sldMk cId="2751738443" sldId="2076138480"/>
            <ac:picMk id="2050" creationId="{5FC3C9E9-DDE8-F395-A7BA-54297294EBEE}"/>
          </ac:picMkLst>
        </pc:picChg>
        <pc:picChg chg="add mod">
          <ac:chgData name="Anthony Sofio" userId="d972302e-3028-426b-9b22-2078725da119" providerId="ADAL" clId="{BE8326A1-FD0D-6D4D-9BE3-10FC4527A369}" dt="2022-05-18T17:10:04.423" v="2510" actId="1076"/>
          <ac:picMkLst>
            <pc:docMk/>
            <pc:sldMk cId="2751738443" sldId="2076138480"/>
            <ac:picMk id="2052" creationId="{E64E1875-AA84-286A-2AE0-0B1BCD822CCF}"/>
          </ac:picMkLst>
        </pc:picChg>
        <pc:picChg chg="add del mod">
          <ac:chgData name="Anthony Sofio" userId="d972302e-3028-426b-9b22-2078725da119" providerId="ADAL" clId="{BE8326A1-FD0D-6D4D-9BE3-10FC4527A369}" dt="2022-05-18T17:00:00.423" v="2252" actId="478"/>
          <ac:picMkLst>
            <pc:docMk/>
            <pc:sldMk cId="2751738443" sldId="2076138480"/>
            <ac:picMk id="2054" creationId="{9A75C977-E73C-3EDA-4720-2C3C96B7F429}"/>
          </ac:picMkLst>
        </pc:picChg>
        <pc:picChg chg="add mod">
          <ac:chgData name="Anthony Sofio" userId="d972302e-3028-426b-9b22-2078725da119" providerId="ADAL" clId="{BE8326A1-FD0D-6D4D-9BE3-10FC4527A369}" dt="2022-05-18T17:10:04.423" v="2510" actId="1076"/>
          <ac:picMkLst>
            <pc:docMk/>
            <pc:sldMk cId="2751738443" sldId="2076138480"/>
            <ac:picMk id="2056" creationId="{F99C7650-8DB7-D3D0-29C8-BAA3F935BF93}"/>
          </ac:picMkLst>
        </pc:picChg>
      </pc:sldChg>
      <pc:sldChg chg="addSp delSp modSp new mod modAnim chgLayout">
        <pc:chgData name="Anthony Sofio" userId="d972302e-3028-426b-9b22-2078725da119" providerId="ADAL" clId="{BE8326A1-FD0D-6D4D-9BE3-10FC4527A369}" dt="2022-05-16T22:15:22.382" v="1347"/>
        <pc:sldMkLst>
          <pc:docMk/>
          <pc:sldMk cId="1399624923" sldId="2076138481"/>
        </pc:sldMkLst>
        <pc:spChg chg="del mod ord">
          <ac:chgData name="Anthony Sofio" userId="d972302e-3028-426b-9b22-2078725da119" providerId="ADAL" clId="{BE8326A1-FD0D-6D4D-9BE3-10FC4527A369}" dt="2022-05-13T17:15:40.265" v="644" actId="700"/>
          <ac:spMkLst>
            <pc:docMk/>
            <pc:sldMk cId="1399624923" sldId="2076138481"/>
            <ac:spMk id="2" creationId="{1E7A24A5-4432-0F75-7F22-7DFEE3FC9DA7}"/>
          </ac:spMkLst>
        </pc:spChg>
        <pc:spChg chg="del mod ord">
          <ac:chgData name="Anthony Sofio" userId="d972302e-3028-426b-9b22-2078725da119" providerId="ADAL" clId="{BE8326A1-FD0D-6D4D-9BE3-10FC4527A369}" dt="2022-05-13T17:15:40.265" v="644" actId="700"/>
          <ac:spMkLst>
            <pc:docMk/>
            <pc:sldMk cId="1399624923" sldId="2076138481"/>
            <ac:spMk id="3" creationId="{F5412EE5-89AE-02A1-D1D0-2F71AA938C4A}"/>
          </ac:spMkLst>
        </pc:spChg>
        <pc:spChg chg="add mod ord">
          <ac:chgData name="Anthony Sofio" userId="d972302e-3028-426b-9b22-2078725da119" providerId="ADAL" clId="{BE8326A1-FD0D-6D4D-9BE3-10FC4527A369}" dt="2022-05-13T17:15:42.562" v="648" actId="20577"/>
          <ac:spMkLst>
            <pc:docMk/>
            <pc:sldMk cId="1399624923" sldId="2076138481"/>
            <ac:spMk id="4" creationId="{9165B76A-DB4A-DE9E-CB6D-5318B81B9564}"/>
          </ac:spMkLst>
        </pc:spChg>
        <pc:spChg chg="add del mod ord">
          <ac:chgData name="Anthony Sofio" userId="d972302e-3028-426b-9b22-2078725da119" providerId="ADAL" clId="{BE8326A1-FD0D-6D4D-9BE3-10FC4527A369}" dt="2022-05-13T17:15:45.785" v="649" actId="478"/>
          <ac:spMkLst>
            <pc:docMk/>
            <pc:sldMk cId="1399624923" sldId="2076138481"/>
            <ac:spMk id="5" creationId="{3DAF4005-F33A-44D2-FAF8-BFB57A6F1FAF}"/>
          </ac:spMkLst>
        </pc:spChg>
        <pc:spChg chg="add mod">
          <ac:chgData name="Anthony Sofio" userId="d972302e-3028-426b-9b22-2078725da119" providerId="ADAL" clId="{BE8326A1-FD0D-6D4D-9BE3-10FC4527A369}" dt="2022-05-13T17:30:44.710" v="996" actId="1037"/>
          <ac:spMkLst>
            <pc:docMk/>
            <pc:sldMk cId="1399624923" sldId="2076138481"/>
            <ac:spMk id="12" creationId="{71488AC9-61C2-248A-2224-E44D0134DE56}"/>
          </ac:spMkLst>
        </pc:spChg>
        <pc:spChg chg="add mod">
          <ac:chgData name="Anthony Sofio" userId="d972302e-3028-426b-9b22-2078725da119" providerId="ADAL" clId="{BE8326A1-FD0D-6D4D-9BE3-10FC4527A369}" dt="2022-05-13T17:28:00.202" v="802" actId="1076"/>
          <ac:spMkLst>
            <pc:docMk/>
            <pc:sldMk cId="1399624923" sldId="2076138481"/>
            <ac:spMk id="13" creationId="{A7A68FFA-C644-3237-97FC-E87BC681B404}"/>
          </ac:spMkLst>
        </pc:spChg>
        <pc:spChg chg="add mod">
          <ac:chgData name="Anthony Sofio" userId="d972302e-3028-426b-9b22-2078725da119" providerId="ADAL" clId="{BE8326A1-FD0D-6D4D-9BE3-10FC4527A369}" dt="2022-05-13T17:28:31.645" v="827" actId="1076"/>
          <ac:spMkLst>
            <pc:docMk/>
            <pc:sldMk cId="1399624923" sldId="2076138481"/>
            <ac:spMk id="21" creationId="{A6CF9ADB-D2E0-FEB2-60C2-FF7D00B2500B}"/>
          </ac:spMkLst>
        </pc:spChg>
        <pc:spChg chg="add mod">
          <ac:chgData name="Anthony Sofio" userId="d972302e-3028-426b-9b22-2078725da119" providerId="ADAL" clId="{BE8326A1-FD0D-6D4D-9BE3-10FC4527A369}" dt="2022-05-13T17:28:39.633" v="843" actId="20577"/>
          <ac:spMkLst>
            <pc:docMk/>
            <pc:sldMk cId="1399624923" sldId="2076138481"/>
            <ac:spMk id="23" creationId="{F7675DE8-E812-5307-F9F9-9D3DC2F0F6A8}"/>
          </ac:spMkLst>
        </pc:spChg>
        <pc:spChg chg="add mod">
          <ac:chgData name="Anthony Sofio" userId="d972302e-3028-426b-9b22-2078725da119" providerId="ADAL" clId="{BE8326A1-FD0D-6D4D-9BE3-10FC4527A369}" dt="2022-05-13T17:28:52.318" v="881" actId="20577"/>
          <ac:spMkLst>
            <pc:docMk/>
            <pc:sldMk cId="1399624923" sldId="2076138481"/>
            <ac:spMk id="25" creationId="{974D8C3C-42BE-CFA7-F8D4-CA1F272FEADF}"/>
          </ac:spMkLst>
        </pc:spChg>
        <pc:spChg chg="add mod">
          <ac:chgData name="Anthony Sofio" userId="d972302e-3028-426b-9b22-2078725da119" providerId="ADAL" clId="{BE8326A1-FD0D-6D4D-9BE3-10FC4527A369}" dt="2022-05-13T17:29:10.330" v="929" actId="14100"/>
          <ac:spMkLst>
            <pc:docMk/>
            <pc:sldMk cId="1399624923" sldId="2076138481"/>
            <ac:spMk id="27" creationId="{D39B993F-DD69-76D1-A9D1-259543517D5A}"/>
          </ac:spMkLst>
        </pc:spChg>
        <pc:spChg chg="add mod">
          <ac:chgData name="Anthony Sofio" userId="d972302e-3028-426b-9b22-2078725da119" providerId="ADAL" clId="{BE8326A1-FD0D-6D4D-9BE3-10FC4527A369}" dt="2022-05-13T17:30:52.527" v="997" actId="1076"/>
          <ac:spMkLst>
            <pc:docMk/>
            <pc:sldMk cId="1399624923" sldId="2076138481"/>
            <ac:spMk id="29" creationId="{E8C0669C-C70E-EF58-ABE4-42A0F7865244}"/>
          </ac:spMkLst>
        </pc:spChg>
        <pc:picChg chg="add mod">
          <ac:chgData name="Anthony Sofio" userId="d972302e-3028-426b-9b22-2078725da119" providerId="ADAL" clId="{BE8326A1-FD0D-6D4D-9BE3-10FC4527A369}" dt="2022-05-13T17:28:14.271" v="808" actId="1076"/>
          <ac:picMkLst>
            <pc:docMk/>
            <pc:sldMk cId="1399624923" sldId="2076138481"/>
            <ac:picMk id="7" creationId="{B573AD01-34F8-8BE7-031E-901AF90AC3D3}"/>
          </ac:picMkLst>
        </pc:picChg>
        <pc:picChg chg="add mod">
          <ac:chgData name="Anthony Sofio" userId="d972302e-3028-426b-9b22-2078725da119" providerId="ADAL" clId="{BE8326A1-FD0D-6D4D-9BE3-10FC4527A369}" dt="2022-05-13T17:30:11.414" v="977" actId="1037"/>
          <ac:picMkLst>
            <pc:docMk/>
            <pc:sldMk cId="1399624923" sldId="2076138481"/>
            <ac:picMk id="9" creationId="{A5E58A91-D362-170C-A8CF-E52EC3B492DB}"/>
          </ac:picMkLst>
        </pc:picChg>
        <pc:picChg chg="add mod">
          <ac:chgData name="Anthony Sofio" userId="d972302e-3028-426b-9b22-2078725da119" providerId="ADAL" clId="{BE8326A1-FD0D-6D4D-9BE3-10FC4527A369}" dt="2022-05-13T17:28:00.202" v="802" actId="1076"/>
          <ac:picMkLst>
            <pc:docMk/>
            <pc:sldMk cId="1399624923" sldId="2076138481"/>
            <ac:picMk id="15" creationId="{C5EB92E3-5D04-C6DE-0125-8C2263787F94}"/>
          </ac:picMkLst>
        </pc:picChg>
        <pc:picChg chg="add mod">
          <ac:chgData name="Anthony Sofio" userId="d972302e-3028-426b-9b22-2078725da119" providerId="ADAL" clId="{BE8326A1-FD0D-6D4D-9BE3-10FC4527A369}" dt="2022-05-13T17:28:00.202" v="802" actId="1076"/>
          <ac:picMkLst>
            <pc:docMk/>
            <pc:sldMk cId="1399624923" sldId="2076138481"/>
            <ac:picMk id="17" creationId="{670C81EC-0401-1D54-FC88-1397BFF22A28}"/>
          </ac:picMkLst>
        </pc:picChg>
        <pc:picChg chg="add mod">
          <ac:chgData name="Anthony Sofio" userId="d972302e-3028-426b-9b22-2078725da119" providerId="ADAL" clId="{BE8326A1-FD0D-6D4D-9BE3-10FC4527A369}" dt="2022-05-13T17:28:00.202" v="802" actId="1076"/>
          <ac:picMkLst>
            <pc:docMk/>
            <pc:sldMk cId="1399624923" sldId="2076138481"/>
            <ac:picMk id="19" creationId="{6AC1967F-94EC-6F33-7229-3CA3825ADB85}"/>
          </ac:picMkLst>
        </pc:picChg>
        <pc:cxnChg chg="add del mod">
          <ac:chgData name="Anthony Sofio" userId="d972302e-3028-426b-9b22-2078725da119" providerId="ADAL" clId="{BE8326A1-FD0D-6D4D-9BE3-10FC4527A369}" dt="2022-05-13T17:28:07.487" v="805" actId="478"/>
          <ac:cxnSpMkLst>
            <pc:docMk/>
            <pc:sldMk cId="1399624923" sldId="2076138481"/>
            <ac:cxnSpMk id="11" creationId="{8281AD70-A073-6B9B-E11F-324F62273F5E}"/>
          </ac:cxnSpMkLst>
        </pc:cxnChg>
        <pc:cxnChg chg="add mod">
          <ac:chgData name="Anthony Sofio" userId="d972302e-3028-426b-9b22-2078725da119" providerId="ADAL" clId="{BE8326A1-FD0D-6D4D-9BE3-10FC4527A369}" dt="2022-05-13T17:30:25.184" v="988" actId="692"/>
          <ac:cxnSpMkLst>
            <pc:docMk/>
            <pc:sldMk cId="1399624923" sldId="2076138481"/>
            <ac:cxnSpMk id="31" creationId="{D844E52E-6DED-B1FF-01CE-8D1D6BAF30ED}"/>
          </ac:cxnSpMkLst>
        </pc:cxnChg>
      </pc:sldChg>
      <pc:sldChg chg="add">
        <pc:chgData name="Anthony Sofio" userId="d972302e-3028-426b-9b22-2078725da119" providerId="ADAL" clId="{BE8326A1-FD0D-6D4D-9BE3-10FC4527A369}" dt="2022-05-13T17:31:27.457" v="998"/>
        <pc:sldMkLst>
          <pc:docMk/>
          <pc:sldMk cId="1993012409" sldId="2076138482"/>
        </pc:sldMkLst>
      </pc:sldChg>
      <pc:sldChg chg="add ord">
        <pc:chgData name="Anthony Sofio" userId="d972302e-3028-426b-9b22-2078725da119" providerId="ADAL" clId="{BE8326A1-FD0D-6D4D-9BE3-10FC4527A369}" dt="2022-05-18T15:42:14.579" v="1741" actId="20578"/>
        <pc:sldMkLst>
          <pc:docMk/>
          <pc:sldMk cId="1014860479" sldId="2076138483"/>
        </pc:sldMkLst>
      </pc:sldChg>
      <pc:sldChg chg="modSp new mod">
        <pc:chgData name="Anthony Sofio" userId="d972302e-3028-426b-9b22-2078725da119" providerId="ADAL" clId="{BE8326A1-FD0D-6D4D-9BE3-10FC4527A369}" dt="2022-05-19T21:28:14.559" v="2764" actId="20577"/>
        <pc:sldMkLst>
          <pc:docMk/>
          <pc:sldMk cId="2102703464" sldId="2076138484"/>
        </pc:sldMkLst>
        <pc:spChg chg="mod">
          <ac:chgData name="Anthony Sofio" userId="d972302e-3028-426b-9b22-2078725da119" providerId="ADAL" clId="{BE8326A1-FD0D-6D4D-9BE3-10FC4527A369}" dt="2022-05-18T20:34:34.367" v="2627" actId="20577"/>
          <ac:spMkLst>
            <pc:docMk/>
            <pc:sldMk cId="2102703464" sldId="2076138484"/>
            <ac:spMk id="2" creationId="{E680379F-FBB4-5343-65EA-56217CA93BCF}"/>
          </ac:spMkLst>
        </pc:spChg>
        <pc:spChg chg="mod">
          <ac:chgData name="Anthony Sofio" userId="d972302e-3028-426b-9b22-2078725da119" providerId="ADAL" clId="{BE8326A1-FD0D-6D4D-9BE3-10FC4527A369}" dt="2022-05-19T21:28:14.559" v="2764" actId="20577"/>
          <ac:spMkLst>
            <pc:docMk/>
            <pc:sldMk cId="2102703464" sldId="2076138484"/>
            <ac:spMk id="3" creationId="{4BA2D0FB-D9CD-84CF-6E85-BF4B6DCEE7E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5/18/22 9:33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5/18/22 9:20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5/18/22 9:20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0805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5/18/22 9:33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085678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1.xml.rels><?xml version="1.0" encoding="UTF-8" standalone="yes"?>
<Relationships xmlns="http://schemas.openxmlformats.org/package/2006/relationships"><Relationship Id="rId3" Type="http://schemas.openxmlformats.org/officeDocument/2006/relationships/image" Target="../media/image67.svg"/><Relationship Id="rId2" Type="http://schemas.openxmlformats.org/officeDocument/2006/relationships/image" Target="../media/image66.png"/><Relationship Id="rId1" Type="http://schemas.openxmlformats.org/officeDocument/2006/relationships/slideLayout" Target="../slideLayouts/slideLayout10.xml"/><Relationship Id="rId4" Type="http://schemas.openxmlformats.org/officeDocument/2006/relationships/image" Target="../media/image68.png"/></Relationships>
</file>

<file path=ppt/slides/_rels/slide12.xml.rels><?xml version="1.0" encoding="UTF-8" standalone="yes"?>
<Relationships xmlns="http://schemas.openxmlformats.org/package/2006/relationships"><Relationship Id="rId3" Type="http://schemas.openxmlformats.org/officeDocument/2006/relationships/image" Target="../media/image70.svg"/><Relationship Id="rId2" Type="http://schemas.openxmlformats.org/officeDocument/2006/relationships/image" Target="../media/image69.png"/><Relationship Id="rId1" Type="http://schemas.openxmlformats.org/officeDocument/2006/relationships/slideLayout" Target="../slideLayouts/slideLayout10.xml"/><Relationship Id="rId6" Type="http://schemas.openxmlformats.org/officeDocument/2006/relationships/image" Target="../media/image68.png"/><Relationship Id="rId5" Type="http://schemas.openxmlformats.org/officeDocument/2006/relationships/image" Target="../media/image72.svg"/><Relationship Id="rId4" Type="http://schemas.openxmlformats.org/officeDocument/2006/relationships/image" Target="../media/image71.png"/></Relationships>
</file>

<file path=ppt/slides/_rels/slide1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74.sv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10.xml"/><Relationship Id="rId6" Type="http://schemas.openxmlformats.org/officeDocument/2006/relationships/image" Target="../media/image77.svg"/><Relationship Id="rId5" Type="http://schemas.openxmlformats.org/officeDocument/2006/relationships/image" Target="../media/image76.png"/><Relationship Id="rId10" Type="http://schemas.openxmlformats.org/officeDocument/2006/relationships/image" Target="../media/image80.svg"/><Relationship Id="rId4" Type="http://schemas.openxmlformats.org/officeDocument/2006/relationships/image" Target="../media/image75.png"/><Relationship Id="rId9" Type="http://schemas.openxmlformats.org/officeDocument/2006/relationships/image" Target="../media/image79.png"/></Relationships>
</file>

<file path=ppt/slides/_rels/slide14.xml.rels><?xml version="1.0" encoding="UTF-8" standalone="yes"?>
<Relationships xmlns="http://schemas.openxmlformats.org/package/2006/relationships"><Relationship Id="rId3" Type="http://schemas.openxmlformats.org/officeDocument/2006/relationships/image" Target="../media/image77.svg"/><Relationship Id="rId2" Type="http://schemas.openxmlformats.org/officeDocument/2006/relationships/image" Target="../media/image76.png"/><Relationship Id="rId1" Type="http://schemas.openxmlformats.org/officeDocument/2006/relationships/slideLayout" Target="../slideLayouts/slideLayout10.xml"/><Relationship Id="rId5" Type="http://schemas.openxmlformats.org/officeDocument/2006/relationships/image" Target="../media/image68.png"/><Relationship Id="rId4" Type="http://schemas.openxmlformats.org/officeDocument/2006/relationships/image" Target="../media/image8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6.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23.svg"/><Relationship Id="rId7" Type="http://schemas.openxmlformats.org/officeDocument/2006/relationships/image" Target="../media/image85.svg"/><Relationship Id="rId2" Type="http://schemas.openxmlformats.org/officeDocument/2006/relationships/image" Target="../media/image22.png"/><Relationship Id="rId1" Type="http://schemas.openxmlformats.org/officeDocument/2006/relationships/slideLayout" Target="../slideLayouts/slideLayout10.xml"/><Relationship Id="rId6" Type="http://schemas.openxmlformats.org/officeDocument/2006/relationships/image" Target="../media/image84.png"/><Relationship Id="rId11" Type="http://schemas.openxmlformats.org/officeDocument/2006/relationships/image" Target="../media/image89.svg"/><Relationship Id="rId5" Type="http://schemas.openxmlformats.org/officeDocument/2006/relationships/image" Target="../media/image83.svg"/><Relationship Id="rId10" Type="http://schemas.openxmlformats.org/officeDocument/2006/relationships/image" Target="../media/image88.png"/><Relationship Id="rId4" Type="http://schemas.openxmlformats.org/officeDocument/2006/relationships/image" Target="../media/image82.png"/><Relationship Id="rId9" Type="http://schemas.openxmlformats.org/officeDocument/2006/relationships/image" Target="../media/image87.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8.xml.rels><?xml version="1.0" encoding="UTF-8" standalone="yes"?>
<Relationships xmlns="http://schemas.openxmlformats.org/package/2006/relationships"><Relationship Id="rId2" Type="http://schemas.openxmlformats.org/officeDocument/2006/relationships/hyperlink" Target="https://docs.microsoft.com/en-us/azure/azure-functions/functions-best-practices" TargetMode="Externa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zure/Azure-Functions" TargetMode="External"/><Relationship Id="rId2" Type="http://schemas.openxmlformats.org/officeDocument/2006/relationships/hyperlink" Target="https://docs.microsoft.com/en-us/azure/azure-functions/" TargetMode="External"/><Relationship Id="rId1" Type="http://schemas.openxmlformats.org/officeDocument/2006/relationships/slideLayout" Target="../slideLayouts/slideLayout10.xml"/><Relationship Id="rId4" Type="http://schemas.openxmlformats.org/officeDocument/2006/relationships/hyperlink" Target="https://github.com/asofio/azure-functions-intr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32.svg"/><Relationship Id="rId7" Type="http://schemas.openxmlformats.org/officeDocument/2006/relationships/image" Target="../media/image36.svg"/><Relationship Id="rId12" Type="http://schemas.openxmlformats.org/officeDocument/2006/relationships/image" Target="../media/image23.svg"/><Relationship Id="rId17" Type="http://schemas.openxmlformats.org/officeDocument/2006/relationships/image" Target="../media/image44.png"/><Relationship Id="rId2" Type="http://schemas.openxmlformats.org/officeDocument/2006/relationships/image" Target="../media/image31.png"/><Relationship Id="rId16" Type="http://schemas.openxmlformats.org/officeDocument/2006/relationships/image" Target="../media/image43.svg"/><Relationship Id="rId1" Type="http://schemas.openxmlformats.org/officeDocument/2006/relationships/slideLayout" Target="../slideLayouts/slideLayout10.xml"/><Relationship Id="rId6" Type="http://schemas.openxmlformats.org/officeDocument/2006/relationships/image" Target="../media/image35.png"/><Relationship Id="rId11" Type="http://schemas.openxmlformats.org/officeDocument/2006/relationships/image" Target="../media/image22.png"/><Relationship Id="rId5" Type="http://schemas.openxmlformats.org/officeDocument/2006/relationships/image" Target="../media/image34.svg"/><Relationship Id="rId15" Type="http://schemas.openxmlformats.org/officeDocument/2006/relationships/image" Target="../media/image42.png"/><Relationship Id="rId10" Type="http://schemas.openxmlformats.org/officeDocument/2006/relationships/image" Target="../media/image39.emf"/><Relationship Id="rId4" Type="http://schemas.openxmlformats.org/officeDocument/2006/relationships/image" Target="../media/image33.png"/><Relationship Id="rId9" Type="http://schemas.openxmlformats.org/officeDocument/2006/relationships/image" Target="../media/image38.svg"/><Relationship Id="rId14" Type="http://schemas.openxmlformats.org/officeDocument/2006/relationships/image" Target="../media/image41.svg"/></Relationships>
</file>

<file path=ppt/slides/_rels/slide7.xml.rels><?xml version="1.0" encoding="UTF-8" standalone="yes"?>
<Relationships xmlns="http://schemas.openxmlformats.org/package/2006/relationships"><Relationship Id="rId8" Type="http://schemas.openxmlformats.org/officeDocument/2006/relationships/image" Target="../media/image52.png"/><Relationship Id="rId13" Type="http://schemas.microsoft.com/office/2007/relationships/hdphoto" Target="../media/hdphoto2.wdp"/><Relationship Id="rId18" Type="http://schemas.openxmlformats.org/officeDocument/2006/relationships/image" Target="../media/image58.png"/><Relationship Id="rId3" Type="http://schemas.openxmlformats.org/officeDocument/2006/relationships/image" Target="../media/image47.svg"/><Relationship Id="rId7" Type="http://schemas.openxmlformats.org/officeDocument/2006/relationships/image" Target="../media/image51.svg"/><Relationship Id="rId12" Type="http://schemas.openxmlformats.org/officeDocument/2006/relationships/image" Target="../media/image55.png"/><Relationship Id="rId17" Type="http://schemas.openxmlformats.org/officeDocument/2006/relationships/image" Target="../media/image57.svg"/><Relationship Id="rId2" Type="http://schemas.openxmlformats.org/officeDocument/2006/relationships/image" Target="../media/image46.png"/><Relationship Id="rId16" Type="http://schemas.openxmlformats.org/officeDocument/2006/relationships/image" Target="../media/image56.png"/><Relationship Id="rId1" Type="http://schemas.openxmlformats.org/officeDocument/2006/relationships/slideLayout" Target="../slideLayouts/slideLayout10.xml"/><Relationship Id="rId6" Type="http://schemas.openxmlformats.org/officeDocument/2006/relationships/image" Target="../media/image50.png"/><Relationship Id="rId11" Type="http://schemas.microsoft.com/office/2007/relationships/hdphoto" Target="../media/hdphoto1.wdp"/><Relationship Id="rId5" Type="http://schemas.openxmlformats.org/officeDocument/2006/relationships/image" Target="../media/image49.svg"/><Relationship Id="rId15" Type="http://schemas.openxmlformats.org/officeDocument/2006/relationships/image" Target="../media/image23.svg"/><Relationship Id="rId10" Type="http://schemas.openxmlformats.org/officeDocument/2006/relationships/image" Target="../media/image54.png"/><Relationship Id="rId19" Type="http://schemas.openxmlformats.org/officeDocument/2006/relationships/image" Target="../media/image59.svg"/><Relationship Id="rId4" Type="http://schemas.openxmlformats.org/officeDocument/2006/relationships/image" Target="../media/image48.png"/><Relationship Id="rId9" Type="http://schemas.openxmlformats.org/officeDocument/2006/relationships/image" Target="../media/image53.svg"/><Relationship Id="rId1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1.sv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0.xml"/><Relationship Id="rId6" Type="http://schemas.openxmlformats.org/officeDocument/2006/relationships/image" Target="../media/image64.png"/><Relationship Id="rId5" Type="http://schemas.openxmlformats.org/officeDocument/2006/relationships/image" Target="../media/image63.svg"/><Relationship Id="rId4" Type="http://schemas.openxmlformats.org/officeDocument/2006/relationships/image" Target="../media/image6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t>Azure Functions</a:t>
            </a:r>
          </a:p>
        </p:txBody>
      </p:sp>
      <p:sp>
        <p:nvSpPr>
          <p:cNvPr id="5" name="Text Placeholder 4"/>
          <p:cNvSpPr>
            <a:spLocks noGrp="1"/>
          </p:cNvSpPr>
          <p:nvPr>
            <p:ph type="body" sz="quarter" idx="12"/>
          </p:nvPr>
        </p:nvSpPr>
        <p:spPr>
          <a:xfrm>
            <a:off x="584200" y="3962400"/>
            <a:ext cx="9144000" cy="584775"/>
          </a:xfrm>
        </p:spPr>
        <p:txBody>
          <a:bodyPr/>
          <a:lstStyle/>
          <a:p>
            <a:r>
              <a:rPr lang="en-US" dirty="0"/>
              <a:t>Anthony </a:t>
            </a:r>
            <a:r>
              <a:rPr lang="en-US" dirty="0" err="1"/>
              <a:t>Sofio</a:t>
            </a:r>
            <a:endParaRPr lang="en-US" dirty="0"/>
          </a:p>
          <a:p>
            <a:r>
              <a:rPr lang="en-US" sz="1600" dirty="0"/>
              <a:t>App Innovation Global Black Belt</a:t>
            </a:r>
          </a:p>
        </p:txBody>
      </p:sp>
    </p:spTree>
    <p:extLst>
      <p:ext uri="{BB962C8B-B14F-4D97-AF65-F5344CB8AC3E}">
        <p14:creationId xmlns:p14="http://schemas.microsoft.com/office/powerpoint/2010/main" val="16470712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0B8E70-8A2E-15F3-8B26-0DC7D184F76A}"/>
              </a:ext>
            </a:extLst>
          </p:cNvPr>
          <p:cNvSpPr>
            <a:spLocks noGrp="1"/>
          </p:cNvSpPr>
          <p:nvPr>
            <p:ph type="title"/>
          </p:nvPr>
        </p:nvSpPr>
        <p:spPr/>
        <p:txBody>
          <a:bodyPr/>
          <a:lstStyle/>
          <a:p>
            <a:r>
              <a:rPr lang="en-US" dirty="0"/>
              <a:t>Use-cases</a:t>
            </a:r>
          </a:p>
        </p:txBody>
      </p:sp>
    </p:spTree>
    <p:extLst>
      <p:ext uri="{BB962C8B-B14F-4D97-AF65-F5344CB8AC3E}">
        <p14:creationId xmlns:p14="http://schemas.microsoft.com/office/powerpoint/2010/main" val="353301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97732-C230-51C0-5E76-4BB66E7D5409}"/>
              </a:ext>
            </a:extLst>
          </p:cNvPr>
          <p:cNvSpPr>
            <a:spLocks noGrp="1"/>
          </p:cNvSpPr>
          <p:nvPr>
            <p:ph type="title"/>
          </p:nvPr>
        </p:nvSpPr>
        <p:spPr/>
        <p:txBody>
          <a:bodyPr/>
          <a:lstStyle/>
          <a:p>
            <a:r>
              <a:rPr lang="en-US" dirty="0"/>
              <a:t>Web Application Backends</a:t>
            </a:r>
          </a:p>
        </p:txBody>
      </p:sp>
      <p:sp>
        <p:nvSpPr>
          <p:cNvPr id="4" name="TextBox 3">
            <a:extLst>
              <a:ext uri="{FF2B5EF4-FFF2-40B4-BE49-F238E27FC236}">
                <a16:creationId xmlns:a16="http://schemas.microsoft.com/office/drawing/2014/main" id="{57DC83F5-2462-F9AA-131D-469C97EA43A1}"/>
              </a:ext>
            </a:extLst>
          </p:cNvPr>
          <p:cNvSpPr txBox="1"/>
          <p:nvPr/>
        </p:nvSpPr>
        <p:spPr>
          <a:xfrm>
            <a:off x="1559857" y="5008196"/>
            <a:ext cx="1775014" cy="523220"/>
          </a:xfrm>
          <a:prstGeom prst="rect">
            <a:avLst/>
          </a:prstGeom>
          <a:noFill/>
        </p:spPr>
        <p:txBody>
          <a:bodyPr wrap="square" rtlCol="0">
            <a:spAutoFit/>
          </a:bodyPr>
          <a:lstStyle>
            <a:defPPr>
              <a:defRPr lang="en-US"/>
            </a:defPPr>
            <a:lvl1pPr algn="ctr">
              <a:defRPr sz="1400">
                <a:latin typeface="Segoe UI Light" panose="020B0502040204020203" pitchFamily="34" charset="0"/>
                <a:cs typeface="Segoe UI Light" panose="020B0502040204020203" pitchFamily="34" charset="0"/>
              </a:defRPr>
            </a:lvl1pPr>
          </a:lstStyle>
          <a:p>
            <a: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t>Request made </a:t>
            </a:r>
            <a:b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br>
            <a: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t>in a web app</a:t>
            </a:r>
          </a:p>
        </p:txBody>
      </p:sp>
      <p:sp>
        <p:nvSpPr>
          <p:cNvPr id="5" name="TextBox 4">
            <a:extLst>
              <a:ext uri="{FF2B5EF4-FFF2-40B4-BE49-F238E27FC236}">
                <a16:creationId xmlns:a16="http://schemas.microsoft.com/office/drawing/2014/main" id="{1FC04796-9783-7846-F0B9-E8D5CC3E4F70}"/>
              </a:ext>
            </a:extLst>
          </p:cNvPr>
          <p:cNvSpPr txBox="1"/>
          <p:nvPr/>
        </p:nvSpPr>
        <p:spPr>
          <a:xfrm>
            <a:off x="4457407" y="5008196"/>
            <a:ext cx="1696280" cy="523220"/>
          </a:xfrm>
          <a:prstGeom prst="rect">
            <a:avLst/>
          </a:prstGeom>
          <a:noFill/>
        </p:spPr>
        <p:txBody>
          <a:bodyPr wrap="square" rtlCol="0">
            <a:spAutoFit/>
          </a:bodyPr>
          <a:lstStyle>
            <a:defPPr>
              <a:defRPr lang="en-US"/>
            </a:defPPr>
            <a:lvl1pPr algn="ctr">
              <a:defRPr sz="1400">
                <a:latin typeface="Segoe UI Light" panose="020B0502040204020203" pitchFamily="34" charset="0"/>
                <a:cs typeface="Segoe UI Light" panose="020B0502040204020203" pitchFamily="34" charset="0"/>
              </a:defRPr>
            </a:lvl1pPr>
          </a:lstStyle>
          <a:p>
            <a: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t>Request queued </a:t>
            </a:r>
            <a:b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br>
            <a: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t>in Service Bus</a:t>
            </a:r>
          </a:p>
        </p:txBody>
      </p:sp>
      <p:sp>
        <p:nvSpPr>
          <p:cNvPr id="6" name="TextBox 5">
            <a:extLst>
              <a:ext uri="{FF2B5EF4-FFF2-40B4-BE49-F238E27FC236}">
                <a16:creationId xmlns:a16="http://schemas.microsoft.com/office/drawing/2014/main" id="{FAEAFDD1-4C08-5E66-646C-DA92B07B4961}"/>
              </a:ext>
            </a:extLst>
          </p:cNvPr>
          <p:cNvSpPr txBox="1"/>
          <p:nvPr/>
        </p:nvSpPr>
        <p:spPr>
          <a:xfrm>
            <a:off x="7186444" y="5008196"/>
            <a:ext cx="1913840" cy="523220"/>
          </a:xfrm>
          <a:prstGeom prst="rect">
            <a:avLst/>
          </a:prstGeom>
          <a:noFill/>
        </p:spPr>
        <p:txBody>
          <a:bodyPr wrap="square" rtlCol="0">
            <a:spAutoFit/>
          </a:bodyPr>
          <a:lstStyle>
            <a:defPPr>
              <a:defRPr lang="en-US"/>
            </a:defPPr>
            <a:lvl1pPr algn="ctr">
              <a:defRPr sz="1400">
                <a:latin typeface="Segoe UI Light" panose="020B0502040204020203" pitchFamily="34" charset="0"/>
                <a:cs typeface="Segoe UI Light" panose="020B0502040204020203" pitchFamily="34" charset="0"/>
              </a:defRPr>
            </a:lvl1pPr>
          </a:lstStyle>
          <a:p>
            <a: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t>A function processes the request…</a:t>
            </a:r>
          </a:p>
        </p:txBody>
      </p:sp>
      <p:sp>
        <p:nvSpPr>
          <p:cNvPr id="7" name="TextBox 6">
            <a:extLst>
              <a:ext uri="{FF2B5EF4-FFF2-40B4-BE49-F238E27FC236}">
                <a16:creationId xmlns:a16="http://schemas.microsoft.com/office/drawing/2014/main" id="{FDC4A10E-75FA-E0E2-14C9-76B0576DF967}"/>
              </a:ext>
            </a:extLst>
          </p:cNvPr>
          <p:cNvSpPr txBox="1"/>
          <p:nvPr/>
        </p:nvSpPr>
        <p:spPr>
          <a:xfrm>
            <a:off x="9214914" y="5008196"/>
            <a:ext cx="1688597" cy="523220"/>
          </a:xfrm>
          <a:prstGeom prst="rect">
            <a:avLst/>
          </a:prstGeom>
          <a:noFill/>
        </p:spPr>
        <p:txBody>
          <a:bodyPr wrap="square" rtlCol="0">
            <a:spAutoFit/>
          </a:bodyPr>
          <a:lstStyle>
            <a:defPPr>
              <a:defRPr lang="en-US"/>
            </a:defPPr>
            <a:lvl1pPr algn="ctr">
              <a:defRPr sz="1400">
                <a:latin typeface="Segoe UI Light" panose="020B0502040204020203" pitchFamily="34" charset="0"/>
                <a:cs typeface="Segoe UI Light" panose="020B0502040204020203" pitchFamily="34" charset="0"/>
              </a:defRPr>
            </a:lvl1pPr>
          </a:lstStyle>
          <a:p>
            <a: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t>…sends output </a:t>
            </a:r>
            <a:b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br>
            <a: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t>to Cosmos DB</a:t>
            </a:r>
          </a:p>
        </p:txBody>
      </p:sp>
      <p:grpSp>
        <p:nvGrpSpPr>
          <p:cNvPr id="8" name="Group 7">
            <a:extLst>
              <a:ext uri="{FF2B5EF4-FFF2-40B4-BE49-F238E27FC236}">
                <a16:creationId xmlns:a16="http://schemas.microsoft.com/office/drawing/2014/main" id="{CF1D7E9E-7043-D074-082D-6B2790359933}"/>
              </a:ext>
            </a:extLst>
          </p:cNvPr>
          <p:cNvGrpSpPr/>
          <p:nvPr/>
        </p:nvGrpSpPr>
        <p:grpSpPr>
          <a:xfrm>
            <a:off x="1295817" y="3505216"/>
            <a:ext cx="2316478" cy="1375344"/>
            <a:chOff x="318954" y="2859206"/>
            <a:chExt cx="2664823" cy="1582165"/>
          </a:xfrm>
        </p:grpSpPr>
        <p:sp>
          <p:nvSpPr>
            <p:cNvPr id="9" name="Freeform: Shape 248">
              <a:extLst>
                <a:ext uri="{FF2B5EF4-FFF2-40B4-BE49-F238E27FC236}">
                  <a16:creationId xmlns:a16="http://schemas.microsoft.com/office/drawing/2014/main" id="{A1BD19BF-A651-DEEC-FA73-3E3FE483D1D4}"/>
                </a:ext>
              </a:extLst>
            </p:cNvPr>
            <p:cNvSpPr/>
            <p:nvPr/>
          </p:nvSpPr>
          <p:spPr>
            <a:xfrm>
              <a:off x="549309" y="2859206"/>
              <a:ext cx="2204113" cy="1320421"/>
            </a:xfrm>
            <a:custGeom>
              <a:avLst/>
              <a:gdLst>
                <a:gd name="connsiteX0" fmla="*/ 0 w 2204113"/>
                <a:gd name="connsiteY0" fmla="*/ 0 h 1320421"/>
                <a:gd name="connsiteX1" fmla="*/ 2204113 w 2204113"/>
                <a:gd name="connsiteY1" fmla="*/ 0 h 1320421"/>
                <a:gd name="connsiteX2" fmla="*/ 2204113 w 2204113"/>
                <a:gd name="connsiteY2" fmla="*/ 327546 h 1320421"/>
                <a:gd name="connsiteX3" fmla="*/ 2006611 w 2204113"/>
                <a:gd name="connsiteY3" fmla="*/ 327546 h 1320421"/>
                <a:gd name="connsiteX4" fmla="*/ 2006611 w 2204113"/>
                <a:gd name="connsiteY4" fmla="*/ 992875 h 1320421"/>
                <a:gd name="connsiteX5" fmla="*/ 2204113 w 2204113"/>
                <a:gd name="connsiteY5" fmla="*/ 992875 h 1320421"/>
                <a:gd name="connsiteX6" fmla="*/ 2204113 w 2204113"/>
                <a:gd name="connsiteY6" fmla="*/ 1320421 h 1320421"/>
                <a:gd name="connsiteX7" fmla="*/ 0 w 2204113"/>
                <a:gd name="connsiteY7" fmla="*/ 1320421 h 1320421"/>
                <a:gd name="connsiteX0" fmla="*/ 0 w 2204113"/>
                <a:gd name="connsiteY0" fmla="*/ 0 h 1320421"/>
                <a:gd name="connsiteX1" fmla="*/ 2204113 w 2204113"/>
                <a:gd name="connsiteY1" fmla="*/ 0 h 1320421"/>
                <a:gd name="connsiteX2" fmla="*/ 2204113 w 2204113"/>
                <a:gd name="connsiteY2" fmla="*/ 327546 h 1320421"/>
                <a:gd name="connsiteX3" fmla="*/ 2006611 w 2204113"/>
                <a:gd name="connsiteY3" fmla="*/ 992875 h 1320421"/>
                <a:gd name="connsiteX4" fmla="*/ 2204113 w 2204113"/>
                <a:gd name="connsiteY4" fmla="*/ 992875 h 1320421"/>
                <a:gd name="connsiteX5" fmla="*/ 2204113 w 2204113"/>
                <a:gd name="connsiteY5" fmla="*/ 1320421 h 1320421"/>
                <a:gd name="connsiteX6" fmla="*/ 0 w 2204113"/>
                <a:gd name="connsiteY6" fmla="*/ 1320421 h 1320421"/>
                <a:gd name="connsiteX7" fmla="*/ 0 w 2204113"/>
                <a:gd name="connsiteY7" fmla="*/ 0 h 1320421"/>
                <a:gd name="connsiteX0" fmla="*/ 0 w 2204113"/>
                <a:gd name="connsiteY0" fmla="*/ 0 h 1320421"/>
                <a:gd name="connsiteX1" fmla="*/ 2204113 w 2204113"/>
                <a:gd name="connsiteY1" fmla="*/ 0 h 1320421"/>
                <a:gd name="connsiteX2" fmla="*/ 2204113 w 2204113"/>
                <a:gd name="connsiteY2" fmla="*/ 327546 h 1320421"/>
                <a:gd name="connsiteX3" fmla="*/ 2204113 w 2204113"/>
                <a:gd name="connsiteY3" fmla="*/ 992875 h 1320421"/>
                <a:gd name="connsiteX4" fmla="*/ 2204113 w 2204113"/>
                <a:gd name="connsiteY4" fmla="*/ 1320421 h 1320421"/>
                <a:gd name="connsiteX5" fmla="*/ 0 w 2204113"/>
                <a:gd name="connsiteY5" fmla="*/ 1320421 h 1320421"/>
                <a:gd name="connsiteX6" fmla="*/ 0 w 2204113"/>
                <a:gd name="connsiteY6" fmla="*/ 0 h 1320421"/>
                <a:gd name="connsiteX0" fmla="*/ 2204113 w 2295553"/>
                <a:gd name="connsiteY0" fmla="*/ 992875 h 1320421"/>
                <a:gd name="connsiteX1" fmla="*/ 2204113 w 2295553"/>
                <a:gd name="connsiteY1" fmla="*/ 1320421 h 1320421"/>
                <a:gd name="connsiteX2" fmla="*/ 0 w 2295553"/>
                <a:gd name="connsiteY2" fmla="*/ 1320421 h 1320421"/>
                <a:gd name="connsiteX3" fmla="*/ 0 w 2295553"/>
                <a:gd name="connsiteY3" fmla="*/ 0 h 1320421"/>
                <a:gd name="connsiteX4" fmla="*/ 2204113 w 2295553"/>
                <a:gd name="connsiteY4" fmla="*/ 0 h 1320421"/>
                <a:gd name="connsiteX5" fmla="*/ 2295553 w 2295553"/>
                <a:gd name="connsiteY5" fmla="*/ 418986 h 1320421"/>
                <a:gd name="connsiteX0" fmla="*/ 2204113 w 2204113"/>
                <a:gd name="connsiteY0" fmla="*/ 992875 h 1320421"/>
                <a:gd name="connsiteX1" fmla="*/ 2204113 w 2204113"/>
                <a:gd name="connsiteY1" fmla="*/ 1320421 h 1320421"/>
                <a:gd name="connsiteX2" fmla="*/ 0 w 2204113"/>
                <a:gd name="connsiteY2" fmla="*/ 1320421 h 1320421"/>
                <a:gd name="connsiteX3" fmla="*/ 0 w 2204113"/>
                <a:gd name="connsiteY3" fmla="*/ 0 h 1320421"/>
                <a:gd name="connsiteX4" fmla="*/ 2204113 w 2204113"/>
                <a:gd name="connsiteY4" fmla="*/ 0 h 1320421"/>
                <a:gd name="connsiteX5" fmla="*/ 2203430 w 2204113"/>
                <a:gd name="connsiteY5" fmla="*/ 418986 h 1320421"/>
                <a:gd name="connsiteX0" fmla="*/ 2204113 w 2204113"/>
                <a:gd name="connsiteY0" fmla="*/ 992875 h 1320421"/>
                <a:gd name="connsiteX1" fmla="*/ 2204113 w 2204113"/>
                <a:gd name="connsiteY1" fmla="*/ 1320421 h 1320421"/>
                <a:gd name="connsiteX2" fmla="*/ 0 w 2204113"/>
                <a:gd name="connsiteY2" fmla="*/ 1320421 h 1320421"/>
                <a:gd name="connsiteX3" fmla="*/ 0 w 2204113"/>
                <a:gd name="connsiteY3" fmla="*/ 0 h 1320421"/>
                <a:gd name="connsiteX4" fmla="*/ 2204113 w 2204113"/>
                <a:gd name="connsiteY4" fmla="*/ 0 h 1320421"/>
                <a:gd name="connsiteX5" fmla="*/ 2203430 w 2204113"/>
                <a:gd name="connsiteY5" fmla="*/ 319595 h 1320421"/>
                <a:gd name="connsiteX0" fmla="*/ 2204113 w 2247162"/>
                <a:gd name="connsiteY0" fmla="*/ 992875 h 1320421"/>
                <a:gd name="connsiteX1" fmla="*/ 2204113 w 2247162"/>
                <a:gd name="connsiteY1" fmla="*/ 1320421 h 1320421"/>
                <a:gd name="connsiteX2" fmla="*/ 0 w 2247162"/>
                <a:gd name="connsiteY2" fmla="*/ 1320421 h 1320421"/>
                <a:gd name="connsiteX3" fmla="*/ 0 w 2247162"/>
                <a:gd name="connsiteY3" fmla="*/ 0 h 1320421"/>
                <a:gd name="connsiteX4" fmla="*/ 2204113 w 2247162"/>
                <a:gd name="connsiteY4" fmla="*/ 0 h 1320421"/>
                <a:gd name="connsiteX5" fmla="*/ 2247162 w 2247162"/>
                <a:gd name="connsiteY5" fmla="*/ 315620 h 1320421"/>
                <a:gd name="connsiteX0" fmla="*/ 2204113 w 2204113"/>
                <a:gd name="connsiteY0" fmla="*/ 992875 h 1320421"/>
                <a:gd name="connsiteX1" fmla="*/ 2204113 w 2204113"/>
                <a:gd name="connsiteY1" fmla="*/ 1320421 h 1320421"/>
                <a:gd name="connsiteX2" fmla="*/ 0 w 2204113"/>
                <a:gd name="connsiteY2" fmla="*/ 1320421 h 1320421"/>
                <a:gd name="connsiteX3" fmla="*/ 0 w 2204113"/>
                <a:gd name="connsiteY3" fmla="*/ 0 h 1320421"/>
                <a:gd name="connsiteX4" fmla="*/ 2204113 w 2204113"/>
                <a:gd name="connsiteY4" fmla="*/ 0 h 1320421"/>
                <a:gd name="connsiteX5" fmla="*/ 2203430 w 2204113"/>
                <a:gd name="connsiteY5" fmla="*/ 319595 h 132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4113" h="1320421">
                  <a:moveTo>
                    <a:pt x="2204113" y="992875"/>
                  </a:moveTo>
                  <a:lnTo>
                    <a:pt x="2204113" y="1320421"/>
                  </a:lnTo>
                  <a:lnTo>
                    <a:pt x="0" y="1320421"/>
                  </a:lnTo>
                  <a:lnTo>
                    <a:pt x="0" y="0"/>
                  </a:lnTo>
                  <a:lnTo>
                    <a:pt x="2204113" y="0"/>
                  </a:lnTo>
                  <a:cubicBezTo>
                    <a:pt x="2204113" y="109182"/>
                    <a:pt x="2203430" y="319595"/>
                    <a:pt x="2203430" y="319595"/>
                  </a:cubicBezTo>
                </a:path>
              </a:pathLst>
            </a:custGeom>
            <a:noFill/>
            <a:ln w="57150">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cxnSp>
          <p:nvCxnSpPr>
            <p:cNvPr id="10" name="Straight Connector 9">
              <a:extLst>
                <a:ext uri="{FF2B5EF4-FFF2-40B4-BE49-F238E27FC236}">
                  <a16:creationId xmlns:a16="http://schemas.microsoft.com/office/drawing/2014/main" id="{C591F3E3-F8FA-36B4-F781-6D62A5F7FAD1}"/>
                </a:ext>
              </a:extLst>
            </p:cNvPr>
            <p:cNvCxnSpPr/>
            <p:nvPr/>
          </p:nvCxnSpPr>
          <p:spPr>
            <a:xfrm>
              <a:off x="318954" y="4441371"/>
              <a:ext cx="2664823" cy="0"/>
            </a:xfrm>
            <a:prstGeom prst="line">
              <a:avLst/>
            </a:prstGeom>
            <a:ln w="57150">
              <a:solidFill>
                <a:srgbClr val="A8A9AD"/>
              </a:solidFill>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71F05EC3-B934-512F-3B9C-78CE5B3D0E3B}"/>
              </a:ext>
            </a:extLst>
          </p:cNvPr>
          <p:cNvSpPr/>
          <p:nvPr/>
        </p:nvSpPr>
        <p:spPr>
          <a:xfrm>
            <a:off x="1306579" y="3315395"/>
            <a:ext cx="382606" cy="382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pic>
        <p:nvPicPr>
          <p:cNvPr id="12" name="Graphic 6">
            <a:extLst>
              <a:ext uri="{FF2B5EF4-FFF2-40B4-BE49-F238E27FC236}">
                <a16:creationId xmlns:a16="http://schemas.microsoft.com/office/drawing/2014/main" id="{46A9D7E8-2CE3-AD76-5DD7-FC2551806E54}"/>
              </a:ext>
            </a:extLst>
          </p:cNvPr>
          <p:cNvPicPr>
            <a:picLocks noChangeAspect="1"/>
          </p:cNvPicPr>
          <p:nvPr/>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29973" t="23458" r="27163" b="21071"/>
          <a:stretch/>
        </p:blipFill>
        <p:spPr>
          <a:xfrm>
            <a:off x="1338908" y="3347725"/>
            <a:ext cx="317948" cy="317948"/>
          </a:xfrm>
          <a:prstGeom prst="ellipse">
            <a:avLst/>
          </a:prstGeom>
        </p:spPr>
      </p:pic>
      <p:cxnSp>
        <p:nvCxnSpPr>
          <p:cNvPr id="13" name="Straight Arrow Connector 12">
            <a:extLst>
              <a:ext uri="{FF2B5EF4-FFF2-40B4-BE49-F238E27FC236}">
                <a16:creationId xmlns:a16="http://schemas.microsoft.com/office/drawing/2014/main" id="{3EE0C9DF-E166-307A-5460-75948F81186A}"/>
              </a:ext>
            </a:extLst>
          </p:cNvPr>
          <p:cNvCxnSpPr>
            <a:cxnSpLocks/>
          </p:cNvCxnSpPr>
          <p:nvPr/>
        </p:nvCxnSpPr>
        <p:spPr>
          <a:xfrm>
            <a:off x="2851985" y="4079123"/>
            <a:ext cx="1237231" cy="0"/>
          </a:xfrm>
          <a:prstGeom prst="straightConnector1">
            <a:avLst/>
          </a:prstGeom>
          <a:ln w="57150">
            <a:solidFill>
              <a:srgbClr val="A8A9AD"/>
            </a:solidFill>
            <a:headEnd w="med" len="med"/>
            <a:tailEnd type="arrow" w="lg" len="med"/>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78D22C72-7436-3B66-0769-229F9DDD1912}"/>
              </a:ext>
            </a:extLst>
          </p:cNvPr>
          <p:cNvGrpSpPr/>
          <p:nvPr/>
        </p:nvGrpSpPr>
        <p:grpSpPr>
          <a:xfrm>
            <a:off x="2123793" y="3804508"/>
            <a:ext cx="660527" cy="549229"/>
            <a:chOff x="1801603" y="944063"/>
            <a:chExt cx="1288426" cy="1071326"/>
          </a:xfrm>
          <a:solidFill>
            <a:srgbClr val="004D8A"/>
          </a:solidFill>
        </p:grpSpPr>
        <p:sp>
          <p:nvSpPr>
            <p:cNvPr id="15" name="Freeform: Shape 246">
              <a:extLst>
                <a:ext uri="{FF2B5EF4-FFF2-40B4-BE49-F238E27FC236}">
                  <a16:creationId xmlns:a16="http://schemas.microsoft.com/office/drawing/2014/main" id="{D5577A81-CAA3-E05F-C891-A90174F816E0}"/>
                </a:ext>
              </a:extLst>
            </p:cNvPr>
            <p:cNvSpPr/>
            <p:nvPr/>
          </p:nvSpPr>
          <p:spPr>
            <a:xfrm>
              <a:off x="1801603" y="1024292"/>
              <a:ext cx="1288426" cy="991097"/>
            </a:xfrm>
            <a:custGeom>
              <a:avLst/>
              <a:gdLst/>
              <a:ahLst/>
              <a:cxnLst/>
              <a:rect l="0" t="0" r="0" b="0"/>
              <a:pathLst>
                <a:path w="1288425" h="991096">
                  <a:moveTo>
                    <a:pt x="803978" y="492080"/>
                  </a:moveTo>
                  <a:cubicBezTo>
                    <a:pt x="762352" y="533706"/>
                    <a:pt x="706949" y="556650"/>
                    <a:pt x="648029" y="556650"/>
                  </a:cubicBezTo>
                  <a:cubicBezTo>
                    <a:pt x="589108" y="556650"/>
                    <a:pt x="533755" y="533706"/>
                    <a:pt x="492080" y="492080"/>
                  </a:cubicBezTo>
                  <a:lnTo>
                    <a:pt x="193264" y="193264"/>
                  </a:lnTo>
                  <a:lnTo>
                    <a:pt x="193264" y="800707"/>
                  </a:lnTo>
                  <a:lnTo>
                    <a:pt x="1102793" y="800707"/>
                  </a:lnTo>
                  <a:lnTo>
                    <a:pt x="1102793" y="193264"/>
                  </a:lnTo>
                  <a:lnTo>
                    <a:pt x="803978" y="492080"/>
                  </a:lnTo>
                  <a:close/>
                </a:path>
              </a:pathLst>
            </a:custGeom>
            <a:grpFill/>
            <a:ln w="49530" cap="flat">
              <a:noFill/>
              <a:prstDash val="solid"/>
              <a:miter/>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chemeClr val="tx1"/>
                    </a:gs>
                    <a:gs pos="85000">
                      <a:schemeClr val="tx1"/>
                    </a:gs>
                  </a:gsLst>
                  <a:lin ang="16200000" scaled="1"/>
                </a:gradFill>
              </a:endParaRPr>
            </a:p>
          </p:txBody>
        </p:sp>
        <p:sp>
          <p:nvSpPr>
            <p:cNvPr id="16" name="Freeform: Shape 247">
              <a:extLst>
                <a:ext uri="{FF2B5EF4-FFF2-40B4-BE49-F238E27FC236}">
                  <a16:creationId xmlns:a16="http://schemas.microsoft.com/office/drawing/2014/main" id="{498DDE25-7C89-C408-F8E2-083549D1BB77}"/>
                </a:ext>
              </a:extLst>
            </p:cNvPr>
            <p:cNvSpPr/>
            <p:nvPr/>
          </p:nvSpPr>
          <p:spPr>
            <a:xfrm>
              <a:off x="1801603" y="944063"/>
              <a:ext cx="1288426" cy="743323"/>
            </a:xfrm>
            <a:custGeom>
              <a:avLst/>
              <a:gdLst/>
              <a:ahLst/>
              <a:cxnLst/>
              <a:rect l="0" t="0" r="0" b="0"/>
              <a:pathLst>
                <a:path w="1288425" h="743322">
                  <a:moveTo>
                    <a:pt x="648029" y="592527"/>
                  </a:moveTo>
                  <a:cubicBezTo>
                    <a:pt x="695106" y="592527"/>
                    <a:pt x="739309" y="574192"/>
                    <a:pt x="772610" y="540941"/>
                  </a:cubicBezTo>
                  <a:lnTo>
                    <a:pt x="1102793" y="210757"/>
                  </a:lnTo>
                  <a:lnTo>
                    <a:pt x="1102793" y="193264"/>
                  </a:lnTo>
                  <a:lnTo>
                    <a:pt x="193264" y="193264"/>
                  </a:lnTo>
                  <a:lnTo>
                    <a:pt x="193264" y="210806"/>
                  </a:lnTo>
                  <a:lnTo>
                    <a:pt x="523448" y="540990"/>
                  </a:lnTo>
                  <a:cubicBezTo>
                    <a:pt x="556749" y="574241"/>
                    <a:pt x="600952" y="592527"/>
                    <a:pt x="648029" y="592527"/>
                  </a:cubicBezTo>
                  <a:close/>
                </a:path>
              </a:pathLst>
            </a:custGeom>
            <a:grpFill/>
            <a:ln w="49530" cap="flat">
              <a:noFill/>
              <a:prstDash val="solid"/>
              <a:miter/>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chemeClr val="tx1"/>
                    </a:gs>
                    <a:gs pos="85000">
                      <a:schemeClr val="tx1"/>
                    </a:gs>
                  </a:gsLst>
                  <a:lin ang="16200000" scaled="1"/>
                </a:gradFill>
              </a:endParaRPr>
            </a:p>
          </p:txBody>
        </p:sp>
      </p:grpSp>
      <p:sp>
        <p:nvSpPr>
          <p:cNvPr id="17" name="Left Bracket 16">
            <a:extLst>
              <a:ext uri="{FF2B5EF4-FFF2-40B4-BE49-F238E27FC236}">
                <a16:creationId xmlns:a16="http://schemas.microsoft.com/office/drawing/2014/main" id="{C72070CB-7567-F9C5-BB0E-0CBA4F097700}"/>
              </a:ext>
            </a:extLst>
          </p:cNvPr>
          <p:cNvSpPr/>
          <p:nvPr/>
        </p:nvSpPr>
        <p:spPr>
          <a:xfrm rot="5400000">
            <a:off x="5163886" y="2591116"/>
            <a:ext cx="238461" cy="2066660"/>
          </a:xfrm>
          <a:prstGeom prst="leftBracket">
            <a:avLst/>
          </a:prstGeom>
          <a:ln w="114300">
            <a:solidFill>
              <a:srgbClr val="A8A9AD"/>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18" name="Left Bracket 17">
            <a:extLst>
              <a:ext uri="{FF2B5EF4-FFF2-40B4-BE49-F238E27FC236}">
                <a16:creationId xmlns:a16="http://schemas.microsoft.com/office/drawing/2014/main" id="{F37CC140-527A-3F3C-2F66-02E1FC3A61C4}"/>
              </a:ext>
            </a:extLst>
          </p:cNvPr>
          <p:cNvSpPr/>
          <p:nvPr/>
        </p:nvSpPr>
        <p:spPr>
          <a:xfrm rot="16200000">
            <a:off x="5163885" y="3500470"/>
            <a:ext cx="238461" cy="2066660"/>
          </a:xfrm>
          <a:prstGeom prst="leftBracket">
            <a:avLst/>
          </a:prstGeom>
          <a:ln w="114300">
            <a:solidFill>
              <a:srgbClr val="A8A9AD"/>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grpSp>
        <p:nvGrpSpPr>
          <p:cNvPr id="19" name="Group 18">
            <a:extLst>
              <a:ext uri="{FF2B5EF4-FFF2-40B4-BE49-F238E27FC236}">
                <a16:creationId xmlns:a16="http://schemas.microsoft.com/office/drawing/2014/main" id="{B79E5E50-A9E0-DC96-9822-8B64DB0CEDF9}"/>
              </a:ext>
            </a:extLst>
          </p:cNvPr>
          <p:cNvGrpSpPr/>
          <p:nvPr/>
        </p:nvGrpSpPr>
        <p:grpSpPr>
          <a:xfrm>
            <a:off x="4347389" y="3804508"/>
            <a:ext cx="660527" cy="549229"/>
            <a:chOff x="1801603" y="944063"/>
            <a:chExt cx="1288426" cy="1071326"/>
          </a:xfrm>
          <a:solidFill>
            <a:srgbClr val="A8A9AD"/>
          </a:solidFill>
        </p:grpSpPr>
        <p:sp>
          <p:nvSpPr>
            <p:cNvPr id="20" name="Freeform: Shape 244">
              <a:extLst>
                <a:ext uri="{FF2B5EF4-FFF2-40B4-BE49-F238E27FC236}">
                  <a16:creationId xmlns:a16="http://schemas.microsoft.com/office/drawing/2014/main" id="{B62E1040-9F95-43CA-F3B3-2AB5936DACF7}"/>
                </a:ext>
              </a:extLst>
            </p:cNvPr>
            <p:cNvSpPr/>
            <p:nvPr/>
          </p:nvSpPr>
          <p:spPr>
            <a:xfrm>
              <a:off x="1801603" y="1024292"/>
              <a:ext cx="1288426" cy="991097"/>
            </a:xfrm>
            <a:custGeom>
              <a:avLst/>
              <a:gdLst/>
              <a:ahLst/>
              <a:cxnLst/>
              <a:rect l="0" t="0" r="0" b="0"/>
              <a:pathLst>
                <a:path w="1288425" h="991096">
                  <a:moveTo>
                    <a:pt x="803978" y="492080"/>
                  </a:moveTo>
                  <a:cubicBezTo>
                    <a:pt x="762352" y="533706"/>
                    <a:pt x="706949" y="556650"/>
                    <a:pt x="648029" y="556650"/>
                  </a:cubicBezTo>
                  <a:cubicBezTo>
                    <a:pt x="589108" y="556650"/>
                    <a:pt x="533755" y="533706"/>
                    <a:pt x="492080" y="492080"/>
                  </a:cubicBezTo>
                  <a:lnTo>
                    <a:pt x="193264" y="193264"/>
                  </a:lnTo>
                  <a:lnTo>
                    <a:pt x="193264" y="800707"/>
                  </a:lnTo>
                  <a:lnTo>
                    <a:pt x="1102793" y="800707"/>
                  </a:lnTo>
                  <a:lnTo>
                    <a:pt x="1102793" y="193264"/>
                  </a:lnTo>
                  <a:lnTo>
                    <a:pt x="803978" y="492080"/>
                  </a:lnTo>
                  <a:close/>
                </a:path>
              </a:pathLst>
            </a:custGeom>
            <a:grpFill/>
            <a:ln w="49530" cap="flat">
              <a:noFill/>
              <a:prstDash val="solid"/>
              <a:miter/>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chemeClr val="tx1"/>
                    </a:gs>
                    <a:gs pos="85000">
                      <a:schemeClr val="tx1"/>
                    </a:gs>
                  </a:gsLst>
                  <a:lin ang="16200000" scaled="1"/>
                </a:gradFill>
              </a:endParaRPr>
            </a:p>
          </p:txBody>
        </p:sp>
        <p:sp>
          <p:nvSpPr>
            <p:cNvPr id="21" name="Freeform: Shape 245">
              <a:extLst>
                <a:ext uri="{FF2B5EF4-FFF2-40B4-BE49-F238E27FC236}">
                  <a16:creationId xmlns:a16="http://schemas.microsoft.com/office/drawing/2014/main" id="{5B06348D-274E-C983-8E99-E30E6F3146FE}"/>
                </a:ext>
              </a:extLst>
            </p:cNvPr>
            <p:cNvSpPr/>
            <p:nvPr/>
          </p:nvSpPr>
          <p:spPr>
            <a:xfrm>
              <a:off x="1801603" y="944063"/>
              <a:ext cx="1288426" cy="743323"/>
            </a:xfrm>
            <a:custGeom>
              <a:avLst/>
              <a:gdLst/>
              <a:ahLst/>
              <a:cxnLst/>
              <a:rect l="0" t="0" r="0" b="0"/>
              <a:pathLst>
                <a:path w="1288425" h="743322">
                  <a:moveTo>
                    <a:pt x="648029" y="592527"/>
                  </a:moveTo>
                  <a:cubicBezTo>
                    <a:pt x="695106" y="592527"/>
                    <a:pt x="739309" y="574192"/>
                    <a:pt x="772610" y="540941"/>
                  </a:cubicBezTo>
                  <a:lnTo>
                    <a:pt x="1102793" y="210757"/>
                  </a:lnTo>
                  <a:lnTo>
                    <a:pt x="1102793" y="193264"/>
                  </a:lnTo>
                  <a:lnTo>
                    <a:pt x="193264" y="193264"/>
                  </a:lnTo>
                  <a:lnTo>
                    <a:pt x="193264" y="210806"/>
                  </a:lnTo>
                  <a:lnTo>
                    <a:pt x="523448" y="540990"/>
                  </a:lnTo>
                  <a:cubicBezTo>
                    <a:pt x="556749" y="574241"/>
                    <a:pt x="600952" y="592527"/>
                    <a:pt x="648029" y="592527"/>
                  </a:cubicBezTo>
                  <a:close/>
                </a:path>
              </a:pathLst>
            </a:custGeom>
            <a:grpFill/>
            <a:ln w="49530" cap="flat">
              <a:noFill/>
              <a:prstDash val="solid"/>
              <a:miter/>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chemeClr val="tx1"/>
                    </a:gs>
                    <a:gs pos="85000">
                      <a:schemeClr val="tx1"/>
                    </a:gs>
                  </a:gsLst>
                  <a:lin ang="16200000" scaled="1"/>
                </a:gradFill>
              </a:endParaRPr>
            </a:p>
          </p:txBody>
        </p:sp>
      </p:grpSp>
      <p:grpSp>
        <p:nvGrpSpPr>
          <p:cNvPr id="22" name="Group 21">
            <a:extLst>
              <a:ext uri="{FF2B5EF4-FFF2-40B4-BE49-F238E27FC236}">
                <a16:creationId xmlns:a16="http://schemas.microsoft.com/office/drawing/2014/main" id="{F107F12C-F6BB-5895-F287-0B8189365CF5}"/>
              </a:ext>
            </a:extLst>
          </p:cNvPr>
          <p:cNvGrpSpPr/>
          <p:nvPr/>
        </p:nvGrpSpPr>
        <p:grpSpPr>
          <a:xfrm>
            <a:off x="4944561" y="3804508"/>
            <a:ext cx="660527" cy="549229"/>
            <a:chOff x="1801603" y="944063"/>
            <a:chExt cx="1288426" cy="1071326"/>
          </a:xfrm>
          <a:solidFill>
            <a:srgbClr val="A8A9AD"/>
          </a:solidFill>
        </p:grpSpPr>
        <p:sp>
          <p:nvSpPr>
            <p:cNvPr id="23" name="Freeform: Shape 242">
              <a:extLst>
                <a:ext uri="{FF2B5EF4-FFF2-40B4-BE49-F238E27FC236}">
                  <a16:creationId xmlns:a16="http://schemas.microsoft.com/office/drawing/2014/main" id="{6A3E2C53-0521-2E32-499C-EEE72A35A31C}"/>
                </a:ext>
              </a:extLst>
            </p:cNvPr>
            <p:cNvSpPr/>
            <p:nvPr/>
          </p:nvSpPr>
          <p:spPr>
            <a:xfrm>
              <a:off x="1801603" y="1024292"/>
              <a:ext cx="1288426" cy="991097"/>
            </a:xfrm>
            <a:custGeom>
              <a:avLst/>
              <a:gdLst/>
              <a:ahLst/>
              <a:cxnLst/>
              <a:rect l="0" t="0" r="0" b="0"/>
              <a:pathLst>
                <a:path w="1288425" h="991096">
                  <a:moveTo>
                    <a:pt x="803978" y="492080"/>
                  </a:moveTo>
                  <a:cubicBezTo>
                    <a:pt x="762352" y="533706"/>
                    <a:pt x="706949" y="556650"/>
                    <a:pt x="648029" y="556650"/>
                  </a:cubicBezTo>
                  <a:cubicBezTo>
                    <a:pt x="589108" y="556650"/>
                    <a:pt x="533755" y="533706"/>
                    <a:pt x="492080" y="492080"/>
                  </a:cubicBezTo>
                  <a:lnTo>
                    <a:pt x="193264" y="193264"/>
                  </a:lnTo>
                  <a:lnTo>
                    <a:pt x="193264" y="800707"/>
                  </a:lnTo>
                  <a:lnTo>
                    <a:pt x="1102793" y="800707"/>
                  </a:lnTo>
                  <a:lnTo>
                    <a:pt x="1102793" y="193264"/>
                  </a:lnTo>
                  <a:lnTo>
                    <a:pt x="803978" y="492080"/>
                  </a:lnTo>
                  <a:close/>
                </a:path>
              </a:pathLst>
            </a:custGeom>
            <a:grpFill/>
            <a:ln w="49530" cap="flat">
              <a:noFill/>
              <a:prstDash val="solid"/>
              <a:miter/>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chemeClr val="tx1"/>
                    </a:gs>
                    <a:gs pos="85000">
                      <a:schemeClr val="tx1"/>
                    </a:gs>
                  </a:gsLst>
                  <a:lin ang="16200000" scaled="1"/>
                </a:gradFill>
              </a:endParaRPr>
            </a:p>
          </p:txBody>
        </p:sp>
        <p:sp>
          <p:nvSpPr>
            <p:cNvPr id="24" name="Freeform: Shape 243">
              <a:extLst>
                <a:ext uri="{FF2B5EF4-FFF2-40B4-BE49-F238E27FC236}">
                  <a16:creationId xmlns:a16="http://schemas.microsoft.com/office/drawing/2014/main" id="{4325A0EF-F3C9-081B-21A7-FF0C379D6955}"/>
                </a:ext>
              </a:extLst>
            </p:cNvPr>
            <p:cNvSpPr/>
            <p:nvPr/>
          </p:nvSpPr>
          <p:spPr>
            <a:xfrm>
              <a:off x="1801603" y="944063"/>
              <a:ext cx="1288426" cy="743323"/>
            </a:xfrm>
            <a:custGeom>
              <a:avLst/>
              <a:gdLst/>
              <a:ahLst/>
              <a:cxnLst/>
              <a:rect l="0" t="0" r="0" b="0"/>
              <a:pathLst>
                <a:path w="1288425" h="743322">
                  <a:moveTo>
                    <a:pt x="648029" y="592527"/>
                  </a:moveTo>
                  <a:cubicBezTo>
                    <a:pt x="695106" y="592527"/>
                    <a:pt x="739309" y="574192"/>
                    <a:pt x="772610" y="540941"/>
                  </a:cubicBezTo>
                  <a:lnTo>
                    <a:pt x="1102793" y="210757"/>
                  </a:lnTo>
                  <a:lnTo>
                    <a:pt x="1102793" y="193264"/>
                  </a:lnTo>
                  <a:lnTo>
                    <a:pt x="193264" y="193264"/>
                  </a:lnTo>
                  <a:lnTo>
                    <a:pt x="193264" y="210806"/>
                  </a:lnTo>
                  <a:lnTo>
                    <a:pt x="523448" y="540990"/>
                  </a:lnTo>
                  <a:cubicBezTo>
                    <a:pt x="556749" y="574241"/>
                    <a:pt x="600952" y="592527"/>
                    <a:pt x="648029" y="592527"/>
                  </a:cubicBezTo>
                  <a:close/>
                </a:path>
              </a:pathLst>
            </a:custGeom>
            <a:grpFill/>
            <a:ln w="49530" cap="flat">
              <a:noFill/>
              <a:prstDash val="solid"/>
              <a:miter/>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chemeClr val="tx1"/>
                    </a:gs>
                    <a:gs pos="85000">
                      <a:schemeClr val="tx1"/>
                    </a:gs>
                  </a:gsLst>
                  <a:lin ang="16200000" scaled="1"/>
                </a:gradFill>
              </a:endParaRPr>
            </a:p>
          </p:txBody>
        </p:sp>
      </p:grpSp>
      <p:grpSp>
        <p:nvGrpSpPr>
          <p:cNvPr id="25" name="Group 24">
            <a:extLst>
              <a:ext uri="{FF2B5EF4-FFF2-40B4-BE49-F238E27FC236}">
                <a16:creationId xmlns:a16="http://schemas.microsoft.com/office/drawing/2014/main" id="{EC601F02-C28C-C1B1-86D2-3C76C89F9FB6}"/>
              </a:ext>
            </a:extLst>
          </p:cNvPr>
          <p:cNvGrpSpPr/>
          <p:nvPr/>
        </p:nvGrpSpPr>
        <p:grpSpPr>
          <a:xfrm>
            <a:off x="5541733" y="3647280"/>
            <a:ext cx="664896" cy="706458"/>
            <a:chOff x="1801604" y="637371"/>
            <a:chExt cx="1296945" cy="1378018"/>
          </a:xfrm>
          <a:solidFill>
            <a:srgbClr val="004D8A"/>
          </a:solidFill>
        </p:grpSpPr>
        <p:sp>
          <p:nvSpPr>
            <p:cNvPr id="26" name="Freeform: Shape 240">
              <a:extLst>
                <a:ext uri="{FF2B5EF4-FFF2-40B4-BE49-F238E27FC236}">
                  <a16:creationId xmlns:a16="http://schemas.microsoft.com/office/drawing/2014/main" id="{1FA3DB6C-ABA8-40A4-22DC-53B6086F3AA7}"/>
                </a:ext>
              </a:extLst>
            </p:cNvPr>
            <p:cNvSpPr/>
            <p:nvPr/>
          </p:nvSpPr>
          <p:spPr>
            <a:xfrm>
              <a:off x="1801604" y="1024293"/>
              <a:ext cx="1288426" cy="991096"/>
            </a:xfrm>
            <a:custGeom>
              <a:avLst/>
              <a:gdLst/>
              <a:ahLst/>
              <a:cxnLst/>
              <a:rect l="0" t="0" r="0" b="0"/>
              <a:pathLst>
                <a:path w="1288425" h="991096">
                  <a:moveTo>
                    <a:pt x="803978" y="492080"/>
                  </a:moveTo>
                  <a:cubicBezTo>
                    <a:pt x="762352" y="533706"/>
                    <a:pt x="706949" y="556650"/>
                    <a:pt x="648029" y="556650"/>
                  </a:cubicBezTo>
                  <a:cubicBezTo>
                    <a:pt x="589108" y="556650"/>
                    <a:pt x="533755" y="533706"/>
                    <a:pt x="492080" y="492080"/>
                  </a:cubicBezTo>
                  <a:lnTo>
                    <a:pt x="193264" y="193264"/>
                  </a:lnTo>
                  <a:lnTo>
                    <a:pt x="193264" y="800707"/>
                  </a:lnTo>
                  <a:lnTo>
                    <a:pt x="1102793" y="800707"/>
                  </a:lnTo>
                  <a:lnTo>
                    <a:pt x="1102793" y="193264"/>
                  </a:lnTo>
                  <a:lnTo>
                    <a:pt x="803978" y="492080"/>
                  </a:lnTo>
                  <a:close/>
                </a:path>
              </a:pathLst>
            </a:custGeom>
            <a:grpFill/>
            <a:ln w="49530" cap="flat">
              <a:noFill/>
              <a:prstDash val="solid"/>
              <a:miter/>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chemeClr val="tx1"/>
                    </a:gs>
                    <a:gs pos="85000">
                      <a:schemeClr val="tx1"/>
                    </a:gs>
                  </a:gsLst>
                  <a:lin ang="16200000" scaled="1"/>
                </a:gradFill>
              </a:endParaRPr>
            </a:p>
          </p:txBody>
        </p:sp>
        <p:sp>
          <p:nvSpPr>
            <p:cNvPr id="27" name="Freeform: Shape 241">
              <a:extLst>
                <a:ext uri="{FF2B5EF4-FFF2-40B4-BE49-F238E27FC236}">
                  <a16:creationId xmlns:a16="http://schemas.microsoft.com/office/drawing/2014/main" id="{03F28FF6-248C-8BB9-E6FA-EEAFF2B589FD}"/>
                </a:ext>
              </a:extLst>
            </p:cNvPr>
            <p:cNvSpPr/>
            <p:nvPr/>
          </p:nvSpPr>
          <p:spPr>
            <a:xfrm rot="10800000">
              <a:off x="1810123" y="637371"/>
              <a:ext cx="1288426" cy="743324"/>
            </a:xfrm>
            <a:custGeom>
              <a:avLst/>
              <a:gdLst/>
              <a:ahLst/>
              <a:cxnLst/>
              <a:rect l="0" t="0" r="0" b="0"/>
              <a:pathLst>
                <a:path w="1288425" h="743322">
                  <a:moveTo>
                    <a:pt x="648029" y="592527"/>
                  </a:moveTo>
                  <a:cubicBezTo>
                    <a:pt x="695106" y="592527"/>
                    <a:pt x="739309" y="574192"/>
                    <a:pt x="772610" y="540941"/>
                  </a:cubicBezTo>
                  <a:lnTo>
                    <a:pt x="1102793" y="210757"/>
                  </a:lnTo>
                  <a:lnTo>
                    <a:pt x="1102793" y="193264"/>
                  </a:lnTo>
                  <a:lnTo>
                    <a:pt x="193264" y="193264"/>
                  </a:lnTo>
                  <a:lnTo>
                    <a:pt x="193264" y="210806"/>
                  </a:lnTo>
                  <a:lnTo>
                    <a:pt x="523448" y="540990"/>
                  </a:lnTo>
                  <a:cubicBezTo>
                    <a:pt x="556749" y="574241"/>
                    <a:pt x="600952" y="592527"/>
                    <a:pt x="648029" y="592527"/>
                  </a:cubicBezTo>
                  <a:close/>
                </a:path>
              </a:pathLst>
            </a:custGeom>
            <a:grpFill/>
            <a:ln w="49530" cap="flat">
              <a:noFill/>
              <a:prstDash val="solid"/>
              <a:miter/>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chemeClr val="tx1"/>
                    </a:gs>
                    <a:gs pos="85000">
                      <a:schemeClr val="tx1"/>
                    </a:gs>
                  </a:gsLst>
                  <a:lin ang="16200000" scaled="1"/>
                </a:gradFill>
              </a:endParaRPr>
            </a:p>
          </p:txBody>
        </p:sp>
      </p:grpSp>
      <p:sp>
        <p:nvSpPr>
          <p:cNvPr id="28" name="Rectangle: Rounded Corners 183">
            <a:extLst>
              <a:ext uri="{FF2B5EF4-FFF2-40B4-BE49-F238E27FC236}">
                <a16:creationId xmlns:a16="http://schemas.microsoft.com/office/drawing/2014/main" id="{F49EF787-60B4-F759-60BD-841AF8C055E0}"/>
              </a:ext>
            </a:extLst>
          </p:cNvPr>
          <p:cNvSpPr/>
          <p:nvPr/>
        </p:nvSpPr>
        <p:spPr>
          <a:xfrm>
            <a:off x="7700069" y="3600211"/>
            <a:ext cx="953843" cy="953843"/>
          </a:xfrm>
          <a:prstGeom prst="roundRect">
            <a:avLst/>
          </a:prstGeom>
          <a:noFill/>
          <a:ln w="127000">
            <a:solidFill>
              <a:srgbClr val="0078D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grpSp>
        <p:nvGrpSpPr>
          <p:cNvPr id="29" name="Group 28">
            <a:extLst>
              <a:ext uri="{FF2B5EF4-FFF2-40B4-BE49-F238E27FC236}">
                <a16:creationId xmlns:a16="http://schemas.microsoft.com/office/drawing/2014/main" id="{3C13A6F3-58B8-7C98-027C-7048E050B3AC}"/>
              </a:ext>
            </a:extLst>
          </p:cNvPr>
          <p:cNvGrpSpPr/>
          <p:nvPr/>
        </p:nvGrpSpPr>
        <p:grpSpPr>
          <a:xfrm>
            <a:off x="7953743" y="3893968"/>
            <a:ext cx="446496" cy="366332"/>
            <a:chOff x="8117674" y="4933679"/>
            <a:chExt cx="513639" cy="421419"/>
          </a:xfrm>
        </p:grpSpPr>
        <p:grpSp>
          <p:nvGrpSpPr>
            <p:cNvPr id="30" name="Group 29">
              <a:extLst>
                <a:ext uri="{FF2B5EF4-FFF2-40B4-BE49-F238E27FC236}">
                  <a16:creationId xmlns:a16="http://schemas.microsoft.com/office/drawing/2014/main" id="{29A8FF79-5215-FAC7-DA92-887371BF12D1}"/>
                </a:ext>
              </a:extLst>
            </p:cNvPr>
            <p:cNvGrpSpPr/>
            <p:nvPr/>
          </p:nvGrpSpPr>
          <p:grpSpPr>
            <a:xfrm>
              <a:off x="8283054" y="4933679"/>
              <a:ext cx="182880" cy="182880"/>
              <a:chOff x="6614096" y="3386015"/>
              <a:chExt cx="182880" cy="182880"/>
            </a:xfrm>
          </p:grpSpPr>
          <p:sp>
            <p:nvSpPr>
              <p:cNvPr id="37" name="Oval 36">
                <a:extLst>
                  <a:ext uri="{FF2B5EF4-FFF2-40B4-BE49-F238E27FC236}">
                    <a16:creationId xmlns:a16="http://schemas.microsoft.com/office/drawing/2014/main" id="{962790BF-130E-DDFF-91F4-BEA0BA53CF4A}"/>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38" name="Oval 37">
                <a:extLst>
                  <a:ext uri="{FF2B5EF4-FFF2-40B4-BE49-F238E27FC236}">
                    <a16:creationId xmlns:a16="http://schemas.microsoft.com/office/drawing/2014/main" id="{AE77C1EB-EA0A-FC41-5454-D18E3BF19301}"/>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grpSp>
        <p:grpSp>
          <p:nvGrpSpPr>
            <p:cNvPr id="31" name="Group 30">
              <a:extLst>
                <a:ext uri="{FF2B5EF4-FFF2-40B4-BE49-F238E27FC236}">
                  <a16:creationId xmlns:a16="http://schemas.microsoft.com/office/drawing/2014/main" id="{6E248102-992E-8B25-8FAE-C1049A1FB981}"/>
                </a:ext>
              </a:extLst>
            </p:cNvPr>
            <p:cNvGrpSpPr/>
            <p:nvPr/>
          </p:nvGrpSpPr>
          <p:grpSpPr>
            <a:xfrm>
              <a:off x="8117674" y="5172218"/>
              <a:ext cx="182880" cy="182880"/>
              <a:chOff x="6614096" y="3386015"/>
              <a:chExt cx="182880" cy="182880"/>
            </a:xfrm>
          </p:grpSpPr>
          <p:sp>
            <p:nvSpPr>
              <p:cNvPr id="35" name="Oval 34">
                <a:extLst>
                  <a:ext uri="{FF2B5EF4-FFF2-40B4-BE49-F238E27FC236}">
                    <a16:creationId xmlns:a16="http://schemas.microsoft.com/office/drawing/2014/main" id="{7D2DF261-E468-DBE2-2063-C787603CB0C8}"/>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36" name="Oval 35">
                <a:extLst>
                  <a:ext uri="{FF2B5EF4-FFF2-40B4-BE49-F238E27FC236}">
                    <a16:creationId xmlns:a16="http://schemas.microsoft.com/office/drawing/2014/main" id="{73EDAE18-956D-6CE7-F0C1-5CF2CB4068C2}"/>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grpSp>
        <p:grpSp>
          <p:nvGrpSpPr>
            <p:cNvPr id="32" name="Group 31">
              <a:extLst>
                <a:ext uri="{FF2B5EF4-FFF2-40B4-BE49-F238E27FC236}">
                  <a16:creationId xmlns:a16="http://schemas.microsoft.com/office/drawing/2014/main" id="{85E477F5-07A0-D868-66C2-B8AD5E975F4D}"/>
                </a:ext>
              </a:extLst>
            </p:cNvPr>
            <p:cNvGrpSpPr/>
            <p:nvPr/>
          </p:nvGrpSpPr>
          <p:grpSpPr>
            <a:xfrm>
              <a:off x="8448433" y="5172218"/>
              <a:ext cx="182880" cy="182880"/>
              <a:chOff x="6614096" y="3386015"/>
              <a:chExt cx="182880" cy="182880"/>
            </a:xfrm>
          </p:grpSpPr>
          <p:sp>
            <p:nvSpPr>
              <p:cNvPr id="33" name="Oval 32">
                <a:extLst>
                  <a:ext uri="{FF2B5EF4-FFF2-40B4-BE49-F238E27FC236}">
                    <a16:creationId xmlns:a16="http://schemas.microsoft.com/office/drawing/2014/main" id="{B8319675-04BD-22F6-FA41-9C3116166BA6}"/>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34" name="Oval 33">
                <a:extLst>
                  <a:ext uri="{FF2B5EF4-FFF2-40B4-BE49-F238E27FC236}">
                    <a16:creationId xmlns:a16="http://schemas.microsoft.com/office/drawing/2014/main" id="{4516DC84-4FF4-E09E-A9A9-B8A20DC3EE35}"/>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grpSp>
      </p:grpSp>
      <p:sp>
        <p:nvSpPr>
          <p:cNvPr id="39" name="Oval 38">
            <a:extLst>
              <a:ext uri="{FF2B5EF4-FFF2-40B4-BE49-F238E27FC236}">
                <a16:creationId xmlns:a16="http://schemas.microsoft.com/office/drawing/2014/main" id="{AA7E8624-BC55-FD35-E43A-41010AC78748}"/>
              </a:ext>
            </a:extLst>
          </p:cNvPr>
          <p:cNvSpPr/>
          <p:nvPr/>
        </p:nvSpPr>
        <p:spPr>
          <a:xfrm>
            <a:off x="9997685" y="4516475"/>
            <a:ext cx="119230" cy="11923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40" name="Oval 39">
            <a:extLst>
              <a:ext uri="{FF2B5EF4-FFF2-40B4-BE49-F238E27FC236}">
                <a16:creationId xmlns:a16="http://schemas.microsoft.com/office/drawing/2014/main" id="{4286B119-9FB8-2425-0BFC-A68F0AF6A6F4}"/>
              </a:ext>
            </a:extLst>
          </p:cNvPr>
          <p:cNvSpPr/>
          <p:nvPr/>
        </p:nvSpPr>
        <p:spPr>
          <a:xfrm>
            <a:off x="10321767" y="4408036"/>
            <a:ext cx="119230" cy="11923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41" name="Oval 40">
            <a:extLst>
              <a:ext uri="{FF2B5EF4-FFF2-40B4-BE49-F238E27FC236}">
                <a16:creationId xmlns:a16="http://schemas.microsoft.com/office/drawing/2014/main" id="{D1D2CABF-76EE-46E8-F071-9BCF3ADBDB5C}"/>
              </a:ext>
            </a:extLst>
          </p:cNvPr>
          <p:cNvSpPr/>
          <p:nvPr/>
        </p:nvSpPr>
        <p:spPr>
          <a:xfrm>
            <a:off x="10225093" y="4474023"/>
            <a:ext cx="119230" cy="11923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42" name="Oval 41">
            <a:extLst>
              <a:ext uri="{FF2B5EF4-FFF2-40B4-BE49-F238E27FC236}">
                <a16:creationId xmlns:a16="http://schemas.microsoft.com/office/drawing/2014/main" id="{8C880C71-4F36-89CF-4353-54026F43BAF3}"/>
              </a:ext>
            </a:extLst>
          </p:cNvPr>
          <p:cNvSpPr/>
          <p:nvPr/>
        </p:nvSpPr>
        <p:spPr>
          <a:xfrm>
            <a:off x="10112050" y="4508291"/>
            <a:ext cx="119230" cy="11923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43" name="Oval 42">
            <a:extLst>
              <a:ext uri="{FF2B5EF4-FFF2-40B4-BE49-F238E27FC236}">
                <a16:creationId xmlns:a16="http://schemas.microsoft.com/office/drawing/2014/main" id="{A5B48BEA-9C0D-5345-D73B-9DF1965D6CA1}"/>
              </a:ext>
            </a:extLst>
          </p:cNvPr>
          <p:cNvSpPr/>
          <p:nvPr/>
        </p:nvSpPr>
        <p:spPr>
          <a:xfrm flipH="1">
            <a:off x="9770757" y="4474023"/>
            <a:ext cx="119230" cy="11923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44" name="Oval 43">
            <a:extLst>
              <a:ext uri="{FF2B5EF4-FFF2-40B4-BE49-F238E27FC236}">
                <a16:creationId xmlns:a16="http://schemas.microsoft.com/office/drawing/2014/main" id="{733B6426-18BC-0250-E229-A64190E1A4DA}"/>
              </a:ext>
            </a:extLst>
          </p:cNvPr>
          <p:cNvSpPr/>
          <p:nvPr/>
        </p:nvSpPr>
        <p:spPr>
          <a:xfrm flipH="1">
            <a:off x="9883800" y="4508291"/>
            <a:ext cx="119230" cy="11923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45" name="Oval 44">
            <a:extLst>
              <a:ext uri="{FF2B5EF4-FFF2-40B4-BE49-F238E27FC236}">
                <a16:creationId xmlns:a16="http://schemas.microsoft.com/office/drawing/2014/main" id="{87C59F8D-BF27-194E-A02B-7A61DCFD02A4}"/>
              </a:ext>
            </a:extLst>
          </p:cNvPr>
          <p:cNvSpPr/>
          <p:nvPr/>
        </p:nvSpPr>
        <p:spPr>
          <a:xfrm>
            <a:off x="10169284" y="4375257"/>
            <a:ext cx="119230" cy="11923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46" name="Oval 45">
            <a:extLst>
              <a:ext uri="{FF2B5EF4-FFF2-40B4-BE49-F238E27FC236}">
                <a16:creationId xmlns:a16="http://schemas.microsoft.com/office/drawing/2014/main" id="{D319564D-C964-F3E2-AAAC-1E0BFBAE8772}"/>
              </a:ext>
            </a:extLst>
          </p:cNvPr>
          <p:cNvSpPr/>
          <p:nvPr/>
        </p:nvSpPr>
        <p:spPr>
          <a:xfrm>
            <a:off x="9949989" y="4411801"/>
            <a:ext cx="119230" cy="11923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47" name="Oval 46">
            <a:extLst>
              <a:ext uri="{FF2B5EF4-FFF2-40B4-BE49-F238E27FC236}">
                <a16:creationId xmlns:a16="http://schemas.microsoft.com/office/drawing/2014/main" id="{DF2AE5BB-DA54-A0D4-2DA5-E0F98BF116A8}"/>
              </a:ext>
            </a:extLst>
          </p:cNvPr>
          <p:cNvSpPr/>
          <p:nvPr/>
        </p:nvSpPr>
        <p:spPr>
          <a:xfrm>
            <a:off x="10060210" y="4404844"/>
            <a:ext cx="119230" cy="11923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48" name="Oval 47">
            <a:extLst>
              <a:ext uri="{FF2B5EF4-FFF2-40B4-BE49-F238E27FC236}">
                <a16:creationId xmlns:a16="http://schemas.microsoft.com/office/drawing/2014/main" id="{BB2D4807-1B79-5F62-C8EB-0D5B5F5365EF}"/>
              </a:ext>
            </a:extLst>
          </p:cNvPr>
          <p:cNvSpPr/>
          <p:nvPr/>
        </p:nvSpPr>
        <p:spPr>
          <a:xfrm>
            <a:off x="9836437" y="4378044"/>
            <a:ext cx="119230" cy="11923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49" name="Oval 48">
            <a:extLst>
              <a:ext uri="{FF2B5EF4-FFF2-40B4-BE49-F238E27FC236}">
                <a16:creationId xmlns:a16="http://schemas.microsoft.com/office/drawing/2014/main" id="{FBE0589A-FD6A-C3AC-C3D5-FDBBADCC8242}"/>
              </a:ext>
            </a:extLst>
          </p:cNvPr>
          <p:cNvSpPr/>
          <p:nvPr/>
        </p:nvSpPr>
        <p:spPr>
          <a:xfrm>
            <a:off x="10261215" y="4306638"/>
            <a:ext cx="119230" cy="11923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50" name="Oval 49">
            <a:extLst>
              <a:ext uri="{FF2B5EF4-FFF2-40B4-BE49-F238E27FC236}">
                <a16:creationId xmlns:a16="http://schemas.microsoft.com/office/drawing/2014/main" id="{B02F4452-84CF-0804-5742-74E8C7EDD0F6}"/>
              </a:ext>
            </a:extLst>
          </p:cNvPr>
          <p:cNvSpPr/>
          <p:nvPr/>
        </p:nvSpPr>
        <p:spPr>
          <a:xfrm>
            <a:off x="10035079" y="4299448"/>
            <a:ext cx="119230" cy="11923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51" name="Oval 50">
            <a:extLst>
              <a:ext uri="{FF2B5EF4-FFF2-40B4-BE49-F238E27FC236}">
                <a16:creationId xmlns:a16="http://schemas.microsoft.com/office/drawing/2014/main" id="{CDA90BBF-95F2-7655-7C0B-7093C063E9FF}"/>
              </a:ext>
            </a:extLst>
          </p:cNvPr>
          <p:cNvSpPr/>
          <p:nvPr/>
        </p:nvSpPr>
        <p:spPr>
          <a:xfrm>
            <a:off x="10144551" y="4268333"/>
            <a:ext cx="119230" cy="11923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52" name="Oval 51">
            <a:extLst>
              <a:ext uri="{FF2B5EF4-FFF2-40B4-BE49-F238E27FC236}">
                <a16:creationId xmlns:a16="http://schemas.microsoft.com/office/drawing/2014/main" id="{784F9057-C88E-0B4C-FDDB-00F045B65CDB}"/>
              </a:ext>
            </a:extLst>
          </p:cNvPr>
          <p:cNvSpPr/>
          <p:nvPr/>
        </p:nvSpPr>
        <p:spPr>
          <a:xfrm>
            <a:off x="10062419" y="4188527"/>
            <a:ext cx="119230" cy="11923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53" name="Flowchart: Magnetic Disk 201">
            <a:extLst>
              <a:ext uri="{FF2B5EF4-FFF2-40B4-BE49-F238E27FC236}">
                <a16:creationId xmlns:a16="http://schemas.microsoft.com/office/drawing/2014/main" id="{EA32DF77-3A40-49A1-05A5-CA197AB30F2D}"/>
              </a:ext>
            </a:extLst>
          </p:cNvPr>
          <p:cNvSpPr/>
          <p:nvPr/>
        </p:nvSpPr>
        <p:spPr>
          <a:xfrm>
            <a:off x="9652789" y="3486690"/>
            <a:ext cx="809023" cy="1166342"/>
          </a:xfrm>
          <a:prstGeom prst="flowChartMagneticDisk">
            <a:avLst/>
          </a:prstGeom>
          <a:noFill/>
          <a:ln w="57150">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54" name="Rectangle 53">
            <a:extLst>
              <a:ext uri="{FF2B5EF4-FFF2-40B4-BE49-F238E27FC236}">
                <a16:creationId xmlns:a16="http://schemas.microsoft.com/office/drawing/2014/main" id="{6C9504E8-536E-6A7D-15E8-10F292823A64}"/>
              </a:ext>
            </a:extLst>
          </p:cNvPr>
          <p:cNvSpPr/>
          <p:nvPr/>
        </p:nvSpPr>
        <p:spPr>
          <a:xfrm>
            <a:off x="9837858" y="3323061"/>
            <a:ext cx="438885" cy="292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55" name="Arc 54">
            <a:extLst>
              <a:ext uri="{FF2B5EF4-FFF2-40B4-BE49-F238E27FC236}">
                <a16:creationId xmlns:a16="http://schemas.microsoft.com/office/drawing/2014/main" id="{AF77AB78-D1B2-59B6-0BDF-5F64F4129B67}"/>
              </a:ext>
            </a:extLst>
          </p:cNvPr>
          <p:cNvSpPr/>
          <p:nvPr/>
        </p:nvSpPr>
        <p:spPr>
          <a:xfrm>
            <a:off x="8410065" y="2747742"/>
            <a:ext cx="1644651" cy="1477581"/>
          </a:xfrm>
          <a:prstGeom prst="arc">
            <a:avLst>
              <a:gd name="adj1" fmla="val 10857285"/>
              <a:gd name="adj2" fmla="val 21545733"/>
            </a:avLst>
          </a:prstGeom>
          <a:ln w="127000">
            <a:solidFill>
              <a:srgbClr val="0078D7"/>
            </a:solidFill>
            <a:prstDash val="soli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grpSp>
        <p:nvGrpSpPr>
          <p:cNvPr id="56" name="Group 55">
            <a:extLst>
              <a:ext uri="{FF2B5EF4-FFF2-40B4-BE49-F238E27FC236}">
                <a16:creationId xmlns:a16="http://schemas.microsoft.com/office/drawing/2014/main" id="{DE7FCF0D-D1C3-C83F-2103-FE280FD0B088}"/>
              </a:ext>
            </a:extLst>
          </p:cNvPr>
          <p:cNvGrpSpPr/>
          <p:nvPr/>
        </p:nvGrpSpPr>
        <p:grpSpPr>
          <a:xfrm>
            <a:off x="8462307" y="2894959"/>
            <a:ext cx="274320" cy="274320"/>
            <a:chOff x="9846375" y="2765765"/>
            <a:chExt cx="274320" cy="274320"/>
          </a:xfrm>
        </p:grpSpPr>
        <p:sp>
          <p:nvSpPr>
            <p:cNvPr id="57" name="Oval 56">
              <a:extLst>
                <a:ext uri="{FF2B5EF4-FFF2-40B4-BE49-F238E27FC236}">
                  <a16:creationId xmlns:a16="http://schemas.microsoft.com/office/drawing/2014/main" id="{E6654867-77DF-EC55-D9E4-602525687C06}"/>
                </a:ext>
              </a:extLst>
            </p:cNvPr>
            <p:cNvSpPr/>
            <p:nvPr/>
          </p:nvSpPr>
          <p:spPr>
            <a:xfrm>
              <a:off x="9846375" y="2765765"/>
              <a:ext cx="274320" cy="27432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58" name="Oval 57">
              <a:extLst>
                <a:ext uri="{FF2B5EF4-FFF2-40B4-BE49-F238E27FC236}">
                  <a16:creationId xmlns:a16="http://schemas.microsoft.com/office/drawing/2014/main" id="{7E713277-3857-A159-E491-6A54D6C77A81}"/>
                </a:ext>
              </a:extLst>
            </p:cNvPr>
            <p:cNvSpPr/>
            <p:nvPr/>
          </p:nvSpPr>
          <p:spPr>
            <a:xfrm>
              <a:off x="9923920" y="2843310"/>
              <a:ext cx="119230" cy="11923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grpSp>
      <p:grpSp>
        <p:nvGrpSpPr>
          <p:cNvPr id="59" name="Group 58">
            <a:extLst>
              <a:ext uri="{FF2B5EF4-FFF2-40B4-BE49-F238E27FC236}">
                <a16:creationId xmlns:a16="http://schemas.microsoft.com/office/drawing/2014/main" id="{0DF56E89-0635-ED26-95FD-DCF02BE05844}"/>
              </a:ext>
            </a:extLst>
          </p:cNvPr>
          <p:cNvGrpSpPr/>
          <p:nvPr/>
        </p:nvGrpSpPr>
        <p:grpSpPr>
          <a:xfrm>
            <a:off x="8759735" y="2683119"/>
            <a:ext cx="274320" cy="274320"/>
            <a:chOff x="10087952" y="2591725"/>
            <a:chExt cx="274320" cy="274320"/>
          </a:xfrm>
        </p:grpSpPr>
        <p:sp>
          <p:nvSpPr>
            <p:cNvPr id="60" name="Oval 59">
              <a:extLst>
                <a:ext uri="{FF2B5EF4-FFF2-40B4-BE49-F238E27FC236}">
                  <a16:creationId xmlns:a16="http://schemas.microsoft.com/office/drawing/2014/main" id="{ADC2775C-8E1F-14E4-983D-19438C3A5B23}"/>
                </a:ext>
              </a:extLst>
            </p:cNvPr>
            <p:cNvSpPr/>
            <p:nvPr/>
          </p:nvSpPr>
          <p:spPr>
            <a:xfrm>
              <a:off x="10087952" y="2591725"/>
              <a:ext cx="274320" cy="27432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61" name="Oval 60">
              <a:extLst>
                <a:ext uri="{FF2B5EF4-FFF2-40B4-BE49-F238E27FC236}">
                  <a16:creationId xmlns:a16="http://schemas.microsoft.com/office/drawing/2014/main" id="{BC131E8B-0F02-336E-5D51-04147CD9AEA5}"/>
                </a:ext>
              </a:extLst>
            </p:cNvPr>
            <p:cNvSpPr/>
            <p:nvPr/>
          </p:nvSpPr>
          <p:spPr>
            <a:xfrm>
              <a:off x="10165497" y="2669270"/>
              <a:ext cx="119230" cy="11923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grpSp>
      <p:grpSp>
        <p:nvGrpSpPr>
          <p:cNvPr id="62" name="Group 61">
            <a:extLst>
              <a:ext uri="{FF2B5EF4-FFF2-40B4-BE49-F238E27FC236}">
                <a16:creationId xmlns:a16="http://schemas.microsoft.com/office/drawing/2014/main" id="{2B15CC7E-2EBA-30E7-8B4A-7BC503151A13}"/>
              </a:ext>
            </a:extLst>
          </p:cNvPr>
          <p:cNvGrpSpPr/>
          <p:nvPr/>
        </p:nvGrpSpPr>
        <p:grpSpPr>
          <a:xfrm>
            <a:off x="9100283" y="2613378"/>
            <a:ext cx="274320" cy="274320"/>
            <a:chOff x="10397072" y="2500811"/>
            <a:chExt cx="274320" cy="274320"/>
          </a:xfrm>
        </p:grpSpPr>
        <p:sp>
          <p:nvSpPr>
            <p:cNvPr id="63" name="Oval 62">
              <a:extLst>
                <a:ext uri="{FF2B5EF4-FFF2-40B4-BE49-F238E27FC236}">
                  <a16:creationId xmlns:a16="http://schemas.microsoft.com/office/drawing/2014/main" id="{6B17B4B5-BE62-A2B4-24D7-F2586307A37C}"/>
                </a:ext>
              </a:extLst>
            </p:cNvPr>
            <p:cNvSpPr/>
            <p:nvPr/>
          </p:nvSpPr>
          <p:spPr>
            <a:xfrm>
              <a:off x="10397072" y="2500811"/>
              <a:ext cx="274320" cy="27432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64" name="Oval 63">
              <a:extLst>
                <a:ext uri="{FF2B5EF4-FFF2-40B4-BE49-F238E27FC236}">
                  <a16:creationId xmlns:a16="http://schemas.microsoft.com/office/drawing/2014/main" id="{85868AFB-BEDF-55C6-B8C4-7D238CBA80A1}"/>
                </a:ext>
              </a:extLst>
            </p:cNvPr>
            <p:cNvSpPr/>
            <p:nvPr/>
          </p:nvSpPr>
          <p:spPr>
            <a:xfrm>
              <a:off x="10474617" y="2578356"/>
              <a:ext cx="119230" cy="11923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grpSp>
      <p:sp>
        <p:nvSpPr>
          <p:cNvPr id="65" name="Oval 64">
            <a:extLst>
              <a:ext uri="{FF2B5EF4-FFF2-40B4-BE49-F238E27FC236}">
                <a16:creationId xmlns:a16="http://schemas.microsoft.com/office/drawing/2014/main" id="{5271D21C-34DC-7453-6C04-2F10441AC4F6}"/>
              </a:ext>
            </a:extLst>
          </p:cNvPr>
          <p:cNvSpPr/>
          <p:nvPr/>
        </p:nvSpPr>
        <p:spPr>
          <a:xfrm>
            <a:off x="9920603" y="4301556"/>
            <a:ext cx="119230" cy="11923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pic>
        <p:nvPicPr>
          <p:cNvPr id="66" name="Picture 65" descr="Image result for azure functions logo png">
            <a:extLst>
              <a:ext uri="{FF2B5EF4-FFF2-40B4-BE49-F238E27FC236}">
                <a16:creationId xmlns:a16="http://schemas.microsoft.com/office/drawing/2014/main" id="{CD256F26-FEC7-CE30-68A7-07C13B83A6CA}"/>
              </a:ext>
            </a:extLst>
          </p:cNvPr>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7460610" y="3368485"/>
            <a:ext cx="476556" cy="459068"/>
          </a:xfrm>
          <a:prstGeom prst="rect">
            <a:avLst/>
          </a:prstGeom>
          <a:solidFill>
            <a:schemeClr val="bg1"/>
          </a:solidFill>
        </p:spPr>
      </p:pic>
      <p:sp>
        <p:nvSpPr>
          <p:cNvPr id="67" name="Isosceles Triangle 1">
            <a:extLst>
              <a:ext uri="{FF2B5EF4-FFF2-40B4-BE49-F238E27FC236}">
                <a16:creationId xmlns:a16="http://schemas.microsoft.com/office/drawing/2014/main" id="{D6155826-8F25-7D5D-B4CC-F0015D2723FA}"/>
              </a:ext>
            </a:extLst>
          </p:cNvPr>
          <p:cNvSpPr/>
          <p:nvPr/>
        </p:nvSpPr>
        <p:spPr>
          <a:xfrm rot="10740000">
            <a:off x="9881336" y="3382891"/>
            <a:ext cx="346570" cy="255036"/>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tx1"/>
                  </a:gs>
                  <a:gs pos="85000">
                    <a:schemeClr val="tx1"/>
                  </a:gs>
                </a:gsLst>
                <a:lin ang="16200000" scaled="1"/>
              </a:gradFill>
            </a:endParaRPr>
          </a:p>
        </p:txBody>
      </p:sp>
      <p:cxnSp>
        <p:nvCxnSpPr>
          <p:cNvPr id="68" name="Straight Arrow Connector 67">
            <a:extLst>
              <a:ext uri="{FF2B5EF4-FFF2-40B4-BE49-F238E27FC236}">
                <a16:creationId xmlns:a16="http://schemas.microsoft.com/office/drawing/2014/main" id="{E7086EAA-0EF9-B10E-DA25-27B965AC5ACE}"/>
              </a:ext>
            </a:extLst>
          </p:cNvPr>
          <p:cNvCxnSpPr>
            <a:cxnSpLocks/>
          </p:cNvCxnSpPr>
          <p:nvPr/>
        </p:nvCxnSpPr>
        <p:spPr>
          <a:xfrm>
            <a:off x="6334447" y="4079123"/>
            <a:ext cx="1237231" cy="0"/>
          </a:xfrm>
          <a:prstGeom prst="straightConnector1">
            <a:avLst/>
          </a:prstGeom>
          <a:ln w="57150">
            <a:solidFill>
              <a:srgbClr val="A8A9AD"/>
            </a:solidFill>
            <a:headEnd w="med" len="med"/>
            <a:tailEnd type="arrow" w="lg" len="med"/>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A9D88AAD-D383-B065-8A9F-04B13563D8D2}"/>
              </a:ext>
            </a:extLst>
          </p:cNvPr>
          <p:cNvGrpSpPr/>
          <p:nvPr/>
        </p:nvGrpSpPr>
        <p:grpSpPr>
          <a:xfrm>
            <a:off x="6528447" y="3997555"/>
            <a:ext cx="720194" cy="158974"/>
            <a:chOff x="6338452" y="3234748"/>
            <a:chExt cx="828495" cy="182880"/>
          </a:xfrm>
        </p:grpSpPr>
        <p:grpSp>
          <p:nvGrpSpPr>
            <p:cNvPr id="70" name="Group 69">
              <a:extLst>
                <a:ext uri="{FF2B5EF4-FFF2-40B4-BE49-F238E27FC236}">
                  <a16:creationId xmlns:a16="http://schemas.microsoft.com/office/drawing/2014/main" id="{B7B88C18-61E8-F32C-871D-1D5499856E62}"/>
                </a:ext>
              </a:extLst>
            </p:cNvPr>
            <p:cNvGrpSpPr/>
            <p:nvPr/>
          </p:nvGrpSpPr>
          <p:grpSpPr>
            <a:xfrm>
              <a:off x="6338452" y="3234748"/>
              <a:ext cx="182880" cy="182880"/>
              <a:chOff x="6614096" y="3386015"/>
              <a:chExt cx="182880" cy="182880"/>
            </a:xfrm>
          </p:grpSpPr>
          <p:sp>
            <p:nvSpPr>
              <p:cNvPr id="77" name="Oval 76">
                <a:extLst>
                  <a:ext uri="{FF2B5EF4-FFF2-40B4-BE49-F238E27FC236}">
                    <a16:creationId xmlns:a16="http://schemas.microsoft.com/office/drawing/2014/main" id="{60A0111D-43D8-36C3-EADA-C034137EC4DA}"/>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78" name="Oval 77">
                <a:extLst>
                  <a:ext uri="{FF2B5EF4-FFF2-40B4-BE49-F238E27FC236}">
                    <a16:creationId xmlns:a16="http://schemas.microsoft.com/office/drawing/2014/main" id="{752DB604-0BE2-EF17-1AE9-81388A2F2A4A}"/>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grpSp>
        <p:grpSp>
          <p:nvGrpSpPr>
            <p:cNvPr id="71" name="Group 70">
              <a:extLst>
                <a:ext uri="{FF2B5EF4-FFF2-40B4-BE49-F238E27FC236}">
                  <a16:creationId xmlns:a16="http://schemas.microsoft.com/office/drawing/2014/main" id="{CDA1B658-2A47-F12C-FF98-446D93C9E5EB}"/>
                </a:ext>
              </a:extLst>
            </p:cNvPr>
            <p:cNvGrpSpPr/>
            <p:nvPr/>
          </p:nvGrpSpPr>
          <p:grpSpPr>
            <a:xfrm>
              <a:off x="6661259" y="3234748"/>
              <a:ext cx="182880" cy="182880"/>
              <a:chOff x="6614096" y="3386015"/>
              <a:chExt cx="182880" cy="182880"/>
            </a:xfrm>
          </p:grpSpPr>
          <p:sp>
            <p:nvSpPr>
              <p:cNvPr id="75" name="Oval 74">
                <a:extLst>
                  <a:ext uri="{FF2B5EF4-FFF2-40B4-BE49-F238E27FC236}">
                    <a16:creationId xmlns:a16="http://schemas.microsoft.com/office/drawing/2014/main" id="{C08E2731-7CB1-074D-468F-39928D60B045}"/>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76" name="Oval 75">
                <a:extLst>
                  <a:ext uri="{FF2B5EF4-FFF2-40B4-BE49-F238E27FC236}">
                    <a16:creationId xmlns:a16="http://schemas.microsoft.com/office/drawing/2014/main" id="{2372F34A-7C75-0772-DD1A-5F8C04D99A4C}"/>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grpSp>
        <p:grpSp>
          <p:nvGrpSpPr>
            <p:cNvPr id="72" name="Group 71">
              <a:extLst>
                <a:ext uri="{FF2B5EF4-FFF2-40B4-BE49-F238E27FC236}">
                  <a16:creationId xmlns:a16="http://schemas.microsoft.com/office/drawing/2014/main" id="{C337750E-79E3-8FE4-5367-067BCF505A0B}"/>
                </a:ext>
              </a:extLst>
            </p:cNvPr>
            <p:cNvGrpSpPr/>
            <p:nvPr/>
          </p:nvGrpSpPr>
          <p:grpSpPr>
            <a:xfrm>
              <a:off x="6984067" y="3234748"/>
              <a:ext cx="182880" cy="182880"/>
              <a:chOff x="6614096" y="3386015"/>
              <a:chExt cx="182880" cy="182880"/>
            </a:xfrm>
          </p:grpSpPr>
          <p:sp>
            <p:nvSpPr>
              <p:cNvPr id="73" name="Oval 72">
                <a:extLst>
                  <a:ext uri="{FF2B5EF4-FFF2-40B4-BE49-F238E27FC236}">
                    <a16:creationId xmlns:a16="http://schemas.microsoft.com/office/drawing/2014/main" id="{5C43EB27-B779-141C-2A4A-3AB120C6C419}"/>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sp>
            <p:nvSpPr>
              <p:cNvPr id="74" name="Oval 73">
                <a:extLst>
                  <a:ext uri="{FF2B5EF4-FFF2-40B4-BE49-F238E27FC236}">
                    <a16:creationId xmlns:a16="http://schemas.microsoft.com/office/drawing/2014/main" id="{1A29DC9E-3149-6FC0-3326-509446659E7C}"/>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endParaRPr>
              </a:p>
            </p:txBody>
          </p:sp>
        </p:grpSp>
      </p:grpSp>
    </p:spTree>
    <p:extLst>
      <p:ext uri="{BB962C8B-B14F-4D97-AF65-F5344CB8AC3E}">
        <p14:creationId xmlns:p14="http://schemas.microsoft.com/office/powerpoint/2010/main" val="30048247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B5EC-4A90-CBC6-AD02-72E7476636BD}"/>
              </a:ext>
            </a:extLst>
          </p:cNvPr>
          <p:cNvSpPr>
            <a:spLocks noGrp="1"/>
          </p:cNvSpPr>
          <p:nvPr>
            <p:ph type="title"/>
          </p:nvPr>
        </p:nvSpPr>
        <p:spPr/>
        <p:txBody>
          <a:bodyPr/>
          <a:lstStyle/>
          <a:p>
            <a:r>
              <a:rPr lang="en-US" dirty="0"/>
              <a:t>Mobile Application Backends</a:t>
            </a:r>
          </a:p>
        </p:txBody>
      </p:sp>
      <p:sp>
        <p:nvSpPr>
          <p:cNvPr id="4" name="Freeform: Shape 246">
            <a:extLst>
              <a:ext uri="{FF2B5EF4-FFF2-40B4-BE49-F238E27FC236}">
                <a16:creationId xmlns:a16="http://schemas.microsoft.com/office/drawing/2014/main" id="{D5F256C5-453E-8AF4-4FF0-7EB7EF459BA2}"/>
              </a:ext>
            </a:extLst>
          </p:cNvPr>
          <p:cNvSpPr/>
          <p:nvPr/>
        </p:nvSpPr>
        <p:spPr>
          <a:xfrm>
            <a:off x="1341349" y="2977687"/>
            <a:ext cx="1113822" cy="1834530"/>
          </a:xfrm>
          <a:custGeom>
            <a:avLst/>
            <a:gdLst>
              <a:gd name="connsiteX0" fmla="*/ 119276 w 1351721"/>
              <a:gd name="connsiteY0" fmla="*/ 0 h 2226364"/>
              <a:gd name="connsiteX1" fmla="*/ 1232445 w 1351721"/>
              <a:gd name="connsiteY1" fmla="*/ 0 h 2226364"/>
              <a:gd name="connsiteX2" fmla="*/ 1351721 w 1351721"/>
              <a:gd name="connsiteY2" fmla="*/ 119276 h 2226364"/>
              <a:gd name="connsiteX3" fmla="*/ 1351721 w 1351721"/>
              <a:gd name="connsiteY3" fmla="*/ 874643 h 2226364"/>
              <a:gd name="connsiteX4" fmla="*/ 1200817 w 1351721"/>
              <a:gd name="connsiteY4" fmla="*/ 874643 h 2226364"/>
              <a:gd name="connsiteX5" fmla="*/ 1200817 w 1351721"/>
              <a:gd name="connsiteY5" fmla="*/ 1351721 h 2226364"/>
              <a:gd name="connsiteX6" fmla="*/ 1351721 w 1351721"/>
              <a:gd name="connsiteY6" fmla="*/ 1351721 h 2226364"/>
              <a:gd name="connsiteX7" fmla="*/ 1351721 w 1351721"/>
              <a:gd name="connsiteY7" fmla="*/ 2107088 h 2226364"/>
              <a:gd name="connsiteX8" fmla="*/ 1232445 w 1351721"/>
              <a:gd name="connsiteY8" fmla="*/ 2226364 h 2226364"/>
              <a:gd name="connsiteX9" fmla="*/ 119276 w 1351721"/>
              <a:gd name="connsiteY9" fmla="*/ 2226364 h 2226364"/>
              <a:gd name="connsiteX10" fmla="*/ 0 w 1351721"/>
              <a:gd name="connsiteY10" fmla="*/ 2107088 h 2226364"/>
              <a:gd name="connsiteX11" fmla="*/ 0 w 1351721"/>
              <a:gd name="connsiteY11" fmla="*/ 119276 h 2226364"/>
              <a:gd name="connsiteX12" fmla="*/ 119276 w 1351721"/>
              <a:gd name="connsiteY12" fmla="*/ 0 h 2226364"/>
              <a:gd name="connsiteX0" fmla="*/ 119276 w 1351721"/>
              <a:gd name="connsiteY0" fmla="*/ 0 h 2226364"/>
              <a:gd name="connsiteX1" fmla="*/ 1232445 w 1351721"/>
              <a:gd name="connsiteY1" fmla="*/ 0 h 2226364"/>
              <a:gd name="connsiteX2" fmla="*/ 1351721 w 1351721"/>
              <a:gd name="connsiteY2" fmla="*/ 119276 h 2226364"/>
              <a:gd name="connsiteX3" fmla="*/ 1351721 w 1351721"/>
              <a:gd name="connsiteY3" fmla="*/ 874643 h 2226364"/>
              <a:gd name="connsiteX4" fmla="*/ 1200817 w 1351721"/>
              <a:gd name="connsiteY4" fmla="*/ 1351721 h 2226364"/>
              <a:gd name="connsiteX5" fmla="*/ 1351721 w 1351721"/>
              <a:gd name="connsiteY5" fmla="*/ 1351721 h 2226364"/>
              <a:gd name="connsiteX6" fmla="*/ 1351721 w 1351721"/>
              <a:gd name="connsiteY6" fmla="*/ 2107088 h 2226364"/>
              <a:gd name="connsiteX7" fmla="*/ 1232445 w 1351721"/>
              <a:gd name="connsiteY7" fmla="*/ 2226364 h 2226364"/>
              <a:gd name="connsiteX8" fmla="*/ 119276 w 1351721"/>
              <a:gd name="connsiteY8" fmla="*/ 2226364 h 2226364"/>
              <a:gd name="connsiteX9" fmla="*/ 0 w 1351721"/>
              <a:gd name="connsiteY9" fmla="*/ 2107088 h 2226364"/>
              <a:gd name="connsiteX10" fmla="*/ 0 w 1351721"/>
              <a:gd name="connsiteY10" fmla="*/ 119276 h 2226364"/>
              <a:gd name="connsiteX11" fmla="*/ 119276 w 1351721"/>
              <a:gd name="connsiteY11" fmla="*/ 0 h 2226364"/>
              <a:gd name="connsiteX0" fmla="*/ 119276 w 1351721"/>
              <a:gd name="connsiteY0" fmla="*/ 0 h 2226364"/>
              <a:gd name="connsiteX1" fmla="*/ 1232445 w 1351721"/>
              <a:gd name="connsiteY1" fmla="*/ 0 h 2226364"/>
              <a:gd name="connsiteX2" fmla="*/ 1351721 w 1351721"/>
              <a:gd name="connsiteY2" fmla="*/ 119276 h 2226364"/>
              <a:gd name="connsiteX3" fmla="*/ 1351721 w 1351721"/>
              <a:gd name="connsiteY3" fmla="*/ 874643 h 2226364"/>
              <a:gd name="connsiteX4" fmla="*/ 1351721 w 1351721"/>
              <a:gd name="connsiteY4" fmla="*/ 1351721 h 2226364"/>
              <a:gd name="connsiteX5" fmla="*/ 1351721 w 1351721"/>
              <a:gd name="connsiteY5" fmla="*/ 2107088 h 2226364"/>
              <a:gd name="connsiteX6" fmla="*/ 1232445 w 1351721"/>
              <a:gd name="connsiteY6" fmla="*/ 2226364 h 2226364"/>
              <a:gd name="connsiteX7" fmla="*/ 119276 w 1351721"/>
              <a:gd name="connsiteY7" fmla="*/ 2226364 h 2226364"/>
              <a:gd name="connsiteX8" fmla="*/ 0 w 1351721"/>
              <a:gd name="connsiteY8" fmla="*/ 2107088 h 2226364"/>
              <a:gd name="connsiteX9" fmla="*/ 0 w 1351721"/>
              <a:gd name="connsiteY9" fmla="*/ 119276 h 2226364"/>
              <a:gd name="connsiteX10" fmla="*/ 119276 w 1351721"/>
              <a:gd name="connsiteY10" fmla="*/ 0 h 2226364"/>
              <a:gd name="connsiteX0" fmla="*/ 1351721 w 1443161"/>
              <a:gd name="connsiteY0" fmla="*/ 1351721 h 2226364"/>
              <a:gd name="connsiteX1" fmla="*/ 1351721 w 1443161"/>
              <a:gd name="connsiteY1" fmla="*/ 2107088 h 2226364"/>
              <a:gd name="connsiteX2" fmla="*/ 1232445 w 1443161"/>
              <a:gd name="connsiteY2" fmla="*/ 2226364 h 2226364"/>
              <a:gd name="connsiteX3" fmla="*/ 119276 w 1443161"/>
              <a:gd name="connsiteY3" fmla="*/ 2226364 h 2226364"/>
              <a:gd name="connsiteX4" fmla="*/ 0 w 1443161"/>
              <a:gd name="connsiteY4" fmla="*/ 2107088 h 2226364"/>
              <a:gd name="connsiteX5" fmla="*/ 0 w 1443161"/>
              <a:gd name="connsiteY5" fmla="*/ 119276 h 2226364"/>
              <a:gd name="connsiteX6" fmla="*/ 119276 w 1443161"/>
              <a:gd name="connsiteY6" fmla="*/ 0 h 2226364"/>
              <a:gd name="connsiteX7" fmla="*/ 1232445 w 1443161"/>
              <a:gd name="connsiteY7" fmla="*/ 0 h 2226364"/>
              <a:gd name="connsiteX8" fmla="*/ 1351721 w 1443161"/>
              <a:gd name="connsiteY8" fmla="*/ 119276 h 2226364"/>
              <a:gd name="connsiteX9" fmla="*/ 1443161 w 1443161"/>
              <a:gd name="connsiteY9" fmla="*/ 966083 h 2226364"/>
              <a:gd name="connsiteX0" fmla="*/ 1351721 w 1351721"/>
              <a:gd name="connsiteY0" fmla="*/ 1351721 h 2226364"/>
              <a:gd name="connsiteX1" fmla="*/ 1351721 w 1351721"/>
              <a:gd name="connsiteY1" fmla="*/ 2107088 h 2226364"/>
              <a:gd name="connsiteX2" fmla="*/ 1232445 w 1351721"/>
              <a:gd name="connsiteY2" fmla="*/ 2226364 h 2226364"/>
              <a:gd name="connsiteX3" fmla="*/ 119276 w 1351721"/>
              <a:gd name="connsiteY3" fmla="*/ 2226364 h 2226364"/>
              <a:gd name="connsiteX4" fmla="*/ 0 w 1351721"/>
              <a:gd name="connsiteY4" fmla="*/ 2107088 h 2226364"/>
              <a:gd name="connsiteX5" fmla="*/ 0 w 1351721"/>
              <a:gd name="connsiteY5" fmla="*/ 119276 h 2226364"/>
              <a:gd name="connsiteX6" fmla="*/ 119276 w 1351721"/>
              <a:gd name="connsiteY6" fmla="*/ 0 h 2226364"/>
              <a:gd name="connsiteX7" fmla="*/ 1232445 w 1351721"/>
              <a:gd name="connsiteY7" fmla="*/ 0 h 2226364"/>
              <a:gd name="connsiteX8" fmla="*/ 1351721 w 1351721"/>
              <a:gd name="connsiteY8" fmla="*/ 119276 h 2226364"/>
              <a:gd name="connsiteX9" fmla="*/ 1351721 w 1351721"/>
              <a:gd name="connsiteY9" fmla="*/ 954653 h 2226364"/>
              <a:gd name="connsiteX0" fmla="*/ 1351721 w 1351721"/>
              <a:gd name="connsiteY0" fmla="*/ 1351721 h 2226364"/>
              <a:gd name="connsiteX1" fmla="*/ 1351721 w 1351721"/>
              <a:gd name="connsiteY1" fmla="*/ 2107088 h 2226364"/>
              <a:gd name="connsiteX2" fmla="*/ 1232445 w 1351721"/>
              <a:gd name="connsiteY2" fmla="*/ 2226364 h 2226364"/>
              <a:gd name="connsiteX3" fmla="*/ 119276 w 1351721"/>
              <a:gd name="connsiteY3" fmla="*/ 2226364 h 2226364"/>
              <a:gd name="connsiteX4" fmla="*/ 0 w 1351721"/>
              <a:gd name="connsiteY4" fmla="*/ 2107088 h 2226364"/>
              <a:gd name="connsiteX5" fmla="*/ 0 w 1351721"/>
              <a:gd name="connsiteY5" fmla="*/ 119276 h 2226364"/>
              <a:gd name="connsiteX6" fmla="*/ 119276 w 1351721"/>
              <a:gd name="connsiteY6" fmla="*/ 0 h 2226364"/>
              <a:gd name="connsiteX7" fmla="*/ 1232445 w 1351721"/>
              <a:gd name="connsiteY7" fmla="*/ 0 h 2226364"/>
              <a:gd name="connsiteX8" fmla="*/ 1351721 w 1351721"/>
              <a:gd name="connsiteY8" fmla="*/ 119276 h 2226364"/>
              <a:gd name="connsiteX9" fmla="*/ 1351721 w 1351721"/>
              <a:gd name="connsiteY9" fmla="*/ 882263 h 222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1721" h="2226364">
                <a:moveTo>
                  <a:pt x="1351721" y="1351721"/>
                </a:moveTo>
                <a:lnTo>
                  <a:pt x="1351721" y="2107088"/>
                </a:lnTo>
                <a:cubicBezTo>
                  <a:pt x="1351721" y="2172962"/>
                  <a:pt x="1298319" y="2226364"/>
                  <a:pt x="1232445" y="2226364"/>
                </a:cubicBezTo>
                <a:lnTo>
                  <a:pt x="119276" y="2226364"/>
                </a:lnTo>
                <a:cubicBezTo>
                  <a:pt x="53402" y="2226364"/>
                  <a:pt x="0" y="2172962"/>
                  <a:pt x="0" y="2107088"/>
                </a:cubicBezTo>
                <a:lnTo>
                  <a:pt x="0" y="119276"/>
                </a:lnTo>
                <a:cubicBezTo>
                  <a:pt x="0" y="53402"/>
                  <a:pt x="53402" y="0"/>
                  <a:pt x="119276" y="0"/>
                </a:cubicBezTo>
                <a:lnTo>
                  <a:pt x="1232445" y="0"/>
                </a:lnTo>
                <a:cubicBezTo>
                  <a:pt x="1298319" y="0"/>
                  <a:pt x="1351721" y="53402"/>
                  <a:pt x="1351721" y="119276"/>
                </a:cubicBezTo>
                <a:lnTo>
                  <a:pt x="1351721" y="882263"/>
                </a:lnTo>
              </a:path>
            </a:pathLst>
          </a:custGeom>
          <a:noFill/>
          <a:ln w="57150">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Oval 4">
            <a:extLst>
              <a:ext uri="{FF2B5EF4-FFF2-40B4-BE49-F238E27FC236}">
                <a16:creationId xmlns:a16="http://schemas.microsoft.com/office/drawing/2014/main" id="{C810EE56-CC06-41FA-253A-0A99D29AC5AD}"/>
              </a:ext>
            </a:extLst>
          </p:cNvPr>
          <p:cNvSpPr/>
          <p:nvPr/>
        </p:nvSpPr>
        <p:spPr>
          <a:xfrm>
            <a:off x="1799981" y="4538631"/>
            <a:ext cx="196557" cy="196557"/>
          </a:xfrm>
          <a:prstGeom prst="ellipse">
            <a:avLst/>
          </a:prstGeom>
          <a:noFill/>
          <a:ln w="28575">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6" name="Straight Connector 5">
            <a:extLst>
              <a:ext uri="{FF2B5EF4-FFF2-40B4-BE49-F238E27FC236}">
                <a16:creationId xmlns:a16="http://schemas.microsoft.com/office/drawing/2014/main" id="{D72396D3-F4FC-17FA-C0D1-F54580E9CE8B}"/>
              </a:ext>
            </a:extLst>
          </p:cNvPr>
          <p:cNvCxnSpPr/>
          <p:nvPr/>
        </p:nvCxnSpPr>
        <p:spPr>
          <a:xfrm>
            <a:off x="1734463" y="3108722"/>
            <a:ext cx="327595" cy="0"/>
          </a:xfrm>
          <a:prstGeom prst="line">
            <a:avLst/>
          </a:prstGeom>
          <a:ln w="28575">
            <a:solidFill>
              <a:srgbClr val="A8A9AD"/>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A9935B2C-8D0F-161F-3912-7A956232059C}"/>
              </a:ext>
            </a:extLst>
          </p:cNvPr>
          <p:cNvGrpSpPr/>
          <p:nvPr/>
        </p:nvGrpSpPr>
        <p:grpSpPr>
          <a:xfrm>
            <a:off x="1649043" y="3678823"/>
            <a:ext cx="498434" cy="425936"/>
            <a:chOff x="1711196" y="3339549"/>
            <a:chExt cx="670338" cy="572835"/>
          </a:xfrm>
        </p:grpSpPr>
        <p:sp>
          <p:nvSpPr>
            <p:cNvPr id="8" name="Freeform: Shape 321">
              <a:extLst>
                <a:ext uri="{FF2B5EF4-FFF2-40B4-BE49-F238E27FC236}">
                  <a16:creationId xmlns:a16="http://schemas.microsoft.com/office/drawing/2014/main" id="{447125ED-4715-CBCF-8C91-6C41F58CE1DC}"/>
                </a:ext>
              </a:extLst>
            </p:cNvPr>
            <p:cNvSpPr/>
            <p:nvPr/>
          </p:nvSpPr>
          <p:spPr>
            <a:xfrm>
              <a:off x="1711196" y="3339549"/>
              <a:ext cx="670338" cy="572835"/>
            </a:xfrm>
            <a:custGeom>
              <a:avLst/>
              <a:gdLst/>
              <a:ahLst/>
              <a:cxnLst/>
              <a:rect l="0" t="0" r="0" b="0"/>
              <a:pathLst>
                <a:path w="2011224" h="1718682">
                  <a:moveTo>
                    <a:pt x="854405" y="1146947"/>
                  </a:moveTo>
                  <a:lnTo>
                    <a:pt x="528952" y="1146947"/>
                  </a:lnTo>
                  <a:lnTo>
                    <a:pt x="528952" y="1146947"/>
                  </a:lnTo>
                  <a:cubicBezTo>
                    <a:pt x="368054" y="1146947"/>
                    <a:pt x="236410" y="1015303"/>
                    <a:pt x="236410" y="850748"/>
                  </a:cubicBezTo>
                  <a:cubicBezTo>
                    <a:pt x="236410" y="686193"/>
                    <a:pt x="360741" y="554549"/>
                    <a:pt x="528952" y="554549"/>
                  </a:cubicBezTo>
                  <a:cubicBezTo>
                    <a:pt x="558206" y="554549"/>
                    <a:pt x="591117" y="561863"/>
                    <a:pt x="627685" y="565520"/>
                  </a:cubicBezTo>
                  <a:lnTo>
                    <a:pt x="689850" y="583804"/>
                  </a:lnTo>
                  <a:lnTo>
                    <a:pt x="708134" y="521639"/>
                  </a:lnTo>
                  <a:cubicBezTo>
                    <a:pt x="766642" y="331486"/>
                    <a:pt x="949481" y="214470"/>
                    <a:pt x="1157917" y="214470"/>
                  </a:cubicBezTo>
                  <a:cubicBezTo>
                    <a:pt x="1410234" y="214470"/>
                    <a:pt x="1604043" y="408279"/>
                    <a:pt x="1604043" y="660596"/>
                  </a:cubicBezTo>
                  <a:cubicBezTo>
                    <a:pt x="1604043" y="700820"/>
                    <a:pt x="1596730" y="741045"/>
                    <a:pt x="1585759" y="781269"/>
                  </a:cubicBezTo>
                  <a:lnTo>
                    <a:pt x="1560162" y="872689"/>
                  </a:lnTo>
                  <a:lnTo>
                    <a:pt x="1658895" y="861718"/>
                  </a:lnTo>
                  <a:cubicBezTo>
                    <a:pt x="1666208" y="861718"/>
                    <a:pt x="1669865" y="861718"/>
                    <a:pt x="1677179" y="861718"/>
                  </a:cubicBezTo>
                  <a:cubicBezTo>
                    <a:pt x="1750314" y="861718"/>
                    <a:pt x="1808822" y="923883"/>
                    <a:pt x="1808822" y="993362"/>
                  </a:cubicBezTo>
                  <a:cubicBezTo>
                    <a:pt x="1808822" y="1062841"/>
                    <a:pt x="1757628" y="1114036"/>
                    <a:pt x="1695462" y="1125006"/>
                  </a:cubicBezTo>
                  <a:cubicBezTo>
                    <a:pt x="1695462" y="1125006"/>
                    <a:pt x="1380980" y="1125006"/>
                    <a:pt x="1370010" y="1125006"/>
                  </a:cubicBezTo>
                  <a:cubicBezTo>
                    <a:pt x="1359039" y="1033587"/>
                    <a:pt x="1311501" y="953138"/>
                    <a:pt x="1249336" y="890973"/>
                  </a:cubicBezTo>
                  <a:cubicBezTo>
                    <a:pt x="1168887" y="810524"/>
                    <a:pt x="1059184" y="762986"/>
                    <a:pt x="945824" y="762986"/>
                  </a:cubicBezTo>
                  <a:cubicBezTo>
                    <a:pt x="865375" y="762986"/>
                    <a:pt x="784926" y="784926"/>
                    <a:pt x="722761" y="825151"/>
                  </a:cubicBezTo>
                  <a:lnTo>
                    <a:pt x="792240" y="934854"/>
                  </a:lnTo>
                  <a:cubicBezTo>
                    <a:pt x="843435" y="905600"/>
                    <a:pt x="894629" y="894629"/>
                    <a:pt x="953138" y="894629"/>
                  </a:cubicBezTo>
                  <a:cubicBezTo>
                    <a:pt x="1033587" y="894629"/>
                    <a:pt x="1114036" y="923883"/>
                    <a:pt x="1165230" y="986049"/>
                  </a:cubicBezTo>
                  <a:cubicBezTo>
                    <a:pt x="1223739" y="1044557"/>
                    <a:pt x="1256650" y="1117692"/>
                    <a:pt x="1256650" y="1198141"/>
                  </a:cubicBezTo>
                  <a:cubicBezTo>
                    <a:pt x="1256650" y="1278590"/>
                    <a:pt x="1227396" y="1359039"/>
                    <a:pt x="1165230" y="1410234"/>
                  </a:cubicBezTo>
                  <a:cubicBezTo>
                    <a:pt x="1106722" y="1472399"/>
                    <a:pt x="1033587" y="1501654"/>
                    <a:pt x="953138" y="1501654"/>
                  </a:cubicBezTo>
                  <a:cubicBezTo>
                    <a:pt x="894629" y="1501654"/>
                    <a:pt x="839778" y="1483370"/>
                    <a:pt x="792240" y="1450459"/>
                  </a:cubicBezTo>
                  <a:lnTo>
                    <a:pt x="722761" y="1560162"/>
                  </a:lnTo>
                  <a:cubicBezTo>
                    <a:pt x="792240" y="1600386"/>
                    <a:pt x="872689" y="1629641"/>
                    <a:pt x="945824" y="1629641"/>
                  </a:cubicBezTo>
                  <a:cubicBezTo>
                    <a:pt x="1059184" y="1629641"/>
                    <a:pt x="1168887" y="1589416"/>
                    <a:pt x="1249336" y="1505310"/>
                  </a:cubicBezTo>
                  <a:cubicBezTo>
                    <a:pt x="1318815" y="1435832"/>
                    <a:pt x="1359039" y="1344412"/>
                    <a:pt x="1370010" y="1249336"/>
                  </a:cubicBezTo>
                  <a:cubicBezTo>
                    <a:pt x="1388293" y="1249336"/>
                    <a:pt x="1702776" y="1249336"/>
                    <a:pt x="1702776" y="1249336"/>
                  </a:cubicBezTo>
                  <a:lnTo>
                    <a:pt x="1710090" y="1249336"/>
                  </a:lnTo>
                  <a:cubicBezTo>
                    <a:pt x="1841733" y="1238366"/>
                    <a:pt x="1940466" y="1125006"/>
                    <a:pt x="1940466" y="986049"/>
                  </a:cubicBezTo>
                  <a:cubicBezTo>
                    <a:pt x="1940466" y="876345"/>
                    <a:pt x="1838077" y="773956"/>
                    <a:pt x="1717403" y="752015"/>
                  </a:cubicBezTo>
                  <a:cubicBezTo>
                    <a:pt x="1724717" y="730075"/>
                    <a:pt x="1724717" y="719104"/>
                    <a:pt x="1724717" y="682536"/>
                  </a:cubicBezTo>
                  <a:cubicBezTo>
                    <a:pt x="1724717" y="360741"/>
                    <a:pt x="1497997" y="104767"/>
                    <a:pt x="1135976" y="104767"/>
                  </a:cubicBezTo>
                  <a:lnTo>
                    <a:pt x="1135976" y="104767"/>
                  </a:lnTo>
                  <a:cubicBezTo>
                    <a:pt x="905600" y="104767"/>
                    <a:pt x="700820" y="236410"/>
                    <a:pt x="616715" y="448503"/>
                  </a:cubicBezTo>
                  <a:cubicBezTo>
                    <a:pt x="587460" y="448503"/>
                    <a:pt x="565520" y="437533"/>
                    <a:pt x="532609" y="437533"/>
                  </a:cubicBezTo>
                  <a:cubicBezTo>
                    <a:pt x="294919" y="433876"/>
                    <a:pt x="104767" y="616715"/>
                    <a:pt x="104767" y="850748"/>
                  </a:cubicBezTo>
                  <a:cubicBezTo>
                    <a:pt x="104767" y="1081125"/>
                    <a:pt x="294919" y="1263963"/>
                    <a:pt x="521639" y="1263963"/>
                  </a:cubicBezTo>
                  <a:lnTo>
                    <a:pt x="880002" y="1263963"/>
                  </a:lnTo>
                  <a:lnTo>
                    <a:pt x="854405" y="1146947"/>
                  </a:lnTo>
                  <a:close/>
                </a:path>
              </a:pathLst>
            </a:custGeom>
            <a:solidFill>
              <a:srgbClr val="004D8A"/>
            </a:solidFill>
            <a:ln w="36386" cap="flat">
              <a:noFill/>
              <a:prstDash val="solid"/>
              <a:miter/>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Oval 8">
              <a:extLst>
                <a:ext uri="{FF2B5EF4-FFF2-40B4-BE49-F238E27FC236}">
                  <a16:creationId xmlns:a16="http://schemas.microsoft.com/office/drawing/2014/main" id="{28E10973-70BF-509D-CD21-C168CA0C5609}"/>
                </a:ext>
              </a:extLst>
            </p:cNvPr>
            <p:cNvSpPr/>
            <p:nvPr/>
          </p:nvSpPr>
          <p:spPr>
            <a:xfrm>
              <a:off x="1957727" y="3670188"/>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10" name="Rectangle: Rounded Corners 314">
            <a:extLst>
              <a:ext uri="{FF2B5EF4-FFF2-40B4-BE49-F238E27FC236}">
                <a16:creationId xmlns:a16="http://schemas.microsoft.com/office/drawing/2014/main" id="{5A7BB411-E233-92BA-082E-EE95502EA8C7}"/>
              </a:ext>
            </a:extLst>
          </p:cNvPr>
          <p:cNvSpPr/>
          <p:nvPr/>
        </p:nvSpPr>
        <p:spPr>
          <a:xfrm>
            <a:off x="3585364" y="3425300"/>
            <a:ext cx="904162" cy="904162"/>
          </a:xfrm>
          <a:prstGeom prst="roundRect">
            <a:avLst/>
          </a:prstGeom>
          <a:noFill/>
          <a:ln w="127000">
            <a:solidFill>
              <a:srgbClr val="0078D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5BFDABD1-F831-23CA-5CA0-188B9488751B}"/>
              </a:ext>
            </a:extLst>
          </p:cNvPr>
          <p:cNvGrpSpPr/>
          <p:nvPr/>
        </p:nvGrpSpPr>
        <p:grpSpPr>
          <a:xfrm>
            <a:off x="3788228" y="3664413"/>
            <a:ext cx="498435" cy="425936"/>
            <a:chOff x="1711196" y="3339549"/>
            <a:chExt cx="670338" cy="572835"/>
          </a:xfrm>
        </p:grpSpPr>
        <p:sp>
          <p:nvSpPr>
            <p:cNvPr id="12" name="Freeform: Shape 317">
              <a:extLst>
                <a:ext uri="{FF2B5EF4-FFF2-40B4-BE49-F238E27FC236}">
                  <a16:creationId xmlns:a16="http://schemas.microsoft.com/office/drawing/2014/main" id="{68B750E7-4494-035A-1E96-8B592C51DD80}"/>
                </a:ext>
              </a:extLst>
            </p:cNvPr>
            <p:cNvSpPr/>
            <p:nvPr/>
          </p:nvSpPr>
          <p:spPr>
            <a:xfrm>
              <a:off x="1711196" y="3339549"/>
              <a:ext cx="670338" cy="572835"/>
            </a:xfrm>
            <a:custGeom>
              <a:avLst/>
              <a:gdLst/>
              <a:ahLst/>
              <a:cxnLst/>
              <a:rect l="0" t="0" r="0" b="0"/>
              <a:pathLst>
                <a:path w="2011224" h="1718682">
                  <a:moveTo>
                    <a:pt x="854405" y="1146947"/>
                  </a:moveTo>
                  <a:lnTo>
                    <a:pt x="528952" y="1146947"/>
                  </a:lnTo>
                  <a:lnTo>
                    <a:pt x="528952" y="1146947"/>
                  </a:lnTo>
                  <a:cubicBezTo>
                    <a:pt x="368054" y="1146947"/>
                    <a:pt x="236410" y="1015303"/>
                    <a:pt x="236410" y="850748"/>
                  </a:cubicBezTo>
                  <a:cubicBezTo>
                    <a:pt x="236410" y="686193"/>
                    <a:pt x="360741" y="554549"/>
                    <a:pt x="528952" y="554549"/>
                  </a:cubicBezTo>
                  <a:cubicBezTo>
                    <a:pt x="558206" y="554549"/>
                    <a:pt x="591117" y="561863"/>
                    <a:pt x="627685" y="565520"/>
                  </a:cubicBezTo>
                  <a:lnTo>
                    <a:pt x="689850" y="583804"/>
                  </a:lnTo>
                  <a:lnTo>
                    <a:pt x="708134" y="521639"/>
                  </a:lnTo>
                  <a:cubicBezTo>
                    <a:pt x="766642" y="331486"/>
                    <a:pt x="949481" y="214470"/>
                    <a:pt x="1157917" y="214470"/>
                  </a:cubicBezTo>
                  <a:cubicBezTo>
                    <a:pt x="1410234" y="214470"/>
                    <a:pt x="1604043" y="408279"/>
                    <a:pt x="1604043" y="660596"/>
                  </a:cubicBezTo>
                  <a:cubicBezTo>
                    <a:pt x="1604043" y="700820"/>
                    <a:pt x="1596730" y="741045"/>
                    <a:pt x="1585759" y="781269"/>
                  </a:cubicBezTo>
                  <a:lnTo>
                    <a:pt x="1560162" y="872689"/>
                  </a:lnTo>
                  <a:lnTo>
                    <a:pt x="1658895" y="861718"/>
                  </a:lnTo>
                  <a:cubicBezTo>
                    <a:pt x="1666208" y="861718"/>
                    <a:pt x="1669865" y="861718"/>
                    <a:pt x="1677179" y="861718"/>
                  </a:cubicBezTo>
                  <a:cubicBezTo>
                    <a:pt x="1750314" y="861718"/>
                    <a:pt x="1808822" y="923883"/>
                    <a:pt x="1808822" y="993362"/>
                  </a:cubicBezTo>
                  <a:cubicBezTo>
                    <a:pt x="1808822" y="1062841"/>
                    <a:pt x="1757628" y="1114036"/>
                    <a:pt x="1695462" y="1125006"/>
                  </a:cubicBezTo>
                  <a:cubicBezTo>
                    <a:pt x="1695462" y="1125006"/>
                    <a:pt x="1380980" y="1125006"/>
                    <a:pt x="1370010" y="1125006"/>
                  </a:cubicBezTo>
                  <a:cubicBezTo>
                    <a:pt x="1359039" y="1033587"/>
                    <a:pt x="1311501" y="953138"/>
                    <a:pt x="1249336" y="890973"/>
                  </a:cubicBezTo>
                  <a:cubicBezTo>
                    <a:pt x="1168887" y="810524"/>
                    <a:pt x="1059184" y="762986"/>
                    <a:pt x="945824" y="762986"/>
                  </a:cubicBezTo>
                  <a:cubicBezTo>
                    <a:pt x="865375" y="762986"/>
                    <a:pt x="784926" y="784926"/>
                    <a:pt x="722761" y="825151"/>
                  </a:cubicBezTo>
                  <a:lnTo>
                    <a:pt x="792240" y="934854"/>
                  </a:lnTo>
                  <a:cubicBezTo>
                    <a:pt x="843435" y="905600"/>
                    <a:pt x="894629" y="894629"/>
                    <a:pt x="953138" y="894629"/>
                  </a:cubicBezTo>
                  <a:cubicBezTo>
                    <a:pt x="1033587" y="894629"/>
                    <a:pt x="1114036" y="923883"/>
                    <a:pt x="1165230" y="986049"/>
                  </a:cubicBezTo>
                  <a:cubicBezTo>
                    <a:pt x="1223739" y="1044557"/>
                    <a:pt x="1256650" y="1117692"/>
                    <a:pt x="1256650" y="1198141"/>
                  </a:cubicBezTo>
                  <a:cubicBezTo>
                    <a:pt x="1256650" y="1278590"/>
                    <a:pt x="1227396" y="1359039"/>
                    <a:pt x="1165230" y="1410234"/>
                  </a:cubicBezTo>
                  <a:cubicBezTo>
                    <a:pt x="1106722" y="1472399"/>
                    <a:pt x="1033587" y="1501654"/>
                    <a:pt x="953138" y="1501654"/>
                  </a:cubicBezTo>
                  <a:cubicBezTo>
                    <a:pt x="894629" y="1501654"/>
                    <a:pt x="839778" y="1483370"/>
                    <a:pt x="792240" y="1450459"/>
                  </a:cubicBezTo>
                  <a:lnTo>
                    <a:pt x="722761" y="1560162"/>
                  </a:lnTo>
                  <a:cubicBezTo>
                    <a:pt x="792240" y="1600386"/>
                    <a:pt x="872689" y="1629641"/>
                    <a:pt x="945824" y="1629641"/>
                  </a:cubicBezTo>
                  <a:cubicBezTo>
                    <a:pt x="1059184" y="1629641"/>
                    <a:pt x="1168887" y="1589416"/>
                    <a:pt x="1249336" y="1505310"/>
                  </a:cubicBezTo>
                  <a:cubicBezTo>
                    <a:pt x="1318815" y="1435832"/>
                    <a:pt x="1359039" y="1344412"/>
                    <a:pt x="1370010" y="1249336"/>
                  </a:cubicBezTo>
                  <a:cubicBezTo>
                    <a:pt x="1388293" y="1249336"/>
                    <a:pt x="1702776" y="1249336"/>
                    <a:pt x="1702776" y="1249336"/>
                  </a:cubicBezTo>
                  <a:lnTo>
                    <a:pt x="1710090" y="1249336"/>
                  </a:lnTo>
                  <a:cubicBezTo>
                    <a:pt x="1841733" y="1238366"/>
                    <a:pt x="1940466" y="1125006"/>
                    <a:pt x="1940466" y="986049"/>
                  </a:cubicBezTo>
                  <a:cubicBezTo>
                    <a:pt x="1940466" y="876345"/>
                    <a:pt x="1838077" y="773956"/>
                    <a:pt x="1717403" y="752015"/>
                  </a:cubicBezTo>
                  <a:cubicBezTo>
                    <a:pt x="1724717" y="730075"/>
                    <a:pt x="1724717" y="719104"/>
                    <a:pt x="1724717" y="682536"/>
                  </a:cubicBezTo>
                  <a:cubicBezTo>
                    <a:pt x="1724717" y="360741"/>
                    <a:pt x="1497997" y="104767"/>
                    <a:pt x="1135976" y="104767"/>
                  </a:cubicBezTo>
                  <a:lnTo>
                    <a:pt x="1135976" y="104767"/>
                  </a:lnTo>
                  <a:cubicBezTo>
                    <a:pt x="905600" y="104767"/>
                    <a:pt x="700820" y="236410"/>
                    <a:pt x="616715" y="448503"/>
                  </a:cubicBezTo>
                  <a:cubicBezTo>
                    <a:pt x="587460" y="448503"/>
                    <a:pt x="565520" y="437533"/>
                    <a:pt x="532609" y="437533"/>
                  </a:cubicBezTo>
                  <a:cubicBezTo>
                    <a:pt x="294919" y="433876"/>
                    <a:pt x="104767" y="616715"/>
                    <a:pt x="104767" y="850748"/>
                  </a:cubicBezTo>
                  <a:cubicBezTo>
                    <a:pt x="104767" y="1081125"/>
                    <a:pt x="294919" y="1263963"/>
                    <a:pt x="521639" y="1263963"/>
                  </a:cubicBezTo>
                  <a:lnTo>
                    <a:pt x="880002" y="1263963"/>
                  </a:lnTo>
                  <a:lnTo>
                    <a:pt x="854405" y="1146947"/>
                  </a:lnTo>
                  <a:close/>
                </a:path>
              </a:pathLst>
            </a:custGeom>
            <a:solidFill>
              <a:srgbClr val="004D8A"/>
            </a:solidFill>
            <a:ln w="36386" cap="flat">
              <a:noFill/>
              <a:prstDash val="solid"/>
              <a:miter/>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Oval 12">
              <a:extLst>
                <a:ext uri="{FF2B5EF4-FFF2-40B4-BE49-F238E27FC236}">
                  <a16:creationId xmlns:a16="http://schemas.microsoft.com/office/drawing/2014/main" id="{65A7D0E7-01F8-697B-92AB-785E1C93F574}"/>
                </a:ext>
              </a:extLst>
            </p:cNvPr>
            <p:cNvSpPr/>
            <p:nvPr/>
          </p:nvSpPr>
          <p:spPr>
            <a:xfrm>
              <a:off x="1957727" y="3670188"/>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14" name="Oval 13">
            <a:extLst>
              <a:ext uri="{FF2B5EF4-FFF2-40B4-BE49-F238E27FC236}">
                <a16:creationId xmlns:a16="http://schemas.microsoft.com/office/drawing/2014/main" id="{ED30E638-258A-1EDB-E33F-49F1C2C18229}"/>
              </a:ext>
            </a:extLst>
          </p:cNvPr>
          <p:cNvSpPr/>
          <p:nvPr/>
        </p:nvSpPr>
        <p:spPr>
          <a:xfrm>
            <a:off x="5785150" y="4315679"/>
            <a:ext cx="113020" cy="11302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Oval 14">
            <a:extLst>
              <a:ext uri="{FF2B5EF4-FFF2-40B4-BE49-F238E27FC236}">
                <a16:creationId xmlns:a16="http://schemas.microsoft.com/office/drawing/2014/main" id="{5412171B-6371-9BC8-A9A9-DD7CD512AED9}"/>
              </a:ext>
            </a:extLst>
          </p:cNvPr>
          <p:cNvSpPr/>
          <p:nvPr/>
        </p:nvSpPr>
        <p:spPr>
          <a:xfrm>
            <a:off x="6092352" y="4212889"/>
            <a:ext cx="113020" cy="11302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Oval 15">
            <a:extLst>
              <a:ext uri="{FF2B5EF4-FFF2-40B4-BE49-F238E27FC236}">
                <a16:creationId xmlns:a16="http://schemas.microsoft.com/office/drawing/2014/main" id="{2A389D8A-B513-1EC7-E4AF-0A4CEA5EEFEB}"/>
              </a:ext>
            </a:extLst>
          </p:cNvPr>
          <p:cNvSpPr/>
          <p:nvPr/>
        </p:nvSpPr>
        <p:spPr>
          <a:xfrm>
            <a:off x="6000713" y="4275438"/>
            <a:ext cx="113020" cy="11302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Oval 16">
            <a:extLst>
              <a:ext uri="{FF2B5EF4-FFF2-40B4-BE49-F238E27FC236}">
                <a16:creationId xmlns:a16="http://schemas.microsoft.com/office/drawing/2014/main" id="{EBAE0BC0-1FE2-5B3B-F5CF-206EC4FDAFBD}"/>
              </a:ext>
            </a:extLst>
          </p:cNvPr>
          <p:cNvSpPr/>
          <p:nvPr/>
        </p:nvSpPr>
        <p:spPr>
          <a:xfrm>
            <a:off x="5893559" y="4307922"/>
            <a:ext cx="113020" cy="11302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Oval 17">
            <a:extLst>
              <a:ext uri="{FF2B5EF4-FFF2-40B4-BE49-F238E27FC236}">
                <a16:creationId xmlns:a16="http://schemas.microsoft.com/office/drawing/2014/main" id="{8C644213-E9CA-4A8F-8A8E-38BB7A1C3C25}"/>
              </a:ext>
            </a:extLst>
          </p:cNvPr>
          <p:cNvSpPr/>
          <p:nvPr/>
        </p:nvSpPr>
        <p:spPr>
          <a:xfrm flipH="1">
            <a:off x="5570043" y="4275438"/>
            <a:ext cx="113020" cy="11302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Oval 18">
            <a:extLst>
              <a:ext uri="{FF2B5EF4-FFF2-40B4-BE49-F238E27FC236}">
                <a16:creationId xmlns:a16="http://schemas.microsoft.com/office/drawing/2014/main" id="{6F53BE8B-BE05-D408-53D1-0DF570698E24}"/>
              </a:ext>
            </a:extLst>
          </p:cNvPr>
          <p:cNvSpPr/>
          <p:nvPr/>
        </p:nvSpPr>
        <p:spPr>
          <a:xfrm flipH="1">
            <a:off x="5677197" y="4307922"/>
            <a:ext cx="113020" cy="11302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Oval 19">
            <a:extLst>
              <a:ext uri="{FF2B5EF4-FFF2-40B4-BE49-F238E27FC236}">
                <a16:creationId xmlns:a16="http://schemas.microsoft.com/office/drawing/2014/main" id="{664A1800-9C49-9BB7-CAFA-38E3B46015CE}"/>
              </a:ext>
            </a:extLst>
          </p:cNvPr>
          <p:cNvSpPr/>
          <p:nvPr/>
        </p:nvSpPr>
        <p:spPr>
          <a:xfrm>
            <a:off x="5947812" y="4181817"/>
            <a:ext cx="113020" cy="11302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Oval 20">
            <a:extLst>
              <a:ext uri="{FF2B5EF4-FFF2-40B4-BE49-F238E27FC236}">
                <a16:creationId xmlns:a16="http://schemas.microsoft.com/office/drawing/2014/main" id="{3FAA3DB6-9A3D-8DBA-223D-EC395A7CE598}"/>
              </a:ext>
            </a:extLst>
          </p:cNvPr>
          <p:cNvSpPr/>
          <p:nvPr/>
        </p:nvSpPr>
        <p:spPr>
          <a:xfrm>
            <a:off x="5739939" y="4216457"/>
            <a:ext cx="113020" cy="11302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Oval 21">
            <a:extLst>
              <a:ext uri="{FF2B5EF4-FFF2-40B4-BE49-F238E27FC236}">
                <a16:creationId xmlns:a16="http://schemas.microsoft.com/office/drawing/2014/main" id="{BC9F5997-5721-35A3-10CB-E61A38F505BE}"/>
              </a:ext>
            </a:extLst>
          </p:cNvPr>
          <p:cNvSpPr/>
          <p:nvPr/>
        </p:nvSpPr>
        <p:spPr>
          <a:xfrm>
            <a:off x="5844418" y="4209862"/>
            <a:ext cx="113020" cy="11302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Oval 22">
            <a:extLst>
              <a:ext uri="{FF2B5EF4-FFF2-40B4-BE49-F238E27FC236}">
                <a16:creationId xmlns:a16="http://schemas.microsoft.com/office/drawing/2014/main" id="{082DEABC-E416-61EA-53CC-FEA1F8805CEE}"/>
              </a:ext>
            </a:extLst>
          </p:cNvPr>
          <p:cNvSpPr/>
          <p:nvPr/>
        </p:nvSpPr>
        <p:spPr>
          <a:xfrm>
            <a:off x="6034954" y="4116772"/>
            <a:ext cx="113020" cy="11302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Oval 23">
            <a:extLst>
              <a:ext uri="{FF2B5EF4-FFF2-40B4-BE49-F238E27FC236}">
                <a16:creationId xmlns:a16="http://schemas.microsoft.com/office/drawing/2014/main" id="{77305FA9-5DA4-157E-F5CF-CA488DEFB763}"/>
              </a:ext>
            </a:extLst>
          </p:cNvPr>
          <p:cNvSpPr/>
          <p:nvPr/>
        </p:nvSpPr>
        <p:spPr>
          <a:xfrm>
            <a:off x="5631337" y="4195659"/>
            <a:ext cx="113020" cy="11302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Oval 24">
            <a:extLst>
              <a:ext uri="{FF2B5EF4-FFF2-40B4-BE49-F238E27FC236}">
                <a16:creationId xmlns:a16="http://schemas.microsoft.com/office/drawing/2014/main" id="{2B3C2A90-0778-95DF-3C62-E6564DFEAC04}"/>
              </a:ext>
            </a:extLst>
          </p:cNvPr>
          <p:cNvSpPr/>
          <p:nvPr/>
        </p:nvSpPr>
        <p:spPr>
          <a:xfrm>
            <a:off x="5895798" y="4091174"/>
            <a:ext cx="113020" cy="11302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Oval 25">
            <a:extLst>
              <a:ext uri="{FF2B5EF4-FFF2-40B4-BE49-F238E27FC236}">
                <a16:creationId xmlns:a16="http://schemas.microsoft.com/office/drawing/2014/main" id="{02620690-3C49-2F3B-F8CB-365DD9549045}"/>
              </a:ext>
            </a:extLst>
          </p:cNvPr>
          <p:cNvSpPr/>
          <p:nvPr/>
        </p:nvSpPr>
        <p:spPr>
          <a:xfrm>
            <a:off x="5789378" y="4115512"/>
            <a:ext cx="113020" cy="11302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Flowchart: Magnetic Disk 308">
            <a:extLst>
              <a:ext uri="{FF2B5EF4-FFF2-40B4-BE49-F238E27FC236}">
                <a16:creationId xmlns:a16="http://schemas.microsoft.com/office/drawing/2014/main" id="{FE6A646D-B40F-E4F8-BAAC-3FAE578A90A6}"/>
              </a:ext>
            </a:extLst>
          </p:cNvPr>
          <p:cNvSpPr/>
          <p:nvPr/>
        </p:nvSpPr>
        <p:spPr>
          <a:xfrm>
            <a:off x="5458217" y="3339531"/>
            <a:ext cx="766885" cy="1105592"/>
          </a:xfrm>
          <a:prstGeom prst="flowChartMagneticDisk">
            <a:avLst/>
          </a:prstGeom>
          <a:noFill/>
          <a:ln w="57150">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8" name="Graphic 87">
            <a:extLst>
              <a:ext uri="{FF2B5EF4-FFF2-40B4-BE49-F238E27FC236}">
                <a16:creationId xmlns:a16="http://schemas.microsoft.com/office/drawing/2014/main" id="{885F79ED-92CD-A916-8857-4E67E6E0AAD2}"/>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04963" y="3810280"/>
            <a:ext cx="301388" cy="301388"/>
          </a:xfrm>
          <a:prstGeom prst="rect">
            <a:avLst/>
          </a:prstGeom>
        </p:spPr>
      </p:pic>
      <p:sp>
        <p:nvSpPr>
          <p:cNvPr id="29" name="Rectangle 28">
            <a:extLst>
              <a:ext uri="{FF2B5EF4-FFF2-40B4-BE49-F238E27FC236}">
                <a16:creationId xmlns:a16="http://schemas.microsoft.com/office/drawing/2014/main" id="{5BA982AB-52EF-339F-3DE7-C847E606D907}"/>
              </a:ext>
            </a:extLst>
          </p:cNvPr>
          <p:cNvSpPr/>
          <p:nvPr/>
        </p:nvSpPr>
        <p:spPr>
          <a:xfrm>
            <a:off x="5633648" y="3252258"/>
            <a:ext cx="416025" cy="277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42CF66C5-AFA3-FA59-AFFF-D445D4C35AB8}"/>
              </a:ext>
            </a:extLst>
          </p:cNvPr>
          <p:cNvSpPr/>
          <p:nvPr/>
        </p:nvSpPr>
        <p:spPr>
          <a:xfrm>
            <a:off x="4291137" y="2617232"/>
            <a:ext cx="1558988" cy="1400619"/>
          </a:xfrm>
          <a:prstGeom prst="arc">
            <a:avLst>
              <a:gd name="adj1" fmla="val 10857285"/>
              <a:gd name="adj2" fmla="val 21545733"/>
            </a:avLst>
          </a:prstGeom>
          <a:ln w="127000">
            <a:solidFill>
              <a:srgbClr val="0078D7"/>
            </a:solidFill>
            <a:prstDash val="soli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31" name="Group 30">
            <a:extLst>
              <a:ext uri="{FF2B5EF4-FFF2-40B4-BE49-F238E27FC236}">
                <a16:creationId xmlns:a16="http://schemas.microsoft.com/office/drawing/2014/main" id="{B2A1936E-C6CD-8BB1-DD46-C4682B2141E4}"/>
              </a:ext>
            </a:extLst>
          </p:cNvPr>
          <p:cNvGrpSpPr/>
          <p:nvPr/>
        </p:nvGrpSpPr>
        <p:grpSpPr>
          <a:xfrm>
            <a:off x="7620241" y="3425300"/>
            <a:ext cx="904162" cy="904162"/>
            <a:chOff x="3207017" y="2968487"/>
            <a:chExt cx="1097280" cy="1097280"/>
          </a:xfrm>
        </p:grpSpPr>
        <p:sp>
          <p:nvSpPr>
            <p:cNvPr id="32" name="Rectangle: Rounded Corners 288">
              <a:extLst>
                <a:ext uri="{FF2B5EF4-FFF2-40B4-BE49-F238E27FC236}">
                  <a16:creationId xmlns:a16="http://schemas.microsoft.com/office/drawing/2014/main" id="{624CCED3-0C30-BA8D-A7D2-ED8D89877353}"/>
                </a:ext>
              </a:extLst>
            </p:cNvPr>
            <p:cNvSpPr/>
            <p:nvPr/>
          </p:nvSpPr>
          <p:spPr>
            <a:xfrm>
              <a:off x="3207017" y="2968487"/>
              <a:ext cx="1097280" cy="1097280"/>
            </a:xfrm>
            <a:prstGeom prst="roundRect">
              <a:avLst/>
            </a:prstGeom>
            <a:noFill/>
            <a:ln w="127000">
              <a:solidFill>
                <a:srgbClr val="0078D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Oval 32">
              <a:extLst>
                <a:ext uri="{FF2B5EF4-FFF2-40B4-BE49-F238E27FC236}">
                  <a16:creationId xmlns:a16="http://schemas.microsoft.com/office/drawing/2014/main" id="{A8776C85-5FA9-A609-BCDE-75FA7076310C}"/>
                </a:ext>
              </a:extLst>
            </p:cNvPr>
            <p:cNvSpPr/>
            <p:nvPr/>
          </p:nvSpPr>
          <p:spPr>
            <a:xfrm>
              <a:off x="3687077" y="3448547"/>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cxnSp>
        <p:nvCxnSpPr>
          <p:cNvPr id="34" name="Connector: Elbow 257">
            <a:extLst>
              <a:ext uri="{FF2B5EF4-FFF2-40B4-BE49-F238E27FC236}">
                <a16:creationId xmlns:a16="http://schemas.microsoft.com/office/drawing/2014/main" id="{81259A85-E7B4-320F-D80E-5E0D93104235}"/>
              </a:ext>
            </a:extLst>
          </p:cNvPr>
          <p:cNvCxnSpPr>
            <a:cxnSpLocks/>
          </p:cNvCxnSpPr>
          <p:nvPr/>
        </p:nvCxnSpPr>
        <p:spPr>
          <a:xfrm rot="5400000" flipH="1" flipV="1">
            <a:off x="6594245" y="3146663"/>
            <a:ext cx="161624" cy="1658335"/>
          </a:xfrm>
          <a:prstGeom prst="bentConnector2">
            <a:avLst/>
          </a:prstGeom>
          <a:ln w="57150">
            <a:solidFill>
              <a:srgbClr val="A8A9AD"/>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792B92CD-9C0D-B7AA-F307-400B764B201D}"/>
              </a:ext>
            </a:extLst>
          </p:cNvPr>
          <p:cNvGrpSpPr/>
          <p:nvPr/>
        </p:nvGrpSpPr>
        <p:grpSpPr>
          <a:xfrm>
            <a:off x="6671797" y="3778569"/>
            <a:ext cx="226040" cy="226040"/>
            <a:chOff x="8093362" y="2108175"/>
            <a:chExt cx="274320" cy="274320"/>
          </a:xfrm>
        </p:grpSpPr>
        <p:sp>
          <p:nvSpPr>
            <p:cNvPr id="36" name="Oval 35">
              <a:extLst>
                <a:ext uri="{FF2B5EF4-FFF2-40B4-BE49-F238E27FC236}">
                  <a16:creationId xmlns:a16="http://schemas.microsoft.com/office/drawing/2014/main" id="{8ADF5561-5874-D5ED-DF2C-8771ECD4B0C1}"/>
                </a:ext>
              </a:extLst>
            </p:cNvPr>
            <p:cNvSpPr/>
            <p:nvPr/>
          </p:nvSpPr>
          <p:spPr>
            <a:xfrm>
              <a:off x="8093362" y="2108175"/>
              <a:ext cx="274320" cy="27432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Oval 36">
              <a:extLst>
                <a:ext uri="{FF2B5EF4-FFF2-40B4-BE49-F238E27FC236}">
                  <a16:creationId xmlns:a16="http://schemas.microsoft.com/office/drawing/2014/main" id="{23760465-EF20-19EA-CAA2-57597FA72442}"/>
                </a:ext>
              </a:extLst>
            </p:cNvPr>
            <p:cNvSpPr/>
            <p:nvPr/>
          </p:nvSpPr>
          <p:spPr>
            <a:xfrm>
              <a:off x="8161942" y="217675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cxnSp>
        <p:nvCxnSpPr>
          <p:cNvPr id="38" name="Straight Arrow Connector 37">
            <a:extLst>
              <a:ext uri="{FF2B5EF4-FFF2-40B4-BE49-F238E27FC236}">
                <a16:creationId xmlns:a16="http://schemas.microsoft.com/office/drawing/2014/main" id="{51DA5D55-1030-87D6-1580-E07417907AB8}"/>
              </a:ext>
            </a:extLst>
          </p:cNvPr>
          <p:cNvCxnSpPr>
            <a:cxnSpLocks/>
          </p:cNvCxnSpPr>
          <p:nvPr/>
        </p:nvCxnSpPr>
        <p:spPr>
          <a:xfrm>
            <a:off x="8653108" y="3894952"/>
            <a:ext cx="1362430" cy="0"/>
          </a:xfrm>
          <a:prstGeom prst="straightConnector1">
            <a:avLst/>
          </a:prstGeom>
          <a:ln w="127000">
            <a:solidFill>
              <a:srgbClr val="0078D7"/>
            </a:solidFill>
            <a:prstDash val="solid"/>
            <a:headEnd w="med" len="med"/>
            <a:tailEnd type="none" w="lg" len="me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003C4711-362A-644E-B7B0-097850CFB11B}"/>
              </a:ext>
            </a:extLst>
          </p:cNvPr>
          <p:cNvSpPr/>
          <p:nvPr/>
        </p:nvSpPr>
        <p:spPr>
          <a:xfrm>
            <a:off x="9504744" y="3794504"/>
            <a:ext cx="221845" cy="19876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Left Bracket 39">
            <a:extLst>
              <a:ext uri="{FF2B5EF4-FFF2-40B4-BE49-F238E27FC236}">
                <a16:creationId xmlns:a16="http://schemas.microsoft.com/office/drawing/2014/main" id="{162E33A6-4204-FC99-CC05-891977D22A35}"/>
              </a:ext>
            </a:extLst>
          </p:cNvPr>
          <p:cNvSpPr/>
          <p:nvPr/>
        </p:nvSpPr>
        <p:spPr>
          <a:xfrm>
            <a:off x="9616423" y="2977687"/>
            <a:ext cx="373852" cy="1838462"/>
          </a:xfrm>
          <a:prstGeom prst="leftBracket">
            <a:avLst/>
          </a:prstGeom>
          <a:ln w="127000">
            <a:solidFill>
              <a:srgbClr val="0078D7"/>
            </a:solidFill>
            <a:prstDash val="soli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1" name="Rectangle 40">
            <a:extLst>
              <a:ext uri="{FF2B5EF4-FFF2-40B4-BE49-F238E27FC236}">
                <a16:creationId xmlns:a16="http://schemas.microsoft.com/office/drawing/2014/main" id="{74D28F08-E0D9-4DF3-8545-820D3A103A48}"/>
              </a:ext>
            </a:extLst>
          </p:cNvPr>
          <p:cNvSpPr/>
          <p:nvPr/>
        </p:nvSpPr>
        <p:spPr>
          <a:xfrm>
            <a:off x="8867612" y="3667405"/>
            <a:ext cx="431344" cy="431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2" name="Group 41">
            <a:extLst>
              <a:ext uri="{FF2B5EF4-FFF2-40B4-BE49-F238E27FC236}">
                <a16:creationId xmlns:a16="http://schemas.microsoft.com/office/drawing/2014/main" id="{E894AF9A-97B0-47AD-E413-7230590D788A}"/>
              </a:ext>
            </a:extLst>
          </p:cNvPr>
          <p:cNvGrpSpPr/>
          <p:nvPr/>
        </p:nvGrpSpPr>
        <p:grpSpPr>
          <a:xfrm>
            <a:off x="8876153" y="3783975"/>
            <a:ext cx="354829" cy="312054"/>
            <a:chOff x="10104172" y="3660484"/>
            <a:chExt cx="354829" cy="312054"/>
          </a:xfrm>
        </p:grpSpPr>
        <p:pic>
          <p:nvPicPr>
            <p:cNvPr id="43" name="Graphic 128">
              <a:extLst>
                <a:ext uri="{FF2B5EF4-FFF2-40B4-BE49-F238E27FC236}">
                  <a16:creationId xmlns:a16="http://schemas.microsoft.com/office/drawing/2014/main" id="{E0E46837-362B-EA9C-3D85-597E0B17A886}"/>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157613" y="3660484"/>
              <a:ext cx="301388" cy="301388"/>
            </a:xfrm>
            <a:prstGeom prst="rect">
              <a:avLst/>
            </a:prstGeom>
          </p:spPr>
        </p:pic>
        <p:sp>
          <p:nvSpPr>
            <p:cNvPr id="44" name="Oval 43">
              <a:extLst>
                <a:ext uri="{FF2B5EF4-FFF2-40B4-BE49-F238E27FC236}">
                  <a16:creationId xmlns:a16="http://schemas.microsoft.com/office/drawing/2014/main" id="{1BE417C4-B7D8-17E2-C07C-83485D1E721B}"/>
                </a:ext>
              </a:extLst>
            </p:cNvPr>
            <p:cNvSpPr/>
            <p:nvPr/>
          </p:nvSpPr>
          <p:spPr>
            <a:xfrm>
              <a:off x="10104172" y="3859518"/>
              <a:ext cx="113020" cy="11302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45" name="Group 44">
            <a:extLst>
              <a:ext uri="{FF2B5EF4-FFF2-40B4-BE49-F238E27FC236}">
                <a16:creationId xmlns:a16="http://schemas.microsoft.com/office/drawing/2014/main" id="{D09AAF6A-5C94-DBC0-AAC0-93A163D81C9A}"/>
              </a:ext>
            </a:extLst>
          </p:cNvPr>
          <p:cNvGrpSpPr/>
          <p:nvPr/>
        </p:nvGrpSpPr>
        <p:grpSpPr>
          <a:xfrm>
            <a:off x="10248038" y="4451812"/>
            <a:ext cx="440698" cy="726556"/>
            <a:chOff x="11023961" y="4214250"/>
            <a:chExt cx="534826" cy="881740"/>
          </a:xfrm>
        </p:grpSpPr>
        <p:sp>
          <p:nvSpPr>
            <p:cNvPr id="46" name="Rectangle: Rounded Corners 279">
              <a:extLst>
                <a:ext uri="{FF2B5EF4-FFF2-40B4-BE49-F238E27FC236}">
                  <a16:creationId xmlns:a16="http://schemas.microsoft.com/office/drawing/2014/main" id="{F7880243-5B61-A76A-87CD-BFB7699C1A6A}"/>
                </a:ext>
              </a:extLst>
            </p:cNvPr>
            <p:cNvSpPr/>
            <p:nvPr/>
          </p:nvSpPr>
          <p:spPr>
            <a:xfrm>
              <a:off x="11023961" y="4214250"/>
              <a:ext cx="534826" cy="881740"/>
            </a:xfrm>
            <a:prstGeom prst="roundRect">
              <a:avLst>
                <a:gd name="adj" fmla="val 9391"/>
              </a:avLst>
            </a:prstGeom>
            <a:noFill/>
            <a:ln w="28575">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Oval 46">
              <a:extLst>
                <a:ext uri="{FF2B5EF4-FFF2-40B4-BE49-F238E27FC236}">
                  <a16:creationId xmlns:a16="http://schemas.microsoft.com/office/drawing/2014/main" id="{53ED4B30-0629-2E90-F55E-BB07D9FDDEBF}"/>
                </a:ext>
              </a:extLst>
            </p:cNvPr>
            <p:cNvSpPr/>
            <p:nvPr/>
          </p:nvSpPr>
          <p:spPr>
            <a:xfrm>
              <a:off x="11246061" y="4917092"/>
              <a:ext cx="94270" cy="94270"/>
            </a:xfrm>
            <a:prstGeom prst="ellipse">
              <a:avLst/>
            </a:prstGeom>
            <a:noFill/>
            <a:ln w="28575">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8" name="Straight Connector 47">
              <a:extLst>
                <a:ext uri="{FF2B5EF4-FFF2-40B4-BE49-F238E27FC236}">
                  <a16:creationId xmlns:a16="http://schemas.microsoft.com/office/drawing/2014/main" id="{E064B7F6-7183-1073-740B-22B8996E0673}"/>
                </a:ext>
              </a:extLst>
            </p:cNvPr>
            <p:cNvCxnSpPr/>
            <p:nvPr/>
          </p:nvCxnSpPr>
          <p:spPr>
            <a:xfrm>
              <a:off x="11214638" y="4279319"/>
              <a:ext cx="157117" cy="0"/>
            </a:xfrm>
            <a:prstGeom prst="line">
              <a:avLst/>
            </a:prstGeom>
            <a:ln w="28575">
              <a:solidFill>
                <a:srgbClr val="A8A9AD"/>
              </a:solidFill>
            </a:ln>
          </p:spPr>
          <p:style>
            <a:lnRef idx="1">
              <a:schemeClr val="accent1"/>
            </a:lnRef>
            <a:fillRef idx="0">
              <a:schemeClr val="accent1"/>
            </a:fillRef>
            <a:effectRef idx="0">
              <a:schemeClr val="accent1"/>
            </a:effectRef>
            <a:fontRef idx="minor">
              <a:schemeClr val="tx1"/>
            </a:fontRef>
          </p:style>
        </p:cxnSp>
        <p:pic>
          <p:nvPicPr>
            <p:cNvPr id="49" name="Graphic 152">
              <a:extLst>
                <a:ext uri="{FF2B5EF4-FFF2-40B4-BE49-F238E27FC236}">
                  <a16:creationId xmlns:a16="http://schemas.microsoft.com/office/drawing/2014/main" id="{7A7B3851-41B8-E178-B1E9-86718D16CB0C}"/>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161059" y="4467252"/>
              <a:ext cx="261907" cy="261907"/>
            </a:xfrm>
            <a:prstGeom prst="rect">
              <a:avLst/>
            </a:prstGeom>
          </p:spPr>
        </p:pic>
        <p:sp>
          <p:nvSpPr>
            <p:cNvPr id="50" name="Oval 49">
              <a:extLst>
                <a:ext uri="{FF2B5EF4-FFF2-40B4-BE49-F238E27FC236}">
                  <a16:creationId xmlns:a16="http://schemas.microsoft.com/office/drawing/2014/main" id="{25742386-2369-C9D0-AF4D-F38F1C70EDC0}"/>
                </a:ext>
              </a:extLst>
            </p:cNvPr>
            <p:cNvSpPr/>
            <p:nvPr/>
          </p:nvSpPr>
          <p:spPr>
            <a:xfrm rot="10800000" flipV="1">
              <a:off x="11116077" y="4634784"/>
              <a:ext cx="90639" cy="90639"/>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51" name="Group 50">
            <a:extLst>
              <a:ext uri="{FF2B5EF4-FFF2-40B4-BE49-F238E27FC236}">
                <a16:creationId xmlns:a16="http://schemas.microsoft.com/office/drawing/2014/main" id="{8736D732-6EB9-9CFB-1845-675226E88199}"/>
              </a:ext>
            </a:extLst>
          </p:cNvPr>
          <p:cNvGrpSpPr/>
          <p:nvPr/>
        </p:nvGrpSpPr>
        <p:grpSpPr>
          <a:xfrm>
            <a:off x="10248038" y="3536991"/>
            <a:ext cx="440698" cy="726556"/>
            <a:chOff x="11023961" y="4214250"/>
            <a:chExt cx="534826" cy="881740"/>
          </a:xfrm>
        </p:grpSpPr>
        <p:sp>
          <p:nvSpPr>
            <p:cNvPr id="52" name="Rectangle: Rounded Corners 274">
              <a:extLst>
                <a:ext uri="{FF2B5EF4-FFF2-40B4-BE49-F238E27FC236}">
                  <a16:creationId xmlns:a16="http://schemas.microsoft.com/office/drawing/2014/main" id="{FA3E82FD-6934-C9C7-5A87-6A7788E5C3F7}"/>
                </a:ext>
              </a:extLst>
            </p:cNvPr>
            <p:cNvSpPr/>
            <p:nvPr/>
          </p:nvSpPr>
          <p:spPr>
            <a:xfrm>
              <a:off x="11023961" y="4214250"/>
              <a:ext cx="534826" cy="881740"/>
            </a:xfrm>
            <a:prstGeom prst="roundRect">
              <a:avLst>
                <a:gd name="adj" fmla="val 9391"/>
              </a:avLst>
            </a:prstGeom>
            <a:noFill/>
            <a:ln w="28575">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Oval 52">
              <a:extLst>
                <a:ext uri="{FF2B5EF4-FFF2-40B4-BE49-F238E27FC236}">
                  <a16:creationId xmlns:a16="http://schemas.microsoft.com/office/drawing/2014/main" id="{4C2FE0D8-8DA9-7D80-D81C-47DE8541110F}"/>
                </a:ext>
              </a:extLst>
            </p:cNvPr>
            <p:cNvSpPr/>
            <p:nvPr/>
          </p:nvSpPr>
          <p:spPr>
            <a:xfrm>
              <a:off x="11246061" y="4917092"/>
              <a:ext cx="94270" cy="94270"/>
            </a:xfrm>
            <a:prstGeom prst="ellipse">
              <a:avLst/>
            </a:prstGeom>
            <a:noFill/>
            <a:ln w="28575">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54" name="Straight Connector 53">
              <a:extLst>
                <a:ext uri="{FF2B5EF4-FFF2-40B4-BE49-F238E27FC236}">
                  <a16:creationId xmlns:a16="http://schemas.microsoft.com/office/drawing/2014/main" id="{0095F02F-FAAC-6C56-203D-04ECCBD7D816}"/>
                </a:ext>
              </a:extLst>
            </p:cNvPr>
            <p:cNvCxnSpPr/>
            <p:nvPr/>
          </p:nvCxnSpPr>
          <p:spPr>
            <a:xfrm>
              <a:off x="11214638" y="4279319"/>
              <a:ext cx="157117" cy="0"/>
            </a:xfrm>
            <a:prstGeom prst="line">
              <a:avLst/>
            </a:prstGeom>
            <a:ln w="28575">
              <a:solidFill>
                <a:srgbClr val="A8A9AD"/>
              </a:solidFill>
            </a:ln>
          </p:spPr>
          <p:style>
            <a:lnRef idx="1">
              <a:schemeClr val="accent1"/>
            </a:lnRef>
            <a:fillRef idx="0">
              <a:schemeClr val="accent1"/>
            </a:fillRef>
            <a:effectRef idx="0">
              <a:schemeClr val="accent1"/>
            </a:effectRef>
            <a:fontRef idx="minor">
              <a:schemeClr val="tx1"/>
            </a:fontRef>
          </p:style>
        </p:cxnSp>
        <p:pic>
          <p:nvPicPr>
            <p:cNvPr id="55" name="Graphic 163">
              <a:extLst>
                <a:ext uri="{FF2B5EF4-FFF2-40B4-BE49-F238E27FC236}">
                  <a16:creationId xmlns:a16="http://schemas.microsoft.com/office/drawing/2014/main" id="{A320640D-1969-2CDA-F50A-749637C8BC50}"/>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161059" y="4467252"/>
              <a:ext cx="261907" cy="261907"/>
            </a:xfrm>
            <a:prstGeom prst="rect">
              <a:avLst/>
            </a:prstGeom>
          </p:spPr>
        </p:pic>
        <p:sp>
          <p:nvSpPr>
            <p:cNvPr id="56" name="Oval 55">
              <a:extLst>
                <a:ext uri="{FF2B5EF4-FFF2-40B4-BE49-F238E27FC236}">
                  <a16:creationId xmlns:a16="http://schemas.microsoft.com/office/drawing/2014/main" id="{0C600A79-4E3C-497C-7E71-478F84311757}"/>
                </a:ext>
              </a:extLst>
            </p:cNvPr>
            <p:cNvSpPr/>
            <p:nvPr/>
          </p:nvSpPr>
          <p:spPr>
            <a:xfrm rot="10800000" flipV="1">
              <a:off x="11116077" y="4634784"/>
              <a:ext cx="90639" cy="90639"/>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57" name="Group 56">
            <a:extLst>
              <a:ext uri="{FF2B5EF4-FFF2-40B4-BE49-F238E27FC236}">
                <a16:creationId xmlns:a16="http://schemas.microsoft.com/office/drawing/2014/main" id="{873E4FAB-7980-75F4-9811-294BC1C6C877}"/>
              </a:ext>
            </a:extLst>
          </p:cNvPr>
          <p:cNvGrpSpPr/>
          <p:nvPr/>
        </p:nvGrpSpPr>
        <p:grpSpPr>
          <a:xfrm>
            <a:off x="10248038" y="2622171"/>
            <a:ext cx="440698" cy="726556"/>
            <a:chOff x="11023961" y="4214250"/>
            <a:chExt cx="534826" cy="881740"/>
          </a:xfrm>
        </p:grpSpPr>
        <p:sp>
          <p:nvSpPr>
            <p:cNvPr id="58" name="Rectangle: Rounded Corners 269">
              <a:extLst>
                <a:ext uri="{FF2B5EF4-FFF2-40B4-BE49-F238E27FC236}">
                  <a16:creationId xmlns:a16="http://schemas.microsoft.com/office/drawing/2014/main" id="{F51C7362-6A89-E47A-9D85-E32270035757}"/>
                </a:ext>
              </a:extLst>
            </p:cNvPr>
            <p:cNvSpPr/>
            <p:nvPr/>
          </p:nvSpPr>
          <p:spPr>
            <a:xfrm>
              <a:off x="11023961" y="4214250"/>
              <a:ext cx="534826" cy="881740"/>
            </a:xfrm>
            <a:prstGeom prst="roundRect">
              <a:avLst>
                <a:gd name="adj" fmla="val 9391"/>
              </a:avLst>
            </a:prstGeom>
            <a:noFill/>
            <a:ln w="28575">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9" name="Oval 58">
              <a:extLst>
                <a:ext uri="{FF2B5EF4-FFF2-40B4-BE49-F238E27FC236}">
                  <a16:creationId xmlns:a16="http://schemas.microsoft.com/office/drawing/2014/main" id="{FD5283F0-84FE-7A32-FF6F-83BBAF16F133}"/>
                </a:ext>
              </a:extLst>
            </p:cNvPr>
            <p:cNvSpPr/>
            <p:nvPr/>
          </p:nvSpPr>
          <p:spPr>
            <a:xfrm>
              <a:off x="11246061" y="4917092"/>
              <a:ext cx="94270" cy="94270"/>
            </a:xfrm>
            <a:prstGeom prst="ellipse">
              <a:avLst/>
            </a:prstGeom>
            <a:noFill/>
            <a:ln w="28575">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60" name="Straight Connector 59">
              <a:extLst>
                <a:ext uri="{FF2B5EF4-FFF2-40B4-BE49-F238E27FC236}">
                  <a16:creationId xmlns:a16="http://schemas.microsoft.com/office/drawing/2014/main" id="{657B4821-9988-ED92-967D-B20E89CEDE3C}"/>
                </a:ext>
              </a:extLst>
            </p:cNvPr>
            <p:cNvCxnSpPr/>
            <p:nvPr/>
          </p:nvCxnSpPr>
          <p:spPr>
            <a:xfrm>
              <a:off x="11214638" y="4279319"/>
              <a:ext cx="157117" cy="0"/>
            </a:xfrm>
            <a:prstGeom prst="line">
              <a:avLst/>
            </a:prstGeom>
            <a:ln w="28575">
              <a:solidFill>
                <a:srgbClr val="A8A9AD"/>
              </a:solidFill>
            </a:ln>
          </p:spPr>
          <p:style>
            <a:lnRef idx="1">
              <a:schemeClr val="accent1"/>
            </a:lnRef>
            <a:fillRef idx="0">
              <a:schemeClr val="accent1"/>
            </a:fillRef>
            <a:effectRef idx="0">
              <a:schemeClr val="accent1"/>
            </a:effectRef>
            <a:fontRef idx="minor">
              <a:schemeClr val="tx1"/>
            </a:fontRef>
          </p:style>
        </p:cxnSp>
        <p:pic>
          <p:nvPicPr>
            <p:cNvPr id="61" name="Graphic 169">
              <a:extLst>
                <a:ext uri="{FF2B5EF4-FFF2-40B4-BE49-F238E27FC236}">
                  <a16:creationId xmlns:a16="http://schemas.microsoft.com/office/drawing/2014/main" id="{53370A78-969F-CA29-2CBC-C54834333367}"/>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161059" y="4467252"/>
              <a:ext cx="261907" cy="261907"/>
            </a:xfrm>
            <a:prstGeom prst="rect">
              <a:avLst/>
            </a:prstGeom>
          </p:spPr>
        </p:pic>
        <p:sp>
          <p:nvSpPr>
            <p:cNvPr id="62" name="Oval 61">
              <a:extLst>
                <a:ext uri="{FF2B5EF4-FFF2-40B4-BE49-F238E27FC236}">
                  <a16:creationId xmlns:a16="http://schemas.microsoft.com/office/drawing/2014/main" id="{F959DCA7-BEA2-8BA2-E11A-B2E275F8CBA5}"/>
                </a:ext>
              </a:extLst>
            </p:cNvPr>
            <p:cNvSpPr/>
            <p:nvPr/>
          </p:nvSpPr>
          <p:spPr>
            <a:xfrm rot="10800000" flipV="1">
              <a:off x="11116077" y="4634784"/>
              <a:ext cx="90639" cy="90639"/>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63" name="TextBox 62">
            <a:extLst>
              <a:ext uri="{FF2B5EF4-FFF2-40B4-BE49-F238E27FC236}">
                <a16:creationId xmlns:a16="http://schemas.microsoft.com/office/drawing/2014/main" id="{AB12B8BC-F8D0-3BBA-E6FB-579F3E2454C1}"/>
              </a:ext>
            </a:extLst>
          </p:cNvPr>
          <p:cNvSpPr txBox="1"/>
          <p:nvPr/>
        </p:nvSpPr>
        <p:spPr>
          <a:xfrm>
            <a:off x="1044032" y="5314744"/>
            <a:ext cx="1696280" cy="523220"/>
          </a:xfrm>
          <a:prstGeom prst="rect">
            <a:avLst/>
          </a:prstGeom>
          <a:noFill/>
        </p:spPr>
        <p:txBody>
          <a:bodyPr wrap="square" rtlCol="0">
            <a:spAutoFit/>
          </a:bodyPr>
          <a:lstStyle>
            <a:defPPr>
              <a:defRPr lang="en-US"/>
            </a:defPPr>
            <a:lvl1pPr algn="ctr">
              <a:defRPr sz="1400">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t>HTTP API call </a:t>
            </a:r>
            <a:b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br>
            <a: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t>from a mobile app</a:t>
            </a:r>
          </a:p>
        </p:txBody>
      </p:sp>
      <p:sp>
        <p:nvSpPr>
          <p:cNvPr id="64" name="TextBox 63">
            <a:extLst>
              <a:ext uri="{FF2B5EF4-FFF2-40B4-BE49-F238E27FC236}">
                <a16:creationId xmlns:a16="http://schemas.microsoft.com/office/drawing/2014/main" id="{853CEBE9-38D0-38E4-FEBE-3FCCC1178D74}"/>
              </a:ext>
            </a:extLst>
          </p:cNvPr>
          <p:cNvSpPr txBox="1"/>
          <p:nvPr/>
        </p:nvSpPr>
        <p:spPr>
          <a:xfrm>
            <a:off x="3167783" y="5314744"/>
            <a:ext cx="1696280" cy="523220"/>
          </a:xfrm>
          <a:prstGeom prst="rect">
            <a:avLst/>
          </a:prstGeom>
          <a:noFill/>
        </p:spPr>
        <p:txBody>
          <a:bodyPr wrap="square" rtlCol="0">
            <a:spAutoFit/>
          </a:bodyPr>
          <a:lstStyle>
            <a:defPPr>
              <a:defRPr lang="en-US"/>
            </a:defPPr>
            <a:lvl1pPr algn="ctr">
              <a:defRPr sz="1400">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t>Call processed </a:t>
            </a:r>
            <a:b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br>
            <a: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t>by a function</a:t>
            </a:r>
          </a:p>
        </p:txBody>
      </p:sp>
      <p:sp>
        <p:nvSpPr>
          <p:cNvPr id="65" name="TextBox 64">
            <a:extLst>
              <a:ext uri="{FF2B5EF4-FFF2-40B4-BE49-F238E27FC236}">
                <a16:creationId xmlns:a16="http://schemas.microsoft.com/office/drawing/2014/main" id="{DC6B5913-013E-FC66-763D-738F49A66834}"/>
              </a:ext>
            </a:extLst>
          </p:cNvPr>
          <p:cNvSpPr txBox="1"/>
          <p:nvPr/>
        </p:nvSpPr>
        <p:spPr>
          <a:xfrm>
            <a:off x="4750574" y="5314744"/>
            <a:ext cx="2180920" cy="523220"/>
          </a:xfrm>
          <a:prstGeom prst="rect">
            <a:avLst/>
          </a:prstGeom>
          <a:noFill/>
        </p:spPr>
        <p:txBody>
          <a:bodyPr wrap="square" rtlCol="0">
            <a:spAutoFit/>
          </a:bodyPr>
          <a:lstStyle>
            <a:defPPr>
              <a:defRPr lang="en-US"/>
            </a:defPPr>
            <a:lvl1pPr algn="ctr">
              <a:defRPr sz="1400">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t>Output data stored </a:t>
            </a:r>
            <a:b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br>
            <a: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t>in Cosmos DB</a:t>
            </a:r>
          </a:p>
        </p:txBody>
      </p:sp>
      <p:sp>
        <p:nvSpPr>
          <p:cNvPr id="66" name="TextBox 65">
            <a:extLst>
              <a:ext uri="{FF2B5EF4-FFF2-40B4-BE49-F238E27FC236}">
                <a16:creationId xmlns:a16="http://schemas.microsoft.com/office/drawing/2014/main" id="{86476C23-37CF-28D6-E7DF-3EECA88AAA04}"/>
              </a:ext>
            </a:extLst>
          </p:cNvPr>
          <p:cNvSpPr txBox="1"/>
          <p:nvPr/>
        </p:nvSpPr>
        <p:spPr>
          <a:xfrm>
            <a:off x="7153966" y="5314744"/>
            <a:ext cx="1840928" cy="738664"/>
          </a:xfrm>
          <a:prstGeom prst="rect">
            <a:avLst/>
          </a:prstGeom>
          <a:noFill/>
        </p:spPr>
        <p:txBody>
          <a:bodyPr wrap="square" rtlCol="0">
            <a:spAutoFit/>
          </a:bodyPr>
          <a:lstStyle>
            <a:defPPr>
              <a:defRPr lang="en-US"/>
            </a:defPPr>
            <a:lvl1pPr algn="ctr">
              <a:defRPr sz="1400">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t>Data transfer </a:t>
            </a:r>
            <a:b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br>
            <a: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t>triggers second function…</a:t>
            </a:r>
          </a:p>
        </p:txBody>
      </p:sp>
      <p:sp>
        <p:nvSpPr>
          <p:cNvPr id="67" name="TextBox 66">
            <a:extLst>
              <a:ext uri="{FF2B5EF4-FFF2-40B4-BE49-F238E27FC236}">
                <a16:creationId xmlns:a16="http://schemas.microsoft.com/office/drawing/2014/main" id="{DF0B1471-4ACB-9182-52F8-75465CF4FC66}"/>
              </a:ext>
            </a:extLst>
          </p:cNvPr>
          <p:cNvSpPr txBox="1"/>
          <p:nvPr/>
        </p:nvSpPr>
        <p:spPr>
          <a:xfrm>
            <a:off x="8813598" y="5314744"/>
            <a:ext cx="2332893" cy="738664"/>
          </a:xfrm>
          <a:prstGeom prst="rect">
            <a:avLst/>
          </a:prstGeom>
          <a:noFill/>
        </p:spPr>
        <p:txBody>
          <a:bodyPr wrap="square" rtlCol="0">
            <a:spAutoFit/>
          </a:bodyPr>
          <a:lstStyle>
            <a:defPPr>
              <a:defRPr lang="en-US"/>
            </a:defPPr>
            <a:lvl1pPr algn="ctr">
              <a:defRPr sz="1400">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t>…which sends </a:t>
            </a:r>
            <a:b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br>
            <a: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t>notifications using Notifications Hub </a:t>
            </a:r>
          </a:p>
        </p:txBody>
      </p:sp>
      <p:sp>
        <p:nvSpPr>
          <p:cNvPr id="68" name="Isosceles Triangle 100">
            <a:extLst>
              <a:ext uri="{FF2B5EF4-FFF2-40B4-BE49-F238E27FC236}">
                <a16:creationId xmlns:a16="http://schemas.microsoft.com/office/drawing/2014/main" id="{AE3F3698-2E20-7F78-7A61-541CB574F7D7}"/>
              </a:ext>
            </a:extLst>
          </p:cNvPr>
          <p:cNvSpPr/>
          <p:nvPr/>
        </p:nvSpPr>
        <p:spPr>
          <a:xfrm rot="10740000">
            <a:off x="5671988" y="3220149"/>
            <a:ext cx="346570" cy="255036"/>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3DD4FA71-7286-419D-0B9C-C9BFE03BA85E}"/>
              </a:ext>
            </a:extLst>
          </p:cNvPr>
          <p:cNvGrpSpPr/>
          <p:nvPr/>
        </p:nvGrpSpPr>
        <p:grpSpPr>
          <a:xfrm>
            <a:off x="4313972" y="2748315"/>
            <a:ext cx="274320" cy="274320"/>
            <a:chOff x="10397072" y="2500811"/>
            <a:chExt cx="274320" cy="274320"/>
          </a:xfrm>
        </p:grpSpPr>
        <p:sp>
          <p:nvSpPr>
            <p:cNvPr id="70" name="Oval 69">
              <a:extLst>
                <a:ext uri="{FF2B5EF4-FFF2-40B4-BE49-F238E27FC236}">
                  <a16:creationId xmlns:a16="http://schemas.microsoft.com/office/drawing/2014/main" id="{A8BD9E0E-545B-E6EC-F959-B1653D3B5685}"/>
                </a:ext>
              </a:extLst>
            </p:cNvPr>
            <p:cNvSpPr/>
            <p:nvPr/>
          </p:nvSpPr>
          <p:spPr>
            <a:xfrm>
              <a:off x="10397072" y="2500811"/>
              <a:ext cx="274320" cy="27432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 name="Oval 70">
              <a:extLst>
                <a:ext uri="{FF2B5EF4-FFF2-40B4-BE49-F238E27FC236}">
                  <a16:creationId xmlns:a16="http://schemas.microsoft.com/office/drawing/2014/main" id="{992D99F8-6A2E-E0E5-F4AB-F71088FE8C74}"/>
                </a:ext>
              </a:extLst>
            </p:cNvPr>
            <p:cNvSpPr/>
            <p:nvPr/>
          </p:nvSpPr>
          <p:spPr>
            <a:xfrm>
              <a:off x="10474617" y="2578356"/>
              <a:ext cx="119230" cy="11923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72" name="Isosceles Triangle 112">
            <a:extLst>
              <a:ext uri="{FF2B5EF4-FFF2-40B4-BE49-F238E27FC236}">
                <a16:creationId xmlns:a16="http://schemas.microsoft.com/office/drawing/2014/main" id="{8B2EEB4E-3194-91FC-6984-B1B0FC485221}"/>
              </a:ext>
            </a:extLst>
          </p:cNvPr>
          <p:cNvSpPr/>
          <p:nvPr/>
        </p:nvSpPr>
        <p:spPr>
          <a:xfrm rot="5400000">
            <a:off x="9842952" y="2845321"/>
            <a:ext cx="346570" cy="255036"/>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113">
            <a:extLst>
              <a:ext uri="{FF2B5EF4-FFF2-40B4-BE49-F238E27FC236}">
                <a16:creationId xmlns:a16="http://schemas.microsoft.com/office/drawing/2014/main" id="{7C51E175-D9E9-BB9B-B3F8-9F0893A4A3CE}"/>
              </a:ext>
            </a:extLst>
          </p:cNvPr>
          <p:cNvSpPr/>
          <p:nvPr/>
        </p:nvSpPr>
        <p:spPr>
          <a:xfrm rot="5400000">
            <a:off x="9842952" y="3766545"/>
            <a:ext cx="346570" cy="255036"/>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Isosceles Triangle 114">
            <a:extLst>
              <a:ext uri="{FF2B5EF4-FFF2-40B4-BE49-F238E27FC236}">
                <a16:creationId xmlns:a16="http://schemas.microsoft.com/office/drawing/2014/main" id="{F354DA6C-C60A-0282-3195-8148EF5CE15D}"/>
              </a:ext>
            </a:extLst>
          </p:cNvPr>
          <p:cNvSpPr/>
          <p:nvPr/>
        </p:nvSpPr>
        <p:spPr>
          <a:xfrm rot="5400000">
            <a:off x="9842952" y="4683220"/>
            <a:ext cx="346570" cy="255036"/>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descr="Image result for azure functions logo png">
            <a:extLst>
              <a:ext uri="{FF2B5EF4-FFF2-40B4-BE49-F238E27FC236}">
                <a16:creationId xmlns:a16="http://schemas.microsoft.com/office/drawing/2014/main" id="{CCC3DEA7-13D0-D51C-31EC-10B49541875B}"/>
              </a:ext>
            </a:extLst>
          </p:cNvPr>
          <p:cNvPicPr>
            <a:picLocks noChangeAspect="1" noChangeArrowheads="1"/>
          </p:cNvPicPr>
          <p:nvPr/>
        </p:nvPicPr>
        <p:blipFill rotWithShape="1">
          <a:blip r:embed="rId6" cstate="print">
            <a:extLst>
              <a:ext uri="{28A0092B-C50C-407E-A947-70E740481C1C}">
                <a14:useLocalDpi xmlns:a14="http://schemas.microsoft.com/office/drawing/2010/main"/>
              </a:ext>
            </a:extLst>
          </a:blip>
          <a:srcRect/>
          <a:stretch/>
        </p:blipFill>
        <p:spPr bwMode="auto">
          <a:xfrm>
            <a:off x="3335957" y="3193269"/>
            <a:ext cx="476556" cy="459068"/>
          </a:xfrm>
          <a:prstGeom prst="rect">
            <a:avLst/>
          </a:prstGeom>
          <a:solidFill>
            <a:schemeClr val="bg1"/>
          </a:solidFill>
        </p:spPr>
      </p:pic>
      <p:cxnSp>
        <p:nvCxnSpPr>
          <p:cNvPr id="76" name="Straight Arrow Connector 75">
            <a:extLst>
              <a:ext uri="{FF2B5EF4-FFF2-40B4-BE49-F238E27FC236}">
                <a16:creationId xmlns:a16="http://schemas.microsoft.com/office/drawing/2014/main" id="{46C3926E-B6B7-7EB0-F795-16EDF89C7F0F}"/>
              </a:ext>
            </a:extLst>
          </p:cNvPr>
          <p:cNvCxnSpPr>
            <a:cxnSpLocks/>
          </p:cNvCxnSpPr>
          <p:nvPr/>
        </p:nvCxnSpPr>
        <p:spPr>
          <a:xfrm>
            <a:off x="2298511" y="3894952"/>
            <a:ext cx="1172789" cy="0"/>
          </a:xfrm>
          <a:prstGeom prst="straightConnector1">
            <a:avLst/>
          </a:prstGeom>
          <a:ln w="57150">
            <a:solidFill>
              <a:srgbClr val="A8A9AD"/>
            </a:solidFill>
            <a:headEnd w="med" len="med"/>
            <a:tailEnd type="arrow" w="lg" len="med"/>
          </a:ln>
        </p:spPr>
        <p:style>
          <a:lnRef idx="1">
            <a:schemeClr val="accent1"/>
          </a:lnRef>
          <a:fillRef idx="0">
            <a:schemeClr val="accent1"/>
          </a:fillRef>
          <a:effectRef idx="0">
            <a:schemeClr val="accent1"/>
          </a:effectRef>
          <a:fontRef idx="minor">
            <a:schemeClr val="tx1"/>
          </a:fontRef>
        </p:style>
      </p:cxnSp>
      <p:pic>
        <p:nvPicPr>
          <p:cNvPr id="77" name="Picture 76" descr="Image result for azure functions logo png">
            <a:extLst>
              <a:ext uri="{FF2B5EF4-FFF2-40B4-BE49-F238E27FC236}">
                <a16:creationId xmlns:a16="http://schemas.microsoft.com/office/drawing/2014/main" id="{4B0176AB-7A98-BA59-1962-96AE07731C7C}"/>
              </a:ext>
            </a:extLst>
          </p:cNvPr>
          <p:cNvPicPr>
            <a:picLocks noChangeAspect="1" noChangeArrowheads="1"/>
          </p:cNvPicPr>
          <p:nvPr/>
        </p:nvPicPr>
        <p:blipFill rotWithShape="1">
          <a:blip r:embed="rId6" cstate="print">
            <a:extLst>
              <a:ext uri="{28A0092B-C50C-407E-A947-70E740481C1C}">
                <a14:useLocalDpi xmlns:a14="http://schemas.microsoft.com/office/drawing/2010/main"/>
              </a:ext>
            </a:extLst>
          </a:blip>
          <a:srcRect/>
          <a:stretch/>
        </p:blipFill>
        <p:spPr bwMode="auto">
          <a:xfrm>
            <a:off x="7376545" y="3193269"/>
            <a:ext cx="476556" cy="459068"/>
          </a:xfrm>
          <a:prstGeom prst="rect">
            <a:avLst/>
          </a:prstGeom>
          <a:solidFill>
            <a:schemeClr val="bg1"/>
          </a:solidFill>
        </p:spPr>
      </p:pic>
    </p:spTree>
    <p:extLst>
      <p:ext uri="{BB962C8B-B14F-4D97-AF65-F5344CB8AC3E}">
        <p14:creationId xmlns:p14="http://schemas.microsoft.com/office/powerpoint/2010/main" val="386254870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FE40E-3EC1-99A2-2F45-850ACA113ADB}"/>
              </a:ext>
            </a:extLst>
          </p:cNvPr>
          <p:cNvSpPr>
            <a:spLocks noGrp="1"/>
          </p:cNvSpPr>
          <p:nvPr>
            <p:ph type="title"/>
          </p:nvPr>
        </p:nvSpPr>
        <p:spPr/>
        <p:txBody>
          <a:bodyPr/>
          <a:lstStyle/>
          <a:p>
            <a:r>
              <a:rPr lang="en-US" dirty="0"/>
              <a:t>Real-Time File Processing</a:t>
            </a:r>
          </a:p>
        </p:txBody>
      </p:sp>
      <p:sp>
        <p:nvSpPr>
          <p:cNvPr id="4" name="Freeform: Shape 115">
            <a:extLst>
              <a:ext uri="{FF2B5EF4-FFF2-40B4-BE49-F238E27FC236}">
                <a16:creationId xmlns:a16="http://schemas.microsoft.com/office/drawing/2014/main" id="{C5F221A3-0C1F-DE66-A29B-7CB76F672526}"/>
              </a:ext>
            </a:extLst>
          </p:cNvPr>
          <p:cNvSpPr/>
          <p:nvPr/>
        </p:nvSpPr>
        <p:spPr>
          <a:xfrm rot="20250735">
            <a:off x="1468399" y="2807856"/>
            <a:ext cx="1938281" cy="239548"/>
          </a:xfrm>
          <a:custGeom>
            <a:avLst/>
            <a:gdLst>
              <a:gd name="connsiteX0" fmla="*/ 90493 w 1618488"/>
              <a:gd name="connsiteY0" fmla="*/ 0 h 200025"/>
              <a:gd name="connsiteX1" fmla="*/ 1528757 w 1618488"/>
              <a:gd name="connsiteY1" fmla="*/ 0 h 200025"/>
              <a:gd name="connsiteX2" fmla="*/ 1612139 w 1618488"/>
              <a:gd name="connsiteY2" fmla="*/ 55269 h 200025"/>
              <a:gd name="connsiteX3" fmla="*/ 1618488 w 1618488"/>
              <a:gd name="connsiteY3" fmla="*/ 86719 h 200025"/>
              <a:gd name="connsiteX4" fmla="*/ 1618488 w 1618488"/>
              <a:gd name="connsiteY4" fmla="*/ 200025 h 200025"/>
              <a:gd name="connsiteX5" fmla="*/ 0 w 1618488"/>
              <a:gd name="connsiteY5" fmla="*/ 200025 h 200025"/>
              <a:gd name="connsiteX6" fmla="*/ 0 w 1618488"/>
              <a:gd name="connsiteY6" fmla="*/ 90493 h 200025"/>
              <a:gd name="connsiteX7" fmla="*/ 90493 w 1618488"/>
              <a:gd name="connsiteY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8488" h="200025">
                <a:moveTo>
                  <a:pt x="90493" y="0"/>
                </a:moveTo>
                <a:lnTo>
                  <a:pt x="1528757" y="0"/>
                </a:lnTo>
                <a:cubicBezTo>
                  <a:pt x="1566241" y="0"/>
                  <a:pt x="1598401" y="22790"/>
                  <a:pt x="1612139" y="55269"/>
                </a:cubicBezTo>
                <a:lnTo>
                  <a:pt x="1618488" y="86719"/>
                </a:lnTo>
                <a:lnTo>
                  <a:pt x="1618488" y="200025"/>
                </a:lnTo>
                <a:lnTo>
                  <a:pt x="0" y="200025"/>
                </a:lnTo>
                <a:lnTo>
                  <a:pt x="0" y="90493"/>
                </a:lnTo>
                <a:cubicBezTo>
                  <a:pt x="0" y="40515"/>
                  <a:pt x="40515" y="0"/>
                  <a:pt x="90493" y="0"/>
                </a:cubicBezTo>
                <a:close/>
              </a:path>
            </a:pathLst>
          </a:custGeom>
          <a:noFill/>
          <a:ln w="57150">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Freeform 114">
            <a:extLst>
              <a:ext uri="{FF2B5EF4-FFF2-40B4-BE49-F238E27FC236}">
                <a16:creationId xmlns:a16="http://schemas.microsoft.com/office/drawing/2014/main" id="{6E752A39-12A8-5B51-2921-C22D261A86A7}"/>
              </a:ext>
            </a:extLst>
          </p:cNvPr>
          <p:cNvSpPr>
            <a:spLocks noChangeAspect="1" noEditPoints="1"/>
          </p:cNvSpPr>
          <p:nvPr/>
        </p:nvSpPr>
        <p:spPr bwMode="black">
          <a:xfrm rot="20656510">
            <a:off x="1641751" y="4590434"/>
            <a:ext cx="289232" cy="228588"/>
          </a:xfrm>
          <a:custGeom>
            <a:avLst/>
            <a:gdLst>
              <a:gd name="T0" fmla="*/ 22 w 75"/>
              <a:gd name="T1" fmla="*/ 22 h 59"/>
              <a:gd name="T2" fmla="*/ 33 w 75"/>
              <a:gd name="T3" fmla="*/ 11 h 59"/>
              <a:gd name="T4" fmla="*/ 22 w 75"/>
              <a:gd name="T5" fmla="*/ 0 h 59"/>
              <a:gd name="T6" fmla="*/ 11 w 75"/>
              <a:gd name="T7" fmla="*/ 11 h 59"/>
              <a:gd name="T8" fmla="*/ 22 w 75"/>
              <a:gd name="T9" fmla="*/ 22 h 59"/>
              <a:gd name="T10" fmla="*/ 45 w 75"/>
              <a:gd name="T11" fmla="*/ 22 h 59"/>
              <a:gd name="T12" fmla="*/ 56 w 75"/>
              <a:gd name="T13" fmla="*/ 11 h 59"/>
              <a:gd name="T14" fmla="*/ 45 w 75"/>
              <a:gd name="T15" fmla="*/ 0 h 59"/>
              <a:gd name="T16" fmla="*/ 34 w 75"/>
              <a:gd name="T17" fmla="*/ 11 h 59"/>
              <a:gd name="T18" fmla="*/ 45 w 75"/>
              <a:gd name="T19" fmla="*/ 22 h 59"/>
              <a:gd name="T20" fmla="*/ 3 w 75"/>
              <a:gd name="T21" fmla="*/ 25 h 59"/>
              <a:gd name="T22" fmla="*/ 0 w 75"/>
              <a:gd name="T23" fmla="*/ 27 h 59"/>
              <a:gd name="T24" fmla="*/ 0 w 75"/>
              <a:gd name="T25" fmla="*/ 38 h 59"/>
              <a:gd name="T26" fmla="*/ 3 w 75"/>
              <a:gd name="T27" fmla="*/ 41 h 59"/>
              <a:gd name="T28" fmla="*/ 5 w 75"/>
              <a:gd name="T29" fmla="*/ 38 h 59"/>
              <a:gd name="T30" fmla="*/ 5 w 75"/>
              <a:gd name="T31" fmla="*/ 27 h 59"/>
              <a:gd name="T32" fmla="*/ 3 w 75"/>
              <a:gd name="T33" fmla="*/ 25 h 59"/>
              <a:gd name="T34" fmla="*/ 75 w 75"/>
              <a:gd name="T35" fmla="*/ 23 h 59"/>
              <a:gd name="T36" fmla="*/ 75 w 75"/>
              <a:gd name="T37" fmla="*/ 56 h 59"/>
              <a:gd name="T38" fmla="*/ 73 w 75"/>
              <a:gd name="T39" fmla="*/ 57 h 59"/>
              <a:gd name="T40" fmla="*/ 65 w 75"/>
              <a:gd name="T41" fmla="*/ 51 h 59"/>
              <a:gd name="T42" fmla="*/ 64 w 75"/>
              <a:gd name="T43" fmla="*/ 49 h 59"/>
              <a:gd name="T44" fmla="*/ 60 w 75"/>
              <a:gd name="T45" fmla="*/ 49 h 59"/>
              <a:gd name="T46" fmla="*/ 60 w 75"/>
              <a:gd name="T47" fmla="*/ 56 h 59"/>
              <a:gd name="T48" fmla="*/ 57 w 75"/>
              <a:gd name="T49" fmla="*/ 59 h 59"/>
              <a:gd name="T50" fmla="*/ 11 w 75"/>
              <a:gd name="T51" fmla="*/ 59 h 59"/>
              <a:gd name="T52" fmla="*/ 8 w 75"/>
              <a:gd name="T53" fmla="*/ 55 h 59"/>
              <a:gd name="T54" fmla="*/ 8 w 75"/>
              <a:gd name="T55" fmla="*/ 27 h 59"/>
              <a:gd name="T56" fmla="*/ 11 w 75"/>
              <a:gd name="T57" fmla="*/ 23 h 59"/>
              <a:gd name="T58" fmla="*/ 57 w 75"/>
              <a:gd name="T59" fmla="*/ 23 h 59"/>
              <a:gd name="T60" fmla="*/ 60 w 75"/>
              <a:gd name="T61" fmla="*/ 27 h 59"/>
              <a:gd name="T62" fmla="*/ 60 w 75"/>
              <a:gd name="T63" fmla="*/ 30 h 59"/>
              <a:gd name="T64" fmla="*/ 64 w 75"/>
              <a:gd name="T65" fmla="*/ 30 h 59"/>
              <a:gd name="T66" fmla="*/ 65 w 75"/>
              <a:gd name="T67" fmla="*/ 29 h 59"/>
              <a:gd name="T68" fmla="*/ 73 w 75"/>
              <a:gd name="T69" fmla="*/ 22 h 59"/>
              <a:gd name="T70" fmla="*/ 75 w 75"/>
              <a:gd name="T71" fmla="*/ 2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 h="59">
                <a:moveTo>
                  <a:pt x="22" y="22"/>
                </a:moveTo>
                <a:cubicBezTo>
                  <a:pt x="28" y="22"/>
                  <a:pt x="33" y="17"/>
                  <a:pt x="33" y="11"/>
                </a:cubicBezTo>
                <a:cubicBezTo>
                  <a:pt x="33" y="5"/>
                  <a:pt x="28" y="0"/>
                  <a:pt x="22" y="0"/>
                </a:cubicBezTo>
                <a:cubicBezTo>
                  <a:pt x="16" y="0"/>
                  <a:pt x="11" y="5"/>
                  <a:pt x="11" y="11"/>
                </a:cubicBezTo>
                <a:cubicBezTo>
                  <a:pt x="11" y="17"/>
                  <a:pt x="16" y="22"/>
                  <a:pt x="22" y="22"/>
                </a:cubicBezTo>
                <a:moveTo>
                  <a:pt x="45" y="22"/>
                </a:moveTo>
                <a:cubicBezTo>
                  <a:pt x="51" y="22"/>
                  <a:pt x="56" y="17"/>
                  <a:pt x="56" y="11"/>
                </a:cubicBezTo>
                <a:cubicBezTo>
                  <a:pt x="56" y="5"/>
                  <a:pt x="51" y="0"/>
                  <a:pt x="45" y="0"/>
                </a:cubicBezTo>
                <a:cubicBezTo>
                  <a:pt x="39" y="0"/>
                  <a:pt x="34" y="5"/>
                  <a:pt x="34" y="11"/>
                </a:cubicBezTo>
                <a:cubicBezTo>
                  <a:pt x="34" y="17"/>
                  <a:pt x="39" y="22"/>
                  <a:pt x="45" y="22"/>
                </a:cubicBezTo>
                <a:moveTo>
                  <a:pt x="3" y="25"/>
                </a:moveTo>
                <a:cubicBezTo>
                  <a:pt x="1" y="25"/>
                  <a:pt x="0" y="26"/>
                  <a:pt x="0" y="27"/>
                </a:cubicBezTo>
                <a:cubicBezTo>
                  <a:pt x="0" y="38"/>
                  <a:pt x="0" y="38"/>
                  <a:pt x="0" y="38"/>
                </a:cubicBezTo>
                <a:cubicBezTo>
                  <a:pt x="0" y="39"/>
                  <a:pt x="1" y="41"/>
                  <a:pt x="3" y="41"/>
                </a:cubicBezTo>
                <a:cubicBezTo>
                  <a:pt x="4" y="41"/>
                  <a:pt x="5" y="39"/>
                  <a:pt x="5" y="38"/>
                </a:cubicBezTo>
                <a:cubicBezTo>
                  <a:pt x="5" y="27"/>
                  <a:pt x="5" y="27"/>
                  <a:pt x="5" y="27"/>
                </a:cubicBezTo>
                <a:cubicBezTo>
                  <a:pt x="5" y="26"/>
                  <a:pt x="4" y="25"/>
                  <a:pt x="3" y="25"/>
                </a:cubicBezTo>
                <a:moveTo>
                  <a:pt x="75" y="23"/>
                </a:moveTo>
                <a:cubicBezTo>
                  <a:pt x="75" y="56"/>
                  <a:pt x="75" y="56"/>
                  <a:pt x="75" y="56"/>
                </a:cubicBezTo>
                <a:cubicBezTo>
                  <a:pt x="75" y="58"/>
                  <a:pt x="74" y="58"/>
                  <a:pt x="73" y="57"/>
                </a:cubicBezTo>
                <a:cubicBezTo>
                  <a:pt x="65" y="51"/>
                  <a:pt x="65" y="51"/>
                  <a:pt x="65" y="51"/>
                </a:cubicBezTo>
                <a:cubicBezTo>
                  <a:pt x="64" y="50"/>
                  <a:pt x="64" y="50"/>
                  <a:pt x="64" y="49"/>
                </a:cubicBezTo>
                <a:cubicBezTo>
                  <a:pt x="60" y="49"/>
                  <a:pt x="60" y="49"/>
                  <a:pt x="60" y="49"/>
                </a:cubicBezTo>
                <a:cubicBezTo>
                  <a:pt x="60" y="56"/>
                  <a:pt x="60" y="56"/>
                  <a:pt x="60" y="56"/>
                </a:cubicBezTo>
                <a:cubicBezTo>
                  <a:pt x="60" y="58"/>
                  <a:pt x="59" y="59"/>
                  <a:pt x="57" y="59"/>
                </a:cubicBezTo>
                <a:cubicBezTo>
                  <a:pt x="11" y="59"/>
                  <a:pt x="11" y="59"/>
                  <a:pt x="11" y="59"/>
                </a:cubicBezTo>
                <a:cubicBezTo>
                  <a:pt x="9" y="59"/>
                  <a:pt x="8" y="57"/>
                  <a:pt x="8" y="55"/>
                </a:cubicBezTo>
                <a:cubicBezTo>
                  <a:pt x="8" y="27"/>
                  <a:pt x="8" y="27"/>
                  <a:pt x="8" y="27"/>
                </a:cubicBezTo>
                <a:cubicBezTo>
                  <a:pt x="8" y="25"/>
                  <a:pt x="9" y="23"/>
                  <a:pt x="11" y="23"/>
                </a:cubicBezTo>
                <a:cubicBezTo>
                  <a:pt x="57" y="23"/>
                  <a:pt x="57" y="23"/>
                  <a:pt x="57" y="23"/>
                </a:cubicBezTo>
                <a:cubicBezTo>
                  <a:pt x="59" y="23"/>
                  <a:pt x="60" y="25"/>
                  <a:pt x="60" y="27"/>
                </a:cubicBezTo>
                <a:cubicBezTo>
                  <a:pt x="60" y="30"/>
                  <a:pt x="60" y="30"/>
                  <a:pt x="60" y="30"/>
                </a:cubicBezTo>
                <a:cubicBezTo>
                  <a:pt x="64" y="30"/>
                  <a:pt x="64" y="30"/>
                  <a:pt x="64" y="30"/>
                </a:cubicBezTo>
                <a:cubicBezTo>
                  <a:pt x="64" y="30"/>
                  <a:pt x="64" y="29"/>
                  <a:pt x="65" y="29"/>
                </a:cubicBezTo>
                <a:cubicBezTo>
                  <a:pt x="73" y="22"/>
                  <a:pt x="73" y="22"/>
                  <a:pt x="73" y="22"/>
                </a:cubicBezTo>
                <a:cubicBezTo>
                  <a:pt x="74" y="21"/>
                  <a:pt x="75" y="21"/>
                  <a:pt x="75" y="23"/>
                </a:cubicBezTo>
              </a:path>
            </a:pathLst>
          </a:custGeom>
          <a:solidFill>
            <a:srgbClr val="E1E1E3"/>
          </a:solidFill>
          <a:ln>
            <a:noFill/>
          </a:ln>
        </p:spPr>
        <p:txBody>
          <a:bodyPr vert="horz" wrap="square" lIns="69953" tIns="34976" rIns="69953" bIns="349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endParaRPr>
          </a:p>
        </p:txBody>
      </p:sp>
      <p:sp>
        <p:nvSpPr>
          <p:cNvPr id="6" name="Freeform 116">
            <a:extLst>
              <a:ext uri="{FF2B5EF4-FFF2-40B4-BE49-F238E27FC236}">
                <a16:creationId xmlns:a16="http://schemas.microsoft.com/office/drawing/2014/main" id="{FC6A3465-D654-9BC7-7B76-7E76B29B0F73}"/>
              </a:ext>
            </a:extLst>
          </p:cNvPr>
          <p:cNvSpPr>
            <a:spLocks noChangeAspect="1" noEditPoints="1"/>
          </p:cNvSpPr>
          <p:nvPr/>
        </p:nvSpPr>
        <p:spPr bwMode="black">
          <a:xfrm rot="21280870">
            <a:off x="1956240" y="4426972"/>
            <a:ext cx="212617" cy="169735"/>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E1E1E3"/>
          </a:solidFill>
          <a:ln>
            <a:noFill/>
          </a:ln>
        </p:spPr>
        <p:txBody>
          <a:bodyPr vert="horz" wrap="square" lIns="69953" tIns="34976" rIns="69953" bIns="349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000000"/>
              </a:solidFill>
            </a:endParaRPr>
          </a:p>
        </p:txBody>
      </p:sp>
      <p:pic>
        <p:nvPicPr>
          <p:cNvPr id="7" name="Graphic 34">
            <a:extLst>
              <a:ext uri="{FF2B5EF4-FFF2-40B4-BE49-F238E27FC236}">
                <a16:creationId xmlns:a16="http://schemas.microsoft.com/office/drawing/2014/main" id="{61B966C4-9E48-9D2A-634F-5038D4A3DFBF}"/>
              </a:ext>
            </a:extLst>
          </p:cNvPr>
          <p:cNvPicPr>
            <a:picLocks noChangeAspect="1"/>
          </p:cNvPicPr>
          <p:nvPr/>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41934" t="38644" r="41366" b="38506"/>
          <a:stretch/>
        </p:blipFill>
        <p:spPr>
          <a:xfrm>
            <a:off x="2031127" y="4146799"/>
            <a:ext cx="291623" cy="308778"/>
          </a:xfrm>
          <a:prstGeom prst="rect">
            <a:avLst/>
          </a:prstGeom>
        </p:spPr>
      </p:pic>
      <p:grpSp>
        <p:nvGrpSpPr>
          <p:cNvPr id="8" name="Group 7">
            <a:extLst>
              <a:ext uri="{FF2B5EF4-FFF2-40B4-BE49-F238E27FC236}">
                <a16:creationId xmlns:a16="http://schemas.microsoft.com/office/drawing/2014/main" id="{F8317738-6E0D-E061-0DE2-1E2628CD9461}"/>
              </a:ext>
            </a:extLst>
          </p:cNvPr>
          <p:cNvGrpSpPr/>
          <p:nvPr/>
        </p:nvGrpSpPr>
        <p:grpSpPr>
          <a:xfrm rot="595383">
            <a:off x="2017571" y="4649337"/>
            <a:ext cx="195509" cy="249091"/>
            <a:chOff x="6729591" y="1625806"/>
            <a:chExt cx="921225" cy="1173706"/>
          </a:xfrm>
        </p:grpSpPr>
        <p:sp>
          <p:nvSpPr>
            <p:cNvPr id="9" name="Rectangle 68">
              <a:extLst>
                <a:ext uri="{FF2B5EF4-FFF2-40B4-BE49-F238E27FC236}">
                  <a16:creationId xmlns:a16="http://schemas.microsoft.com/office/drawing/2014/main" id="{96D55EE8-1B81-B81C-2E92-E05A6BFE1C5D}"/>
                </a:ext>
              </a:extLst>
            </p:cNvPr>
            <p:cNvSpPr/>
            <p:nvPr/>
          </p:nvSpPr>
          <p:spPr>
            <a:xfrm>
              <a:off x="6729591" y="1625806"/>
              <a:ext cx="921225" cy="1173706"/>
            </a:xfrm>
            <a:custGeom>
              <a:avLst/>
              <a:gdLst>
                <a:gd name="connsiteX0" fmla="*/ 0 w 921225"/>
                <a:gd name="connsiteY0" fmla="*/ 0 h 1173706"/>
                <a:gd name="connsiteX1" fmla="*/ 921225 w 921225"/>
                <a:gd name="connsiteY1" fmla="*/ 0 h 1173706"/>
                <a:gd name="connsiteX2" fmla="*/ 921225 w 921225"/>
                <a:gd name="connsiteY2" fmla="*/ 1173706 h 1173706"/>
                <a:gd name="connsiteX3" fmla="*/ 0 w 921225"/>
                <a:gd name="connsiteY3" fmla="*/ 1173706 h 1173706"/>
                <a:gd name="connsiteX4" fmla="*/ 0 w 921225"/>
                <a:gd name="connsiteY4" fmla="*/ 0 h 1173706"/>
                <a:gd name="connsiteX0" fmla="*/ 0 w 921225"/>
                <a:gd name="connsiteY0" fmla="*/ 0 h 1173706"/>
                <a:gd name="connsiteX1" fmla="*/ 921225 w 921225"/>
                <a:gd name="connsiteY1" fmla="*/ 0 h 1173706"/>
                <a:gd name="connsiteX2" fmla="*/ 919563 w 921225"/>
                <a:gd name="connsiteY2" fmla="*/ 270580 h 1173706"/>
                <a:gd name="connsiteX3" fmla="*/ 921225 w 921225"/>
                <a:gd name="connsiteY3" fmla="*/ 1173706 h 1173706"/>
                <a:gd name="connsiteX4" fmla="*/ 0 w 921225"/>
                <a:gd name="connsiteY4" fmla="*/ 1173706 h 1173706"/>
                <a:gd name="connsiteX5" fmla="*/ 0 w 921225"/>
                <a:gd name="connsiteY5" fmla="*/ 0 h 1173706"/>
                <a:gd name="connsiteX0" fmla="*/ 0 w 921225"/>
                <a:gd name="connsiteY0" fmla="*/ 0 h 1173706"/>
                <a:gd name="connsiteX1" fmla="*/ 685000 w 921225"/>
                <a:gd name="connsiteY1" fmla="*/ 236 h 1173706"/>
                <a:gd name="connsiteX2" fmla="*/ 921225 w 921225"/>
                <a:gd name="connsiteY2" fmla="*/ 0 h 1173706"/>
                <a:gd name="connsiteX3" fmla="*/ 919563 w 921225"/>
                <a:gd name="connsiteY3" fmla="*/ 270580 h 1173706"/>
                <a:gd name="connsiteX4" fmla="*/ 921225 w 921225"/>
                <a:gd name="connsiteY4" fmla="*/ 1173706 h 1173706"/>
                <a:gd name="connsiteX5" fmla="*/ 0 w 921225"/>
                <a:gd name="connsiteY5" fmla="*/ 1173706 h 1173706"/>
                <a:gd name="connsiteX6" fmla="*/ 0 w 921225"/>
                <a:gd name="connsiteY6" fmla="*/ 0 h 1173706"/>
                <a:gd name="connsiteX0" fmla="*/ 0 w 921225"/>
                <a:gd name="connsiteY0" fmla="*/ 0 h 1173706"/>
                <a:gd name="connsiteX1" fmla="*/ 685000 w 921225"/>
                <a:gd name="connsiteY1" fmla="*/ 236 h 1173706"/>
                <a:gd name="connsiteX2" fmla="*/ 919563 w 921225"/>
                <a:gd name="connsiteY2" fmla="*/ 270580 h 1173706"/>
                <a:gd name="connsiteX3" fmla="*/ 921225 w 921225"/>
                <a:gd name="connsiteY3" fmla="*/ 1173706 h 1173706"/>
                <a:gd name="connsiteX4" fmla="*/ 0 w 921225"/>
                <a:gd name="connsiteY4" fmla="*/ 1173706 h 1173706"/>
                <a:gd name="connsiteX5" fmla="*/ 0 w 921225"/>
                <a:gd name="connsiteY5" fmla="*/ 0 h 1173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1225" h="1173706">
                  <a:moveTo>
                    <a:pt x="0" y="0"/>
                  </a:moveTo>
                  <a:lnTo>
                    <a:pt x="685000" y="236"/>
                  </a:lnTo>
                  <a:lnTo>
                    <a:pt x="919563" y="270580"/>
                  </a:lnTo>
                  <a:lnTo>
                    <a:pt x="921225" y="1173706"/>
                  </a:lnTo>
                  <a:lnTo>
                    <a:pt x="0" y="1173706"/>
                  </a:lnTo>
                  <a:lnTo>
                    <a:pt x="0" y="0"/>
                  </a:lnTo>
                  <a:close/>
                </a:path>
              </a:pathLst>
            </a:custGeom>
            <a:noFill/>
            <a:ln w="12700">
              <a:solidFill>
                <a:srgbClr val="E1E1E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endParaRPr>
            </a:p>
          </p:txBody>
        </p:sp>
        <p:sp>
          <p:nvSpPr>
            <p:cNvPr id="10" name="Isosceles Triangle 288">
              <a:extLst>
                <a:ext uri="{FF2B5EF4-FFF2-40B4-BE49-F238E27FC236}">
                  <a16:creationId xmlns:a16="http://schemas.microsoft.com/office/drawing/2014/main" id="{AA9FBC51-2134-67EC-AAAE-FA46A04F664B}"/>
                </a:ext>
              </a:extLst>
            </p:cNvPr>
            <p:cNvSpPr/>
            <p:nvPr/>
          </p:nvSpPr>
          <p:spPr>
            <a:xfrm rot="13739444">
              <a:off x="7215498" y="1726441"/>
              <a:ext cx="412469" cy="232616"/>
            </a:xfrm>
            <a:prstGeom prst="triangle">
              <a:avLst/>
            </a:prstGeom>
            <a:solidFill>
              <a:srgbClr val="E1E1E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endParaRPr>
            </a:p>
          </p:txBody>
        </p:sp>
        <p:cxnSp>
          <p:nvCxnSpPr>
            <p:cNvPr id="11" name="Straight Connector 10">
              <a:extLst>
                <a:ext uri="{FF2B5EF4-FFF2-40B4-BE49-F238E27FC236}">
                  <a16:creationId xmlns:a16="http://schemas.microsoft.com/office/drawing/2014/main" id="{B857E3A9-E1FC-854F-E2B1-E3F198682227}"/>
                </a:ext>
              </a:extLst>
            </p:cNvPr>
            <p:cNvCxnSpPr/>
            <p:nvPr/>
          </p:nvCxnSpPr>
          <p:spPr>
            <a:xfrm>
              <a:off x="6899981" y="2182635"/>
              <a:ext cx="580445" cy="0"/>
            </a:xfrm>
            <a:prstGeom prst="line">
              <a:avLst/>
            </a:prstGeom>
            <a:ln w="12700">
              <a:solidFill>
                <a:srgbClr val="E1E1E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9885705-6906-533A-EBB1-4FFDB48360B3}"/>
                </a:ext>
              </a:extLst>
            </p:cNvPr>
            <p:cNvCxnSpPr/>
            <p:nvPr/>
          </p:nvCxnSpPr>
          <p:spPr>
            <a:xfrm>
              <a:off x="6899981" y="2358889"/>
              <a:ext cx="580445" cy="0"/>
            </a:xfrm>
            <a:prstGeom prst="line">
              <a:avLst/>
            </a:prstGeom>
            <a:ln w="12700">
              <a:solidFill>
                <a:srgbClr val="E1E1E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F8FBD2E-194B-5E07-359D-00DFF5886301}"/>
                </a:ext>
              </a:extLst>
            </p:cNvPr>
            <p:cNvCxnSpPr/>
            <p:nvPr/>
          </p:nvCxnSpPr>
          <p:spPr>
            <a:xfrm>
              <a:off x="6899981" y="2535143"/>
              <a:ext cx="580445" cy="0"/>
            </a:xfrm>
            <a:prstGeom prst="line">
              <a:avLst/>
            </a:prstGeom>
            <a:ln w="12700">
              <a:solidFill>
                <a:srgbClr val="E1E1E3"/>
              </a:solidFill>
            </a:ln>
          </p:spPr>
          <p:style>
            <a:lnRef idx="1">
              <a:schemeClr val="accent1"/>
            </a:lnRef>
            <a:fillRef idx="0">
              <a:schemeClr val="accent1"/>
            </a:fillRef>
            <a:effectRef idx="0">
              <a:schemeClr val="accent1"/>
            </a:effectRef>
            <a:fontRef idx="minor">
              <a:schemeClr val="tx1"/>
            </a:fontRef>
          </p:style>
        </p:cxnSp>
      </p:grpSp>
      <p:sp>
        <p:nvSpPr>
          <p:cNvPr id="14" name="Freeform 116">
            <a:extLst>
              <a:ext uri="{FF2B5EF4-FFF2-40B4-BE49-F238E27FC236}">
                <a16:creationId xmlns:a16="http://schemas.microsoft.com/office/drawing/2014/main" id="{BD797CBB-6EE4-EF2A-3B77-781F72EFF7F0}"/>
              </a:ext>
            </a:extLst>
          </p:cNvPr>
          <p:cNvSpPr>
            <a:spLocks noChangeAspect="1" noEditPoints="1"/>
          </p:cNvSpPr>
          <p:nvPr/>
        </p:nvSpPr>
        <p:spPr bwMode="black">
          <a:xfrm rot="1646026">
            <a:off x="2274284" y="4630916"/>
            <a:ext cx="277570" cy="221587"/>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E1E1E3"/>
          </a:solidFill>
          <a:ln>
            <a:noFill/>
          </a:ln>
        </p:spPr>
        <p:txBody>
          <a:bodyPr vert="horz" wrap="square" lIns="69953" tIns="34976" rIns="69953" bIns="349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endParaRPr>
          </a:p>
        </p:txBody>
      </p:sp>
      <p:sp>
        <p:nvSpPr>
          <p:cNvPr id="15" name="Freeform 114">
            <a:extLst>
              <a:ext uri="{FF2B5EF4-FFF2-40B4-BE49-F238E27FC236}">
                <a16:creationId xmlns:a16="http://schemas.microsoft.com/office/drawing/2014/main" id="{30B9D1A5-64E5-3D13-65EA-221F1A932DD8}"/>
              </a:ext>
            </a:extLst>
          </p:cNvPr>
          <p:cNvSpPr>
            <a:spLocks noChangeAspect="1" noEditPoints="1"/>
          </p:cNvSpPr>
          <p:nvPr/>
        </p:nvSpPr>
        <p:spPr bwMode="black">
          <a:xfrm rot="1519512">
            <a:off x="2263430" y="4407343"/>
            <a:ext cx="204507" cy="161628"/>
          </a:xfrm>
          <a:custGeom>
            <a:avLst/>
            <a:gdLst>
              <a:gd name="T0" fmla="*/ 22 w 75"/>
              <a:gd name="T1" fmla="*/ 22 h 59"/>
              <a:gd name="T2" fmla="*/ 33 w 75"/>
              <a:gd name="T3" fmla="*/ 11 h 59"/>
              <a:gd name="T4" fmla="*/ 22 w 75"/>
              <a:gd name="T5" fmla="*/ 0 h 59"/>
              <a:gd name="T6" fmla="*/ 11 w 75"/>
              <a:gd name="T7" fmla="*/ 11 h 59"/>
              <a:gd name="T8" fmla="*/ 22 w 75"/>
              <a:gd name="T9" fmla="*/ 22 h 59"/>
              <a:gd name="T10" fmla="*/ 45 w 75"/>
              <a:gd name="T11" fmla="*/ 22 h 59"/>
              <a:gd name="T12" fmla="*/ 56 w 75"/>
              <a:gd name="T13" fmla="*/ 11 h 59"/>
              <a:gd name="T14" fmla="*/ 45 w 75"/>
              <a:gd name="T15" fmla="*/ 0 h 59"/>
              <a:gd name="T16" fmla="*/ 34 w 75"/>
              <a:gd name="T17" fmla="*/ 11 h 59"/>
              <a:gd name="T18" fmla="*/ 45 w 75"/>
              <a:gd name="T19" fmla="*/ 22 h 59"/>
              <a:gd name="T20" fmla="*/ 3 w 75"/>
              <a:gd name="T21" fmla="*/ 25 h 59"/>
              <a:gd name="T22" fmla="*/ 0 w 75"/>
              <a:gd name="T23" fmla="*/ 27 h 59"/>
              <a:gd name="T24" fmla="*/ 0 w 75"/>
              <a:gd name="T25" fmla="*/ 38 h 59"/>
              <a:gd name="T26" fmla="*/ 3 w 75"/>
              <a:gd name="T27" fmla="*/ 41 h 59"/>
              <a:gd name="T28" fmla="*/ 5 w 75"/>
              <a:gd name="T29" fmla="*/ 38 h 59"/>
              <a:gd name="T30" fmla="*/ 5 w 75"/>
              <a:gd name="T31" fmla="*/ 27 h 59"/>
              <a:gd name="T32" fmla="*/ 3 w 75"/>
              <a:gd name="T33" fmla="*/ 25 h 59"/>
              <a:gd name="T34" fmla="*/ 75 w 75"/>
              <a:gd name="T35" fmla="*/ 23 h 59"/>
              <a:gd name="T36" fmla="*/ 75 w 75"/>
              <a:gd name="T37" fmla="*/ 56 h 59"/>
              <a:gd name="T38" fmla="*/ 73 w 75"/>
              <a:gd name="T39" fmla="*/ 57 h 59"/>
              <a:gd name="T40" fmla="*/ 65 w 75"/>
              <a:gd name="T41" fmla="*/ 51 h 59"/>
              <a:gd name="T42" fmla="*/ 64 w 75"/>
              <a:gd name="T43" fmla="*/ 49 h 59"/>
              <a:gd name="T44" fmla="*/ 60 w 75"/>
              <a:gd name="T45" fmla="*/ 49 h 59"/>
              <a:gd name="T46" fmla="*/ 60 w 75"/>
              <a:gd name="T47" fmla="*/ 56 h 59"/>
              <a:gd name="T48" fmla="*/ 57 w 75"/>
              <a:gd name="T49" fmla="*/ 59 h 59"/>
              <a:gd name="T50" fmla="*/ 11 w 75"/>
              <a:gd name="T51" fmla="*/ 59 h 59"/>
              <a:gd name="T52" fmla="*/ 8 w 75"/>
              <a:gd name="T53" fmla="*/ 55 h 59"/>
              <a:gd name="T54" fmla="*/ 8 w 75"/>
              <a:gd name="T55" fmla="*/ 27 h 59"/>
              <a:gd name="T56" fmla="*/ 11 w 75"/>
              <a:gd name="T57" fmla="*/ 23 h 59"/>
              <a:gd name="T58" fmla="*/ 57 w 75"/>
              <a:gd name="T59" fmla="*/ 23 h 59"/>
              <a:gd name="T60" fmla="*/ 60 w 75"/>
              <a:gd name="T61" fmla="*/ 27 h 59"/>
              <a:gd name="T62" fmla="*/ 60 w 75"/>
              <a:gd name="T63" fmla="*/ 30 h 59"/>
              <a:gd name="T64" fmla="*/ 64 w 75"/>
              <a:gd name="T65" fmla="*/ 30 h 59"/>
              <a:gd name="T66" fmla="*/ 65 w 75"/>
              <a:gd name="T67" fmla="*/ 29 h 59"/>
              <a:gd name="T68" fmla="*/ 73 w 75"/>
              <a:gd name="T69" fmla="*/ 22 h 59"/>
              <a:gd name="T70" fmla="*/ 75 w 75"/>
              <a:gd name="T71" fmla="*/ 2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 h="59">
                <a:moveTo>
                  <a:pt x="22" y="22"/>
                </a:moveTo>
                <a:cubicBezTo>
                  <a:pt x="28" y="22"/>
                  <a:pt x="33" y="17"/>
                  <a:pt x="33" y="11"/>
                </a:cubicBezTo>
                <a:cubicBezTo>
                  <a:pt x="33" y="5"/>
                  <a:pt x="28" y="0"/>
                  <a:pt x="22" y="0"/>
                </a:cubicBezTo>
                <a:cubicBezTo>
                  <a:pt x="16" y="0"/>
                  <a:pt x="11" y="5"/>
                  <a:pt x="11" y="11"/>
                </a:cubicBezTo>
                <a:cubicBezTo>
                  <a:pt x="11" y="17"/>
                  <a:pt x="16" y="22"/>
                  <a:pt x="22" y="22"/>
                </a:cubicBezTo>
                <a:moveTo>
                  <a:pt x="45" y="22"/>
                </a:moveTo>
                <a:cubicBezTo>
                  <a:pt x="51" y="22"/>
                  <a:pt x="56" y="17"/>
                  <a:pt x="56" y="11"/>
                </a:cubicBezTo>
                <a:cubicBezTo>
                  <a:pt x="56" y="5"/>
                  <a:pt x="51" y="0"/>
                  <a:pt x="45" y="0"/>
                </a:cubicBezTo>
                <a:cubicBezTo>
                  <a:pt x="39" y="0"/>
                  <a:pt x="34" y="5"/>
                  <a:pt x="34" y="11"/>
                </a:cubicBezTo>
                <a:cubicBezTo>
                  <a:pt x="34" y="17"/>
                  <a:pt x="39" y="22"/>
                  <a:pt x="45" y="22"/>
                </a:cubicBezTo>
                <a:moveTo>
                  <a:pt x="3" y="25"/>
                </a:moveTo>
                <a:cubicBezTo>
                  <a:pt x="1" y="25"/>
                  <a:pt x="0" y="26"/>
                  <a:pt x="0" y="27"/>
                </a:cubicBezTo>
                <a:cubicBezTo>
                  <a:pt x="0" y="38"/>
                  <a:pt x="0" y="38"/>
                  <a:pt x="0" y="38"/>
                </a:cubicBezTo>
                <a:cubicBezTo>
                  <a:pt x="0" y="39"/>
                  <a:pt x="1" y="41"/>
                  <a:pt x="3" y="41"/>
                </a:cubicBezTo>
                <a:cubicBezTo>
                  <a:pt x="4" y="41"/>
                  <a:pt x="5" y="39"/>
                  <a:pt x="5" y="38"/>
                </a:cubicBezTo>
                <a:cubicBezTo>
                  <a:pt x="5" y="27"/>
                  <a:pt x="5" y="27"/>
                  <a:pt x="5" y="27"/>
                </a:cubicBezTo>
                <a:cubicBezTo>
                  <a:pt x="5" y="26"/>
                  <a:pt x="4" y="25"/>
                  <a:pt x="3" y="25"/>
                </a:cubicBezTo>
                <a:moveTo>
                  <a:pt x="75" y="23"/>
                </a:moveTo>
                <a:cubicBezTo>
                  <a:pt x="75" y="56"/>
                  <a:pt x="75" y="56"/>
                  <a:pt x="75" y="56"/>
                </a:cubicBezTo>
                <a:cubicBezTo>
                  <a:pt x="75" y="58"/>
                  <a:pt x="74" y="58"/>
                  <a:pt x="73" y="57"/>
                </a:cubicBezTo>
                <a:cubicBezTo>
                  <a:pt x="65" y="51"/>
                  <a:pt x="65" y="51"/>
                  <a:pt x="65" y="51"/>
                </a:cubicBezTo>
                <a:cubicBezTo>
                  <a:pt x="64" y="50"/>
                  <a:pt x="64" y="50"/>
                  <a:pt x="64" y="49"/>
                </a:cubicBezTo>
                <a:cubicBezTo>
                  <a:pt x="60" y="49"/>
                  <a:pt x="60" y="49"/>
                  <a:pt x="60" y="49"/>
                </a:cubicBezTo>
                <a:cubicBezTo>
                  <a:pt x="60" y="56"/>
                  <a:pt x="60" y="56"/>
                  <a:pt x="60" y="56"/>
                </a:cubicBezTo>
                <a:cubicBezTo>
                  <a:pt x="60" y="58"/>
                  <a:pt x="59" y="59"/>
                  <a:pt x="57" y="59"/>
                </a:cubicBezTo>
                <a:cubicBezTo>
                  <a:pt x="11" y="59"/>
                  <a:pt x="11" y="59"/>
                  <a:pt x="11" y="59"/>
                </a:cubicBezTo>
                <a:cubicBezTo>
                  <a:pt x="9" y="59"/>
                  <a:pt x="8" y="57"/>
                  <a:pt x="8" y="55"/>
                </a:cubicBezTo>
                <a:cubicBezTo>
                  <a:pt x="8" y="27"/>
                  <a:pt x="8" y="27"/>
                  <a:pt x="8" y="27"/>
                </a:cubicBezTo>
                <a:cubicBezTo>
                  <a:pt x="8" y="25"/>
                  <a:pt x="9" y="23"/>
                  <a:pt x="11" y="23"/>
                </a:cubicBezTo>
                <a:cubicBezTo>
                  <a:pt x="57" y="23"/>
                  <a:pt x="57" y="23"/>
                  <a:pt x="57" y="23"/>
                </a:cubicBezTo>
                <a:cubicBezTo>
                  <a:pt x="59" y="23"/>
                  <a:pt x="60" y="25"/>
                  <a:pt x="60" y="27"/>
                </a:cubicBezTo>
                <a:cubicBezTo>
                  <a:pt x="60" y="30"/>
                  <a:pt x="60" y="30"/>
                  <a:pt x="60" y="30"/>
                </a:cubicBezTo>
                <a:cubicBezTo>
                  <a:pt x="64" y="30"/>
                  <a:pt x="64" y="30"/>
                  <a:pt x="64" y="30"/>
                </a:cubicBezTo>
                <a:cubicBezTo>
                  <a:pt x="64" y="30"/>
                  <a:pt x="64" y="29"/>
                  <a:pt x="65" y="29"/>
                </a:cubicBezTo>
                <a:cubicBezTo>
                  <a:pt x="73" y="22"/>
                  <a:pt x="73" y="22"/>
                  <a:pt x="73" y="22"/>
                </a:cubicBezTo>
                <a:cubicBezTo>
                  <a:pt x="74" y="21"/>
                  <a:pt x="75" y="21"/>
                  <a:pt x="75" y="23"/>
                </a:cubicBezTo>
              </a:path>
            </a:pathLst>
          </a:custGeom>
          <a:solidFill>
            <a:srgbClr val="E1E1E3"/>
          </a:solidFill>
          <a:ln>
            <a:noFill/>
          </a:ln>
        </p:spPr>
        <p:txBody>
          <a:bodyPr vert="horz" wrap="square" lIns="69953" tIns="34976" rIns="69953" bIns="349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000000"/>
              </a:solidFill>
            </a:endParaRPr>
          </a:p>
        </p:txBody>
      </p:sp>
      <p:sp>
        <p:nvSpPr>
          <p:cNvPr id="16" name="Freeform 114">
            <a:extLst>
              <a:ext uri="{FF2B5EF4-FFF2-40B4-BE49-F238E27FC236}">
                <a16:creationId xmlns:a16="http://schemas.microsoft.com/office/drawing/2014/main" id="{E4C19BF4-76DB-61D2-9A87-EA42473E9934}"/>
              </a:ext>
            </a:extLst>
          </p:cNvPr>
          <p:cNvSpPr>
            <a:spLocks noChangeAspect="1" noEditPoints="1"/>
          </p:cNvSpPr>
          <p:nvPr/>
        </p:nvSpPr>
        <p:spPr bwMode="black">
          <a:xfrm rot="20264269">
            <a:off x="1904301" y="4014760"/>
            <a:ext cx="204507" cy="161628"/>
          </a:xfrm>
          <a:custGeom>
            <a:avLst/>
            <a:gdLst>
              <a:gd name="T0" fmla="*/ 22 w 75"/>
              <a:gd name="T1" fmla="*/ 22 h 59"/>
              <a:gd name="T2" fmla="*/ 33 w 75"/>
              <a:gd name="T3" fmla="*/ 11 h 59"/>
              <a:gd name="T4" fmla="*/ 22 w 75"/>
              <a:gd name="T5" fmla="*/ 0 h 59"/>
              <a:gd name="T6" fmla="*/ 11 w 75"/>
              <a:gd name="T7" fmla="*/ 11 h 59"/>
              <a:gd name="T8" fmla="*/ 22 w 75"/>
              <a:gd name="T9" fmla="*/ 22 h 59"/>
              <a:gd name="T10" fmla="*/ 45 w 75"/>
              <a:gd name="T11" fmla="*/ 22 h 59"/>
              <a:gd name="T12" fmla="*/ 56 w 75"/>
              <a:gd name="T13" fmla="*/ 11 h 59"/>
              <a:gd name="T14" fmla="*/ 45 w 75"/>
              <a:gd name="T15" fmla="*/ 0 h 59"/>
              <a:gd name="T16" fmla="*/ 34 w 75"/>
              <a:gd name="T17" fmla="*/ 11 h 59"/>
              <a:gd name="T18" fmla="*/ 45 w 75"/>
              <a:gd name="T19" fmla="*/ 22 h 59"/>
              <a:gd name="T20" fmla="*/ 3 w 75"/>
              <a:gd name="T21" fmla="*/ 25 h 59"/>
              <a:gd name="T22" fmla="*/ 0 w 75"/>
              <a:gd name="T23" fmla="*/ 27 h 59"/>
              <a:gd name="T24" fmla="*/ 0 w 75"/>
              <a:gd name="T25" fmla="*/ 38 h 59"/>
              <a:gd name="T26" fmla="*/ 3 w 75"/>
              <a:gd name="T27" fmla="*/ 41 h 59"/>
              <a:gd name="T28" fmla="*/ 5 w 75"/>
              <a:gd name="T29" fmla="*/ 38 h 59"/>
              <a:gd name="T30" fmla="*/ 5 w 75"/>
              <a:gd name="T31" fmla="*/ 27 h 59"/>
              <a:gd name="T32" fmla="*/ 3 w 75"/>
              <a:gd name="T33" fmla="*/ 25 h 59"/>
              <a:gd name="T34" fmla="*/ 75 w 75"/>
              <a:gd name="T35" fmla="*/ 23 h 59"/>
              <a:gd name="T36" fmla="*/ 75 w 75"/>
              <a:gd name="T37" fmla="*/ 56 h 59"/>
              <a:gd name="T38" fmla="*/ 73 w 75"/>
              <a:gd name="T39" fmla="*/ 57 h 59"/>
              <a:gd name="T40" fmla="*/ 65 w 75"/>
              <a:gd name="T41" fmla="*/ 51 h 59"/>
              <a:gd name="T42" fmla="*/ 64 w 75"/>
              <a:gd name="T43" fmla="*/ 49 h 59"/>
              <a:gd name="T44" fmla="*/ 60 w 75"/>
              <a:gd name="T45" fmla="*/ 49 h 59"/>
              <a:gd name="T46" fmla="*/ 60 w 75"/>
              <a:gd name="T47" fmla="*/ 56 h 59"/>
              <a:gd name="T48" fmla="*/ 57 w 75"/>
              <a:gd name="T49" fmla="*/ 59 h 59"/>
              <a:gd name="T50" fmla="*/ 11 w 75"/>
              <a:gd name="T51" fmla="*/ 59 h 59"/>
              <a:gd name="T52" fmla="*/ 8 w 75"/>
              <a:gd name="T53" fmla="*/ 55 h 59"/>
              <a:gd name="T54" fmla="*/ 8 w 75"/>
              <a:gd name="T55" fmla="*/ 27 h 59"/>
              <a:gd name="T56" fmla="*/ 11 w 75"/>
              <a:gd name="T57" fmla="*/ 23 h 59"/>
              <a:gd name="T58" fmla="*/ 57 w 75"/>
              <a:gd name="T59" fmla="*/ 23 h 59"/>
              <a:gd name="T60" fmla="*/ 60 w 75"/>
              <a:gd name="T61" fmla="*/ 27 h 59"/>
              <a:gd name="T62" fmla="*/ 60 w 75"/>
              <a:gd name="T63" fmla="*/ 30 h 59"/>
              <a:gd name="T64" fmla="*/ 64 w 75"/>
              <a:gd name="T65" fmla="*/ 30 h 59"/>
              <a:gd name="T66" fmla="*/ 65 w 75"/>
              <a:gd name="T67" fmla="*/ 29 h 59"/>
              <a:gd name="T68" fmla="*/ 73 w 75"/>
              <a:gd name="T69" fmla="*/ 22 h 59"/>
              <a:gd name="T70" fmla="*/ 75 w 75"/>
              <a:gd name="T71" fmla="*/ 2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 h="59">
                <a:moveTo>
                  <a:pt x="22" y="22"/>
                </a:moveTo>
                <a:cubicBezTo>
                  <a:pt x="28" y="22"/>
                  <a:pt x="33" y="17"/>
                  <a:pt x="33" y="11"/>
                </a:cubicBezTo>
                <a:cubicBezTo>
                  <a:pt x="33" y="5"/>
                  <a:pt x="28" y="0"/>
                  <a:pt x="22" y="0"/>
                </a:cubicBezTo>
                <a:cubicBezTo>
                  <a:pt x="16" y="0"/>
                  <a:pt x="11" y="5"/>
                  <a:pt x="11" y="11"/>
                </a:cubicBezTo>
                <a:cubicBezTo>
                  <a:pt x="11" y="17"/>
                  <a:pt x="16" y="22"/>
                  <a:pt x="22" y="22"/>
                </a:cubicBezTo>
                <a:moveTo>
                  <a:pt x="45" y="22"/>
                </a:moveTo>
                <a:cubicBezTo>
                  <a:pt x="51" y="22"/>
                  <a:pt x="56" y="17"/>
                  <a:pt x="56" y="11"/>
                </a:cubicBezTo>
                <a:cubicBezTo>
                  <a:pt x="56" y="5"/>
                  <a:pt x="51" y="0"/>
                  <a:pt x="45" y="0"/>
                </a:cubicBezTo>
                <a:cubicBezTo>
                  <a:pt x="39" y="0"/>
                  <a:pt x="34" y="5"/>
                  <a:pt x="34" y="11"/>
                </a:cubicBezTo>
                <a:cubicBezTo>
                  <a:pt x="34" y="17"/>
                  <a:pt x="39" y="22"/>
                  <a:pt x="45" y="22"/>
                </a:cubicBezTo>
                <a:moveTo>
                  <a:pt x="3" y="25"/>
                </a:moveTo>
                <a:cubicBezTo>
                  <a:pt x="1" y="25"/>
                  <a:pt x="0" y="26"/>
                  <a:pt x="0" y="27"/>
                </a:cubicBezTo>
                <a:cubicBezTo>
                  <a:pt x="0" y="38"/>
                  <a:pt x="0" y="38"/>
                  <a:pt x="0" y="38"/>
                </a:cubicBezTo>
                <a:cubicBezTo>
                  <a:pt x="0" y="39"/>
                  <a:pt x="1" y="41"/>
                  <a:pt x="3" y="41"/>
                </a:cubicBezTo>
                <a:cubicBezTo>
                  <a:pt x="4" y="41"/>
                  <a:pt x="5" y="39"/>
                  <a:pt x="5" y="38"/>
                </a:cubicBezTo>
                <a:cubicBezTo>
                  <a:pt x="5" y="27"/>
                  <a:pt x="5" y="27"/>
                  <a:pt x="5" y="27"/>
                </a:cubicBezTo>
                <a:cubicBezTo>
                  <a:pt x="5" y="26"/>
                  <a:pt x="4" y="25"/>
                  <a:pt x="3" y="25"/>
                </a:cubicBezTo>
                <a:moveTo>
                  <a:pt x="75" y="23"/>
                </a:moveTo>
                <a:cubicBezTo>
                  <a:pt x="75" y="56"/>
                  <a:pt x="75" y="56"/>
                  <a:pt x="75" y="56"/>
                </a:cubicBezTo>
                <a:cubicBezTo>
                  <a:pt x="75" y="58"/>
                  <a:pt x="74" y="58"/>
                  <a:pt x="73" y="57"/>
                </a:cubicBezTo>
                <a:cubicBezTo>
                  <a:pt x="65" y="51"/>
                  <a:pt x="65" y="51"/>
                  <a:pt x="65" y="51"/>
                </a:cubicBezTo>
                <a:cubicBezTo>
                  <a:pt x="64" y="50"/>
                  <a:pt x="64" y="50"/>
                  <a:pt x="64" y="49"/>
                </a:cubicBezTo>
                <a:cubicBezTo>
                  <a:pt x="60" y="49"/>
                  <a:pt x="60" y="49"/>
                  <a:pt x="60" y="49"/>
                </a:cubicBezTo>
                <a:cubicBezTo>
                  <a:pt x="60" y="56"/>
                  <a:pt x="60" y="56"/>
                  <a:pt x="60" y="56"/>
                </a:cubicBezTo>
                <a:cubicBezTo>
                  <a:pt x="60" y="58"/>
                  <a:pt x="59" y="59"/>
                  <a:pt x="57" y="59"/>
                </a:cubicBezTo>
                <a:cubicBezTo>
                  <a:pt x="11" y="59"/>
                  <a:pt x="11" y="59"/>
                  <a:pt x="11" y="59"/>
                </a:cubicBezTo>
                <a:cubicBezTo>
                  <a:pt x="9" y="59"/>
                  <a:pt x="8" y="57"/>
                  <a:pt x="8" y="55"/>
                </a:cubicBezTo>
                <a:cubicBezTo>
                  <a:pt x="8" y="27"/>
                  <a:pt x="8" y="27"/>
                  <a:pt x="8" y="27"/>
                </a:cubicBezTo>
                <a:cubicBezTo>
                  <a:pt x="8" y="25"/>
                  <a:pt x="9" y="23"/>
                  <a:pt x="11" y="23"/>
                </a:cubicBezTo>
                <a:cubicBezTo>
                  <a:pt x="57" y="23"/>
                  <a:pt x="57" y="23"/>
                  <a:pt x="57" y="23"/>
                </a:cubicBezTo>
                <a:cubicBezTo>
                  <a:pt x="59" y="23"/>
                  <a:pt x="60" y="25"/>
                  <a:pt x="60" y="27"/>
                </a:cubicBezTo>
                <a:cubicBezTo>
                  <a:pt x="60" y="30"/>
                  <a:pt x="60" y="30"/>
                  <a:pt x="60" y="30"/>
                </a:cubicBezTo>
                <a:cubicBezTo>
                  <a:pt x="64" y="30"/>
                  <a:pt x="64" y="30"/>
                  <a:pt x="64" y="30"/>
                </a:cubicBezTo>
                <a:cubicBezTo>
                  <a:pt x="64" y="30"/>
                  <a:pt x="64" y="29"/>
                  <a:pt x="65" y="29"/>
                </a:cubicBezTo>
                <a:cubicBezTo>
                  <a:pt x="73" y="22"/>
                  <a:pt x="73" y="22"/>
                  <a:pt x="73" y="22"/>
                </a:cubicBezTo>
                <a:cubicBezTo>
                  <a:pt x="74" y="21"/>
                  <a:pt x="75" y="21"/>
                  <a:pt x="75" y="23"/>
                </a:cubicBezTo>
              </a:path>
            </a:pathLst>
          </a:custGeom>
          <a:solidFill>
            <a:srgbClr val="E1E1E3"/>
          </a:solidFill>
          <a:ln>
            <a:noFill/>
          </a:ln>
        </p:spPr>
        <p:txBody>
          <a:bodyPr vert="horz" wrap="square" lIns="69953" tIns="34976" rIns="69953" bIns="349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000000"/>
              </a:solidFill>
            </a:endParaRPr>
          </a:p>
        </p:txBody>
      </p:sp>
      <p:grpSp>
        <p:nvGrpSpPr>
          <p:cNvPr id="17" name="Group 16">
            <a:extLst>
              <a:ext uri="{FF2B5EF4-FFF2-40B4-BE49-F238E27FC236}">
                <a16:creationId xmlns:a16="http://schemas.microsoft.com/office/drawing/2014/main" id="{EC4EACD0-FD45-D1DB-42B1-8C827193588F}"/>
              </a:ext>
            </a:extLst>
          </p:cNvPr>
          <p:cNvGrpSpPr/>
          <p:nvPr/>
        </p:nvGrpSpPr>
        <p:grpSpPr>
          <a:xfrm rot="20592124">
            <a:off x="2539445" y="4264230"/>
            <a:ext cx="281803" cy="359036"/>
            <a:chOff x="6729591" y="1625806"/>
            <a:chExt cx="921225" cy="1173706"/>
          </a:xfrm>
        </p:grpSpPr>
        <p:sp>
          <p:nvSpPr>
            <p:cNvPr id="18" name="Rectangle 68">
              <a:extLst>
                <a:ext uri="{FF2B5EF4-FFF2-40B4-BE49-F238E27FC236}">
                  <a16:creationId xmlns:a16="http://schemas.microsoft.com/office/drawing/2014/main" id="{2CFA423C-8384-5D27-B1D9-5AE05D66CA71}"/>
                </a:ext>
              </a:extLst>
            </p:cNvPr>
            <p:cNvSpPr/>
            <p:nvPr/>
          </p:nvSpPr>
          <p:spPr>
            <a:xfrm>
              <a:off x="6729591" y="1625806"/>
              <a:ext cx="921225" cy="1173706"/>
            </a:xfrm>
            <a:custGeom>
              <a:avLst/>
              <a:gdLst>
                <a:gd name="connsiteX0" fmla="*/ 0 w 921225"/>
                <a:gd name="connsiteY0" fmla="*/ 0 h 1173706"/>
                <a:gd name="connsiteX1" fmla="*/ 921225 w 921225"/>
                <a:gd name="connsiteY1" fmla="*/ 0 h 1173706"/>
                <a:gd name="connsiteX2" fmla="*/ 921225 w 921225"/>
                <a:gd name="connsiteY2" fmla="*/ 1173706 h 1173706"/>
                <a:gd name="connsiteX3" fmla="*/ 0 w 921225"/>
                <a:gd name="connsiteY3" fmla="*/ 1173706 h 1173706"/>
                <a:gd name="connsiteX4" fmla="*/ 0 w 921225"/>
                <a:gd name="connsiteY4" fmla="*/ 0 h 1173706"/>
                <a:gd name="connsiteX0" fmla="*/ 0 w 921225"/>
                <a:gd name="connsiteY0" fmla="*/ 0 h 1173706"/>
                <a:gd name="connsiteX1" fmla="*/ 921225 w 921225"/>
                <a:gd name="connsiteY1" fmla="*/ 0 h 1173706"/>
                <a:gd name="connsiteX2" fmla="*/ 919563 w 921225"/>
                <a:gd name="connsiteY2" fmla="*/ 270580 h 1173706"/>
                <a:gd name="connsiteX3" fmla="*/ 921225 w 921225"/>
                <a:gd name="connsiteY3" fmla="*/ 1173706 h 1173706"/>
                <a:gd name="connsiteX4" fmla="*/ 0 w 921225"/>
                <a:gd name="connsiteY4" fmla="*/ 1173706 h 1173706"/>
                <a:gd name="connsiteX5" fmla="*/ 0 w 921225"/>
                <a:gd name="connsiteY5" fmla="*/ 0 h 1173706"/>
                <a:gd name="connsiteX0" fmla="*/ 0 w 921225"/>
                <a:gd name="connsiteY0" fmla="*/ 0 h 1173706"/>
                <a:gd name="connsiteX1" fmla="*/ 685000 w 921225"/>
                <a:gd name="connsiteY1" fmla="*/ 236 h 1173706"/>
                <a:gd name="connsiteX2" fmla="*/ 921225 w 921225"/>
                <a:gd name="connsiteY2" fmla="*/ 0 h 1173706"/>
                <a:gd name="connsiteX3" fmla="*/ 919563 w 921225"/>
                <a:gd name="connsiteY3" fmla="*/ 270580 h 1173706"/>
                <a:gd name="connsiteX4" fmla="*/ 921225 w 921225"/>
                <a:gd name="connsiteY4" fmla="*/ 1173706 h 1173706"/>
                <a:gd name="connsiteX5" fmla="*/ 0 w 921225"/>
                <a:gd name="connsiteY5" fmla="*/ 1173706 h 1173706"/>
                <a:gd name="connsiteX6" fmla="*/ 0 w 921225"/>
                <a:gd name="connsiteY6" fmla="*/ 0 h 1173706"/>
                <a:gd name="connsiteX0" fmla="*/ 0 w 921225"/>
                <a:gd name="connsiteY0" fmla="*/ 0 h 1173706"/>
                <a:gd name="connsiteX1" fmla="*/ 685000 w 921225"/>
                <a:gd name="connsiteY1" fmla="*/ 236 h 1173706"/>
                <a:gd name="connsiteX2" fmla="*/ 919563 w 921225"/>
                <a:gd name="connsiteY2" fmla="*/ 270580 h 1173706"/>
                <a:gd name="connsiteX3" fmla="*/ 921225 w 921225"/>
                <a:gd name="connsiteY3" fmla="*/ 1173706 h 1173706"/>
                <a:gd name="connsiteX4" fmla="*/ 0 w 921225"/>
                <a:gd name="connsiteY4" fmla="*/ 1173706 h 1173706"/>
                <a:gd name="connsiteX5" fmla="*/ 0 w 921225"/>
                <a:gd name="connsiteY5" fmla="*/ 0 h 1173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1225" h="1173706">
                  <a:moveTo>
                    <a:pt x="0" y="0"/>
                  </a:moveTo>
                  <a:lnTo>
                    <a:pt x="685000" y="236"/>
                  </a:lnTo>
                  <a:lnTo>
                    <a:pt x="919563" y="270580"/>
                  </a:lnTo>
                  <a:lnTo>
                    <a:pt x="921225" y="1173706"/>
                  </a:lnTo>
                  <a:lnTo>
                    <a:pt x="0" y="1173706"/>
                  </a:lnTo>
                  <a:lnTo>
                    <a:pt x="0" y="0"/>
                  </a:lnTo>
                  <a:close/>
                </a:path>
              </a:pathLst>
            </a:custGeom>
            <a:noFill/>
            <a:ln w="12700">
              <a:solidFill>
                <a:srgbClr val="E1E1E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Isosceles Triangle 283">
              <a:extLst>
                <a:ext uri="{FF2B5EF4-FFF2-40B4-BE49-F238E27FC236}">
                  <a16:creationId xmlns:a16="http://schemas.microsoft.com/office/drawing/2014/main" id="{30716E3F-E7F6-9476-9800-4B6805BC5278}"/>
                </a:ext>
              </a:extLst>
            </p:cNvPr>
            <p:cNvSpPr/>
            <p:nvPr/>
          </p:nvSpPr>
          <p:spPr>
            <a:xfrm rot="13739444">
              <a:off x="7215498" y="1726441"/>
              <a:ext cx="412469" cy="232616"/>
            </a:xfrm>
            <a:prstGeom prst="triangle">
              <a:avLst/>
            </a:prstGeom>
            <a:solidFill>
              <a:srgbClr val="E1E1E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0" name="Straight Connector 19">
              <a:extLst>
                <a:ext uri="{FF2B5EF4-FFF2-40B4-BE49-F238E27FC236}">
                  <a16:creationId xmlns:a16="http://schemas.microsoft.com/office/drawing/2014/main" id="{30B2EDDE-4DD6-A0AA-374D-590A303DBB25}"/>
                </a:ext>
              </a:extLst>
            </p:cNvPr>
            <p:cNvCxnSpPr/>
            <p:nvPr/>
          </p:nvCxnSpPr>
          <p:spPr>
            <a:xfrm>
              <a:off x="6899981" y="2182635"/>
              <a:ext cx="580445" cy="0"/>
            </a:xfrm>
            <a:prstGeom prst="line">
              <a:avLst/>
            </a:prstGeom>
            <a:ln w="12700">
              <a:solidFill>
                <a:srgbClr val="E1E1E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2A5AFB-32D8-F08D-341A-94B3B6D20BEB}"/>
                </a:ext>
              </a:extLst>
            </p:cNvPr>
            <p:cNvCxnSpPr/>
            <p:nvPr/>
          </p:nvCxnSpPr>
          <p:spPr>
            <a:xfrm>
              <a:off x="6899981" y="2358889"/>
              <a:ext cx="580445" cy="0"/>
            </a:xfrm>
            <a:prstGeom prst="line">
              <a:avLst/>
            </a:prstGeom>
            <a:ln w="12700">
              <a:solidFill>
                <a:srgbClr val="E1E1E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C679D1-D1D9-2B58-7399-7436F2790B0E}"/>
                </a:ext>
              </a:extLst>
            </p:cNvPr>
            <p:cNvCxnSpPr/>
            <p:nvPr/>
          </p:nvCxnSpPr>
          <p:spPr>
            <a:xfrm>
              <a:off x="6899981" y="2535143"/>
              <a:ext cx="580445" cy="0"/>
            </a:xfrm>
            <a:prstGeom prst="line">
              <a:avLst/>
            </a:prstGeom>
            <a:ln w="12700">
              <a:solidFill>
                <a:srgbClr val="E1E1E3"/>
              </a:solidFill>
            </a:ln>
          </p:spPr>
          <p:style>
            <a:lnRef idx="1">
              <a:schemeClr val="accent1"/>
            </a:lnRef>
            <a:fillRef idx="0">
              <a:schemeClr val="accent1"/>
            </a:fillRef>
            <a:effectRef idx="0">
              <a:schemeClr val="accent1"/>
            </a:effectRef>
            <a:fontRef idx="minor">
              <a:schemeClr val="tx1"/>
            </a:fontRef>
          </p:style>
        </p:cxnSp>
      </p:grpSp>
      <p:pic>
        <p:nvPicPr>
          <p:cNvPr id="23" name="Graphic 103">
            <a:extLst>
              <a:ext uri="{FF2B5EF4-FFF2-40B4-BE49-F238E27FC236}">
                <a16:creationId xmlns:a16="http://schemas.microsoft.com/office/drawing/2014/main" id="{DD2FAF30-368C-2F2A-70F7-35663473CEEE}"/>
              </a:ext>
            </a:extLst>
          </p:cNvPr>
          <p:cNvPicPr>
            <a:picLocks noChangeAspect="1"/>
          </p:cNvPicPr>
          <p:nvPr/>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41934" t="38644" r="41366" b="38506"/>
          <a:stretch/>
        </p:blipFill>
        <p:spPr>
          <a:xfrm rot="20598691">
            <a:off x="2613578" y="4629265"/>
            <a:ext cx="291623" cy="308778"/>
          </a:xfrm>
          <a:prstGeom prst="rect">
            <a:avLst/>
          </a:prstGeom>
        </p:spPr>
      </p:pic>
      <p:sp>
        <p:nvSpPr>
          <p:cNvPr id="24" name="Freeform 114">
            <a:extLst>
              <a:ext uri="{FF2B5EF4-FFF2-40B4-BE49-F238E27FC236}">
                <a16:creationId xmlns:a16="http://schemas.microsoft.com/office/drawing/2014/main" id="{5F558574-D0EA-8335-BC2A-F01AA77F7086}"/>
              </a:ext>
            </a:extLst>
          </p:cNvPr>
          <p:cNvSpPr>
            <a:spLocks noChangeAspect="1" noEditPoints="1"/>
          </p:cNvSpPr>
          <p:nvPr/>
        </p:nvSpPr>
        <p:spPr bwMode="black">
          <a:xfrm>
            <a:off x="2935700" y="4657987"/>
            <a:ext cx="292469" cy="231146"/>
          </a:xfrm>
          <a:custGeom>
            <a:avLst/>
            <a:gdLst>
              <a:gd name="T0" fmla="*/ 22 w 75"/>
              <a:gd name="T1" fmla="*/ 22 h 59"/>
              <a:gd name="T2" fmla="*/ 33 w 75"/>
              <a:gd name="T3" fmla="*/ 11 h 59"/>
              <a:gd name="T4" fmla="*/ 22 w 75"/>
              <a:gd name="T5" fmla="*/ 0 h 59"/>
              <a:gd name="T6" fmla="*/ 11 w 75"/>
              <a:gd name="T7" fmla="*/ 11 h 59"/>
              <a:gd name="T8" fmla="*/ 22 w 75"/>
              <a:gd name="T9" fmla="*/ 22 h 59"/>
              <a:gd name="T10" fmla="*/ 45 w 75"/>
              <a:gd name="T11" fmla="*/ 22 h 59"/>
              <a:gd name="T12" fmla="*/ 56 w 75"/>
              <a:gd name="T13" fmla="*/ 11 h 59"/>
              <a:gd name="T14" fmla="*/ 45 w 75"/>
              <a:gd name="T15" fmla="*/ 0 h 59"/>
              <a:gd name="T16" fmla="*/ 34 w 75"/>
              <a:gd name="T17" fmla="*/ 11 h 59"/>
              <a:gd name="T18" fmla="*/ 45 w 75"/>
              <a:gd name="T19" fmla="*/ 22 h 59"/>
              <a:gd name="T20" fmla="*/ 3 w 75"/>
              <a:gd name="T21" fmla="*/ 25 h 59"/>
              <a:gd name="T22" fmla="*/ 0 w 75"/>
              <a:gd name="T23" fmla="*/ 27 h 59"/>
              <a:gd name="T24" fmla="*/ 0 w 75"/>
              <a:gd name="T25" fmla="*/ 38 h 59"/>
              <a:gd name="T26" fmla="*/ 3 w 75"/>
              <a:gd name="T27" fmla="*/ 41 h 59"/>
              <a:gd name="T28" fmla="*/ 5 w 75"/>
              <a:gd name="T29" fmla="*/ 38 h 59"/>
              <a:gd name="T30" fmla="*/ 5 w 75"/>
              <a:gd name="T31" fmla="*/ 27 h 59"/>
              <a:gd name="T32" fmla="*/ 3 w 75"/>
              <a:gd name="T33" fmla="*/ 25 h 59"/>
              <a:gd name="T34" fmla="*/ 75 w 75"/>
              <a:gd name="T35" fmla="*/ 23 h 59"/>
              <a:gd name="T36" fmla="*/ 75 w 75"/>
              <a:gd name="T37" fmla="*/ 56 h 59"/>
              <a:gd name="T38" fmla="*/ 73 w 75"/>
              <a:gd name="T39" fmla="*/ 57 h 59"/>
              <a:gd name="T40" fmla="*/ 65 w 75"/>
              <a:gd name="T41" fmla="*/ 51 h 59"/>
              <a:gd name="T42" fmla="*/ 64 w 75"/>
              <a:gd name="T43" fmla="*/ 49 h 59"/>
              <a:gd name="T44" fmla="*/ 60 w 75"/>
              <a:gd name="T45" fmla="*/ 49 h 59"/>
              <a:gd name="T46" fmla="*/ 60 w 75"/>
              <a:gd name="T47" fmla="*/ 56 h 59"/>
              <a:gd name="T48" fmla="*/ 57 w 75"/>
              <a:gd name="T49" fmla="*/ 59 h 59"/>
              <a:gd name="T50" fmla="*/ 11 w 75"/>
              <a:gd name="T51" fmla="*/ 59 h 59"/>
              <a:gd name="T52" fmla="*/ 8 w 75"/>
              <a:gd name="T53" fmla="*/ 55 h 59"/>
              <a:gd name="T54" fmla="*/ 8 w 75"/>
              <a:gd name="T55" fmla="*/ 27 h 59"/>
              <a:gd name="T56" fmla="*/ 11 w 75"/>
              <a:gd name="T57" fmla="*/ 23 h 59"/>
              <a:gd name="T58" fmla="*/ 57 w 75"/>
              <a:gd name="T59" fmla="*/ 23 h 59"/>
              <a:gd name="T60" fmla="*/ 60 w 75"/>
              <a:gd name="T61" fmla="*/ 27 h 59"/>
              <a:gd name="T62" fmla="*/ 60 w 75"/>
              <a:gd name="T63" fmla="*/ 30 h 59"/>
              <a:gd name="T64" fmla="*/ 64 w 75"/>
              <a:gd name="T65" fmla="*/ 30 h 59"/>
              <a:gd name="T66" fmla="*/ 65 w 75"/>
              <a:gd name="T67" fmla="*/ 29 h 59"/>
              <a:gd name="T68" fmla="*/ 73 w 75"/>
              <a:gd name="T69" fmla="*/ 22 h 59"/>
              <a:gd name="T70" fmla="*/ 75 w 75"/>
              <a:gd name="T71" fmla="*/ 2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 h="59">
                <a:moveTo>
                  <a:pt x="22" y="22"/>
                </a:moveTo>
                <a:cubicBezTo>
                  <a:pt x="28" y="22"/>
                  <a:pt x="33" y="17"/>
                  <a:pt x="33" y="11"/>
                </a:cubicBezTo>
                <a:cubicBezTo>
                  <a:pt x="33" y="5"/>
                  <a:pt x="28" y="0"/>
                  <a:pt x="22" y="0"/>
                </a:cubicBezTo>
                <a:cubicBezTo>
                  <a:pt x="16" y="0"/>
                  <a:pt x="11" y="5"/>
                  <a:pt x="11" y="11"/>
                </a:cubicBezTo>
                <a:cubicBezTo>
                  <a:pt x="11" y="17"/>
                  <a:pt x="16" y="22"/>
                  <a:pt x="22" y="22"/>
                </a:cubicBezTo>
                <a:moveTo>
                  <a:pt x="45" y="22"/>
                </a:moveTo>
                <a:cubicBezTo>
                  <a:pt x="51" y="22"/>
                  <a:pt x="56" y="17"/>
                  <a:pt x="56" y="11"/>
                </a:cubicBezTo>
                <a:cubicBezTo>
                  <a:pt x="56" y="5"/>
                  <a:pt x="51" y="0"/>
                  <a:pt x="45" y="0"/>
                </a:cubicBezTo>
                <a:cubicBezTo>
                  <a:pt x="39" y="0"/>
                  <a:pt x="34" y="5"/>
                  <a:pt x="34" y="11"/>
                </a:cubicBezTo>
                <a:cubicBezTo>
                  <a:pt x="34" y="17"/>
                  <a:pt x="39" y="22"/>
                  <a:pt x="45" y="22"/>
                </a:cubicBezTo>
                <a:moveTo>
                  <a:pt x="3" y="25"/>
                </a:moveTo>
                <a:cubicBezTo>
                  <a:pt x="1" y="25"/>
                  <a:pt x="0" y="26"/>
                  <a:pt x="0" y="27"/>
                </a:cubicBezTo>
                <a:cubicBezTo>
                  <a:pt x="0" y="38"/>
                  <a:pt x="0" y="38"/>
                  <a:pt x="0" y="38"/>
                </a:cubicBezTo>
                <a:cubicBezTo>
                  <a:pt x="0" y="39"/>
                  <a:pt x="1" y="41"/>
                  <a:pt x="3" y="41"/>
                </a:cubicBezTo>
                <a:cubicBezTo>
                  <a:pt x="4" y="41"/>
                  <a:pt x="5" y="39"/>
                  <a:pt x="5" y="38"/>
                </a:cubicBezTo>
                <a:cubicBezTo>
                  <a:pt x="5" y="27"/>
                  <a:pt x="5" y="27"/>
                  <a:pt x="5" y="27"/>
                </a:cubicBezTo>
                <a:cubicBezTo>
                  <a:pt x="5" y="26"/>
                  <a:pt x="4" y="25"/>
                  <a:pt x="3" y="25"/>
                </a:cubicBezTo>
                <a:moveTo>
                  <a:pt x="75" y="23"/>
                </a:moveTo>
                <a:cubicBezTo>
                  <a:pt x="75" y="56"/>
                  <a:pt x="75" y="56"/>
                  <a:pt x="75" y="56"/>
                </a:cubicBezTo>
                <a:cubicBezTo>
                  <a:pt x="75" y="58"/>
                  <a:pt x="74" y="58"/>
                  <a:pt x="73" y="57"/>
                </a:cubicBezTo>
                <a:cubicBezTo>
                  <a:pt x="65" y="51"/>
                  <a:pt x="65" y="51"/>
                  <a:pt x="65" y="51"/>
                </a:cubicBezTo>
                <a:cubicBezTo>
                  <a:pt x="64" y="50"/>
                  <a:pt x="64" y="50"/>
                  <a:pt x="64" y="49"/>
                </a:cubicBezTo>
                <a:cubicBezTo>
                  <a:pt x="60" y="49"/>
                  <a:pt x="60" y="49"/>
                  <a:pt x="60" y="49"/>
                </a:cubicBezTo>
                <a:cubicBezTo>
                  <a:pt x="60" y="56"/>
                  <a:pt x="60" y="56"/>
                  <a:pt x="60" y="56"/>
                </a:cubicBezTo>
                <a:cubicBezTo>
                  <a:pt x="60" y="58"/>
                  <a:pt x="59" y="59"/>
                  <a:pt x="57" y="59"/>
                </a:cubicBezTo>
                <a:cubicBezTo>
                  <a:pt x="11" y="59"/>
                  <a:pt x="11" y="59"/>
                  <a:pt x="11" y="59"/>
                </a:cubicBezTo>
                <a:cubicBezTo>
                  <a:pt x="9" y="59"/>
                  <a:pt x="8" y="57"/>
                  <a:pt x="8" y="55"/>
                </a:cubicBezTo>
                <a:cubicBezTo>
                  <a:pt x="8" y="27"/>
                  <a:pt x="8" y="27"/>
                  <a:pt x="8" y="27"/>
                </a:cubicBezTo>
                <a:cubicBezTo>
                  <a:pt x="8" y="25"/>
                  <a:pt x="9" y="23"/>
                  <a:pt x="11" y="23"/>
                </a:cubicBezTo>
                <a:cubicBezTo>
                  <a:pt x="57" y="23"/>
                  <a:pt x="57" y="23"/>
                  <a:pt x="57" y="23"/>
                </a:cubicBezTo>
                <a:cubicBezTo>
                  <a:pt x="59" y="23"/>
                  <a:pt x="60" y="25"/>
                  <a:pt x="60" y="27"/>
                </a:cubicBezTo>
                <a:cubicBezTo>
                  <a:pt x="60" y="30"/>
                  <a:pt x="60" y="30"/>
                  <a:pt x="60" y="30"/>
                </a:cubicBezTo>
                <a:cubicBezTo>
                  <a:pt x="64" y="30"/>
                  <a:pt x="64" y="30"/>
                  <a:pt x="64" y="30"/>
                </a:cubicBezTo>
                <a:cubicBezTo>
                  <a:pt x="64" y="30"/>
                  <a:pt x="64" y="29"/>
                  <a:pt x="65" y="29"/>
                </a:cubicBezTo>
                <a:cubicBezTo>
                  <a:pt x="73" y="22"/>
                  <a:pt x="73" y="22"/>
                  <a:pt x="73" y="22"/>
                </a:cubicBezTo>
                <a:cubicBezTo>
                  <a:pt x="74" y="21"/>
                  <a:pt x="75" y="21"/>
                  <a:pt x="75" y="23"/>
                </a:cubicBezTo>
              </a:path>
            </a:pathLst>
          </a:custGeom>
          <a:solidFill>
            <a:srgbClr val="E1E1E3"/>
          </a:solidFill>
          <a:ln>
            <a:noFill/>
          </a:ln>
        </p:spPr>
        <p:txBody>
          <a:bodyPr vert="horz" wrap="square" lIns="69953" tIns="34976" rIns="69953" bIns="349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endParaRPr>
          </a:p>
        </p:txBody>
      </p:sp>
      <p:grpSp>
        <p:nvGrpSpPr>
          <p:cNvPr id="25" name="Group 24">
            <a:extLst>
              <a:ext uri="{FF2B5EF4-FFF2-40B4-BE49-F238E27FC236}">
                <a16:creationId xmlns:a16="http://schemas.microsoft.com/office/drawing/2014/main" id="{8B61F950-33B1-69C6-249E-C4B59678A1E3}"/>
              </a:ext>
            </a:extLst>
          </p:cNvPr>
          <p:cNvGrpSpPr/>
          <p:nvPr/>
        </p:nvGrpSpPr>
        <p:grpSpPr>
          <a:xfrm rot="1260549">
            <a:off x="3310517" y="4625990"/>
            <a:ext cx="174829" cy="222743"/>
            <a:chOff x="6729591" y="1625806"/>
            <a:chExt cx="921225" cy="1173706"/>
          </a:xfrm>
        </p:grpSpPr>
        <p:sp>
          <p:nvSpPr>
            <p:cNvPr id="26" name="Rectangle 68">
              <a:extLst>
                <a:ext uri="{FF2B5EF4-FFF2-40B4-BE49-F238E27FC236}">
                  <a16:creationId xmlns:a16="http://schemas.microsoft.com/office/drawing/2014/main" id="{3FF2423C-8EE3-2EF9-4D5C-302F1F6252DF}"/>
                </a:ext>
              </a:extLst>
            </p:cNvPr>
            <p:cNvSpPr/>
            <p:nvPr/>
          </p:nvSpPr>
          <p:spPr>
            <a:xfrm>
              <a:off x="6729591" y="1625806"/>
              <a:ext cx="921225" cy="1173706"/>
            </a:xfrm>
            <a:custGeom>
              <a:avLst/>
              <a:gdLst>
                <a:gd name="connsiteX0" fmla="*/ 0 w 921225"/>
                <a:gd name="connsiteY0" fmla="*/ 0 h 1173706"/>
                <a:gd name="connsiteX1" fmla="*/ 921225 w 921225"/>
                <a:gd name="connsiteY1" fmla="*/ 0 h 1173706"/>
                <a:gd name="connsiteX2" fmla="*/ 921225 w 921225"/>
                <a:gd name="connsiteY2" fmla="*/ 1173706 h 1173706"/>
                <a:gd name="connsiteX3" fmla="*/ 0 w 921225"/>
                <a:gd name="connsiteY3" fmla="*/ 1173706 h 1173706"/>
                <a:gd name="connsiteX4" fmla="*/ 0 w 921225"/>
                <a:gd name="connsiteY4" fmla="*/ 0 h 1173706"/>
                <a:gd name="connsiteX0" fmla="*/ 0 w 921225"/>
                <a:gd name="connsiteY0" fmla="*/ 0 h 1173706"/>
                <a:gd name="connsiteX1" fmla="*/ 921225 w 921225"/>
                <a:gd name="connsiteY1" fmla="*/ 0 h 1173706"/>
                <a:gd name="connsiteX2" fmla="*/ 919563 w 921225"/>
                <a:gd name="connsiteY2" fmla="*/ 270580 h 1173706"/>
                <a:gd name="connsiteX3" fmla="*/ 921225 w 921225"/>
                <a:gd name="connsiteY3" fmla="*/ 1173706 h 1173706"/>
                <a:gd name="connsiteX4" fmla="*/ 0 w 921225"/>
                <a:gd name="connsiteY4" fmla="*/ 1173706 h 1173706"/>
                <a:gd name="connsiteX5" fmla="*/ 0 w 921225"/>
                <a:gd name="connsiteY5" fmla="*/ 0 h 1173706"/>
                <a:gd name="connsiteX0" fmla="*/ 0 w 921225"/>
                <a:gd name="connsiteY0" fmla="*/ 0 h 1173706"/>
                <a:gd name="connsiteX1" fmla="*/ 685000 w 921225"/>
                <a:gd name="connsiteY1" fmla="*/ 236 h 1173706"/>
                <a:gd name="connsiteX2" fmla="*/ 921225 w 921225"/>
                <a:gd name="connsiteY2" fmla="*/ 0 h 1173706"/>
                <a:gd name="connsiteX3" fmla="*/ 919563 w 921225"/>
                <a:gd name="connsiteY3" fmla="*/ 270580 h 1173706"/>
                <a:gd name="connsiteX4" fmla="*/ 921225 w 921225"/>
                <a:gd name="connsiteY4" fmla="*/ 1173706 h 1173706"/>
                <a:gd name="connsiteX5" fmla="*/ 0 w 921225"/>
                <a:gd name="connsiteY5" fmla="*/ 1173706 h 1173706"/>
                <a:gd name="connsiteX6" fmla="*/ 0 w 921225"/>
                <a:gd name="connsiteY6" fmla="*/ 0 h 1173706"/>
                <a:gd name="connsiteX0" fmla="*/ 0 w 921225"/>
                <a:gd name="connsiteY0" fmla="*/ 0 h 1173706"/>
                <a:gd name="connsiteX1" fmla="*/ 685000 w 921225"/>
                <a:gd name="connsiteY1" fmla="*/ 236 h 1173706"/>
                <a:gd name="connsiteX2" fmla="*/ 919563 w 921225"/>
                <a:gd name="connsiteY2" fmla="*/ 270580 h 1173706"/>
                <a:gd name="connsiteX3" fmla="*/ 921225 w 921225"/>
                <a:gd name="connsiteY3" fmla="*/ 1173706 h 1173706"/>
                <a:gd name="connsiteX4" fmla="*/ 0 w 921225"/>
                <a:gd name="connsiteY4" fmla="*/ 1173706 h 1173706"/>
                <a:gd name="connsiteX5" fmla="*/ 0 w 921225"/>
                <a:gd name="connsiteY5" fmla="*/ 0 h 1173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1225" h="1173706">
                  <a:moveTo>
                    <a:pt x="0" y="0"/>
                  </a:moveTo>
                  <a:lnTo>
                    <a:pt x="685000" y="236"/>
                  </a:lnTo>
                  <a:lnTo>
                    <a:pt x="919563" y="270580"/>
                  </a:lnTo>
                  <a:lnTo>
                    <a:pt x="921225" y="1173706"/>
                  </a:lnTo>
                  <a:lnTo>
                    <a:pt x="0" y="1173706"/>
                  </a:lnTo>
                  <a:lnTo>
                    <a:pt x="0" y="0"/>
                  </a:lnTo>
                  <a:close/>
                </a:path>
              </a:pathLst>
            </a:custGeom>
            <a:noFill/>
            <a:ln w="12700">
              <a:solidFill>
                <a:srgbClr val="E1E1E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endParaRPr>
            </a:p>
          </p:txBody>
        </p:sp>
        <p:sp>
          <p:nvSpPr>
            <p:cNvPr id="27" name="Isosceles Triangle 278">
              <a:extLst>
                <a:ext uri="{FF2B5EF4-FFF2-40B4-BE49-F238E27FC236}">
                  <a16:creationId xmlns:a16="http://schemas.microsoft.com/office/drawing/2014/main" id="{913D55F8-AFD5-8ED3-00EC-323A5438DDA3}"/>
                </a:ext>
              </a:extLst>
            </p:cNvPr>
            <p:cNvSpPr/>
            <p:nvPr/>
          </p:nvSpPr>
          <p:spPr>
            <a:xfrm rot="13739444">
              <a:off x="7215498" y="1726441"/>
              <a:ext cx="412469" cy="232616"/>
            </a:xfrm>
            <a:prstGeom prst="triangle">
              <a:avLst/>
            </a:prstGeom>
            <a:solidFill>
              <a:srgbClr val="E1E1E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endParaRPr>
            </a:p>
          </p:txBody>
        </p:sp>
        <p:cxnSp>
          <p:nvCxnSpPr>
            <p:cNvPr id="28" name="Straight Connector 27">
              <a:extLst>
                <a:ext uri="{FF2B5EF4-FFF2-40B4-BE49-F238E27FC236}">
                  <a16:creationId xmlns:a16="http://schemas.microsoft.com/office/drawing/2014/main" id="{D43B32F2-C2E1-7A67-F47B-2F594A0B825F}"/>
                </a:ext>
              </a:extLst>
            </p:cNvPr>
            <p:cNvCxnSpPr/>
            <p:nvPr/>
          </p:nvCxnSpPr>
          <p:spPr>
            <a:xfrm>
              <a:off x="6899981" y="2182635"/>
              <a:ext cx="580445" cy="0"/>
            </a:xfrm>
            <a:prstGeom prst="line">
              <a:avLst/>
            </a:prstGeom>
            <a:ln w="12700">
              <a:solidFill>
                <a:srgbClr val="E1E1E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F124C1-0EF7-2507-D466-C492AC2B726E}"/>
                </a:ext>
              </a:extLst>
            </p:cNvPr>
            <p:cNvCxnSpPr/>
            <p:nvPr/>
          </p:nvCxnSpPr>
          <p:spPr>
            <a:xfrm>
              <a:off x="6899981" y="2358889"/>
              <a:ext cx="580445" cy="0"/>
            </a:xfrm>
            <a:prstGeom prst="line">
              <a:avLst/>
            </a:prstGeom>
            <a:ln w="12700">
              <a:solidFill>
                <a:srgbClr val="E1E1E3"/>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6B2DDE-5EA5-2CF3-7DF2-6F3E93543A0D}"/>
                </a:ext>
              </a:extLst>
            </p:cNvPr>
            <p:cNvCxnSpPr/>
            <p:nvPr/>
          </p:nvCxnSpPr>
          <p:spPr>
            <a:xfrm>
              <a:off x="6899981" y="2535143"/>
              <a:ext cx="580445" cy="0"/>
            </a:xfrm>
            <a:prstGeom prst="line">
              <a:avLst/>
            </a:prstGeom>
            <a:ln w="12700">
              <a:solidFill>
                <a:srgbClr val="E1E1E3"/>
              </a:solidFill>
            </a:ln>
          </p:spPr>
          <p:style>
            <a:lnRef idx="1">
              <a:schemeClr val="accent1"/>
            </a:lnRef>
            <a:fillRef idx="0">
              <a:schemeClr val="accent1"/>
            </a:fillRef>
            <a:effectRef idx="0">
              <a:schemeClr val="accent1"/>
            </a:effectRef>
            <a:fontRef idx="minor">
              <a:schemeClr val="tx1"/>
            </a:fontRef>
          </p:style>
        </p:cxnSp>
      </p:grpSp>
      <p:sp>
        <p:nvSpPr>
          <p:cNvPr id="31" name="Freeform: Shape 127">
            <a:extLst>
              <a:ext uri="{FF2B5EF4-FFF2-40B4-BE49-F238E27FC236}">
                <a16:creationId xmlns:a16="http://schemas.microsoft.com/office/drawing/2014/main" id="{5A0A35A5-F196-57AA-D128-FFCB581F3FBD}"/>
              </a:ext>
            </a:extLst>
          </p:cNvPr>
          <p:cNvSpPr/>
          <p:nvPr/>
        </p:nvSpPr>
        <p:spPr>
          <a:xfrm>
            <a:off x="1574692" y="3535088"/>
            <a:ext cx="1938281" cy="1373602"/>
          </a:xfrm>
          <a:custGeom>
            <a:avLst/>
            <a:gdLst>
              <a:gd name="connsiteX0" fmla="*/ 0 w 1618488"/>
              <a:gd name="connsiteY0" fmla="*/ 0 h 1142999"/>
              <a:gd name="connsiteX1" fmla="*/ 1618488 w 1618488"/>
              <a:gd name="connsiteY1" fmla="*/ 0 h 1142999"/>
              <a:gd name="connsiteX2" fmla="*/ 1618488 w 1618488"/>
              <a:gd name="connsiteY2" fmla="*/ 1056281 h 1142999"/>
              <a:gd name="connsiteX3" fmla="*/ 1612139 w 1618488"/>
              <a:gd name="connsiteY3" fmla="*/ 1087730 h 1142999"/>
              <a:gd name="connsiteX4" fmla="*/ 1528757 w 1618488"/>
              <a:gd name="connsiteY4" fmla="*/ 1142999 h 1142999"/>
              <a:gd name="connsiteX5" fmla="*/ 90493 w 1618488"/>
              <a:gd name="connsiteY5" fmla="*/ 1142999 h 1142999"/>
              <a:gd name="connsiteX6" fmla="*/ 0 w 1618488"/>
              <a:gd name="connsiteY6" fmla="*/ 1052506 h 1142999"/>
              <a:gd name="connsiteX0" fmla="*/ 1618488 w 1618488"/>
              <a:gd name="connsiteY0" fmla="*/ 0 h 1142999"/>
              <a:gd name="connsiteX1" fmla="*/ 1618488 w 1618488"/>
              <a:gd name="connsiteY1" fmla="*/ 1056281 h 1142999"/>
              <a:gd name="connsiteX2" fmla="*/ 1612139 w 1618488"/>
              <a:gd name="connsiteY2" fmla="*/ 1087730 h 1142999"/>
              <a:gd name="connsiteX3" fmla="*/ 1528757 w 1618488"/>
              <a:gd name="connsiteY3" fmla="*/ 1142999 h 1142999"/>
              <a:gd name="connsiteX4" fmla="*/ 90493 w 1618488"/>
              <a:gd name="connsiteY4" fmla="*/ 1142999 h 1142999"/>
              <a:gd name="connsiteX5" fmla="*/ 0 w 1618488"/>
              <a:gd name="connsiteY5" fmla="*/ 1052506 h 1142999"/>
              <a:gd name="connsiteX6" fmla="*/ 91440 w 1618488"/>
              <a:gd name="connsiteY6" fmla="*/ 91440 h 1142999"/>
              <a:gd name="connsiteX0" fmla="*/ 1618488 w 1618488"/>
              <a:gd name="connsiteY0" fmla="*/ 0 h 1142999"/>
              <a:gd name="connsiteX1" fmla="*/ 1618488 w 1618488"/>
              <a:gd name="connsiteY1" fmla="*/ 1056281 h 1142999"/>
              <a:gd name="connsiteX2" fmla="*/ 1612139 w 1618488"/>
              <a:gd name="connsiteY2" fmla="*/ 1087730 h 1142999"/>
              <a:gd name="connsiteX3" fmla="*/ 1528757 w 1618488"/>
              <a:gd name="connsiteY3" fmla="*/ 1142999 h 1142999"/>
              <a:gd name="connsiteX4" fmla="*/ 90493 w 1618488"/>
              <a:gd name="connsiteY4" fmla="*/ 1142999 h 1142999"/>
              <a:gd name="connsiteX5" fmla="*/ 0 w 1618488"/>
              <a:gd name="connsiteY5" fmla="*/ 1052506 h 1142999"/>
              <a:gd name="connsiteX6" fmla="*/ 3975 w 1618488"/>
              <a:gd name="connsiteY6" fmla="*/ 3976 h 1142999"/>
              <a:gd name="connsiteX0" fmla="*/ 1618488 w 1618488"/>
              <a:gd name="connsiteY0" fmla="*/ 0 h 1142999"/>
              <a:gd name="connsiteX1" fmla="*/ 1618488 w 1618488"/>
              <a:gd name="connsiteY1" fmla="*/ 1056281 h 1142999"/>
              <a:gd name="connsiteX2" fmla="*/ 1612139 w 1618488"/>
              <a:gd name="connsiteY2" fmla="*/ 1087730 h 1142999"/>
              <a:gd name="connsiteX3" fmla="*/ 1528757 w 1618488"/>
              <a:gd name="connsiteY3" fmla="*/ 1142999 h 1142999"/>
              <a:gd name="connsiteX4" fmla="*/ 90493 w 1618488"/>
              <a:gd name="connsiteY4" fmla="*/ 1142999 h 1142999"/>
              <a:gd name="connsiteX5" fmla="*/ 0 w 1618488"/>
              <a:gd name="connsiteY5" fmla="*/ 1052506 h 1142999"/>
              <a:gd name="connsiteX6" fmla="*/ 63610 w 1618488"/>
              <a:gd name="connsiteY6" fmla="*/ 35782 h 1142999"/>
              <a:gd name="connsiteX0" fmla="*/ 1618488 w 1618488"/>
              <a:gd name="connsiteY0" fmla="*/ 3975 h 1146974"/>
              <a:gd name="connsiteX1" fmla="*/ 1618488 w 1618488"/>
              <a:gd name="connsiteY1" fmla="*/ 1060256 h 1146974"/>
              <a:gd name="connsiteX2" fmla="*/ 1612139 w 1618488"/>
              <a:gd name="connsiteY2" fmla="*/ 1091705 h 1146974"/>
              <a:gd name="connsiteX3" fmla="*/ 1528757 w 1618488"/>
              <a:gd name="connsiteY3" fmla="*/ 1146974 h 1146974"/>
              <a:gd name="connsiteX4" fmla="*/ 90493 w 1618488"/>
              <a:gd name="connsiteY4" fmla="*/ 1146974 h 1146974"/>
              <a:gd name="connsiteX5" fmla="*/ 0 w 1618488"/>
              <a:gd name="connsiteY5" fmla="*/ 1056481 h 1146974"/>
              <a:gd name="connsiteX6" fmla="*/ 0 w 1618488"/>
              <a:gd name="connsiteY6" fmla="*/ 0 h 114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8488" h="1146974">
                <a:moveTo>
                  <a:pt x="1618488" y="3975"/>
                </a:moveTo>
                <a:lnTo>
                  <a:pt x="1618488" y="1060256"/>
                </a:lnTo>
                <a:lnTo>
                  <a:pt x="1612139" y="1091705"/>
                </a:lnTo>
                <a:cubicBezTo>
                  <a:pt x="1598401" y="1124184"/>
                  <a:pt x="1566241" y="1146974"/>
                  <a:pt x="1528757" y="1146974"/>
                </a:cubicBezTo>
                <a:lnTo>
                  <a:pt x="90493" y="1146974"/>
                </a:lnTo>
                <a:cubicBezTo>
                  <a:pt x="40515" y="1146974"/>
                  <a:pt x="0" y="1106459"/>
                  <a:pt x="0" y="1056481"/>
                </a:cubicBezTo>
                <a:lnTo>
                  <a:pt x="0" y="0"/>
                </a:lnTo>
              </a:path>
            </a:pathLst>
          </a:custGeom>
          <a:noFill/>
          <a:ln w="57150">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32" name="Group 31">
            <a:extLst>
              <a:ext uri="{FF2B5EF4-FFF2-40B4-BE49-F238E27FC236}">
                <a16:creationId xmlns:a16="http://schemas.microsoft.com/office/drawing/2014/main" id="{8170962E-36F3-5519-9B49-CD78DF0D5318}"/>
              </a:ext>
            </a:extLst>
          </p:cNvPr>
          <p:cNvGrpSpPr/>
          <p:nvPr/>
        </p:nvGrpSpPr>
        <p:grpSpPr>
          <a:xfrm rot="19579818">
            <a:off x="1762051" y="4227179"/>
            <a:ext cx="195509" cy="249091"/>
            <a:chOff x="6729591" y="1625806"/>
            <a:chExt cx="921225" cy="1173706"/>
          </a:xfrm>
        </p:grpSpPr>
        <p:sp>
          <p:nvSpPr>
            <p:cNvPr id="33" name="Rectangle 68">
              <a:extLst>
                <a:ext uri="{FF2B5EF4-FFF2-40B4-BE49-F238E27FC236}">
                  <a16:creationId xmlns:a16="http://schemas.microsoft.com/office/drawing/2014/main" id="{FB97467A-E19C-320B-B4FE-A5F1CD5C332B}"/>
                </a:ext>
              </a:extLst>
            </p:cNvPr>
            <p:cNvSpPr/>
            <p:nvPr/>
          </p:nvSpPr>
          <p:spPr>
            <a:xfrm>
              <a:off x="6729591" y="1625806"/>
              <a:ext cx="921225" cy="1173706"/>
            </a:xfrm>
            <a:custGeom>
              <a:avLst/>
              <a:gdLst>
                <a:gd name="connsiteX0" fmla="*/ 0 w 921225"/>
                <a:gd name="connsiteY0" fmla="*/ 0 h 1173706"/>
                <a:gd name="connsiteX1" fmla="*/ 921225 w 921225"/>
                <a:gd name="connsiteY1" fmla="*/ 0 h 1173706"/>
                <a:gd name="connsiteX2" fmla="*/ 921225 w 921225"/>
                <a:gd name="connsiteY2" fmla="*/ 1173706 h 1173706"/>
                <a:gd name="connsiteX3" fmla="*/ 0 w 921225"/>
                <a:gd name="connsiteY3" fmla="*/ 1173706 h 1173706"/>
                <a:gd name="connsiteX4" fmla="*/ 0 w 921225"/>
                <a:gd name="connsiteY4" fmla="*/ 0 h 1173706"/>
                <a:gd name="connsiteX0" fmla="*/ 0 w 921225"/>
                <a:gd name="connsiteY0" fmla="*/ 0 h 1173706"/>
                <a:gd name="connsiteX1" fmla="*/ 921225 w 921225"/>
                <a:gd name="connsiteY1" fmla="*/ 0 h 1173706"/>
                <a:gd name="connsiteX2" fmla="*/ 919563 w 921225"/>
                <a:gd name="connsiteY2" fmla="*/ 270580 h 1173706"/>
                <a:gd name="connsiteX3" fmla="*/ 921225 w 921225"/>
                <a:gd name="connsiteY3" fmla="*/ 1173706 h 1173706"/>
                <a:gd name="connsiteX4" fmla="*/ 0 w 921225"/>
                <a:gd name="connsiteY4" fmla="*/ 1173706 h 1173706"/>
                <a:gd name="connsiteX5" fmla="*/ 0 w 921225"/>
                <a:gd name="connsiteY5" fmla="*/ 0 h 1173706"/>
                <a:gd name="connsiteX0" fmla="*/ 0 w 921225"/>
                <a:gd name="connsiteY0" fmla="*/ 0 h 1173706"/>
                <a:gd name="connsiteX1" fmla="*/ 685000 w 921225"/>
                <a:gd name="connsiteY1" fmla="*/ 236 h 1173706"/>
                <a:gd name="connsiteX2" fmla="*/ 921225 w 921225"/>
                <a:gd name="connsiteY2" fmla="*/ 0 h 1173706"/>
                <a:gd name="connsiteX3" fmla="*/ 919563 w 921225"/>
                <a:gd name="connsiteY3" fmla="*/ 270580 h 1173706"/>
                <a:gd name="connsiteX4" fmla="*/ 921225 w 921225"/>
                <a:gd name="connsiteY4" fmla="*/ 1173706 h 1173706"/>
                <a:gd name="connsiteX5" fmla="*/ 0 w 921225"/>
                <a:gd name="connsiteY5" fmla="*/ 1173706 h 1173706"/>
                <a:gd name="connsiteX6" fmla="*/ 0 w 921225"/>
                <a:gd name="connsiteY6" fmla="*/ 0 h 1173706"/>
                <a:gd name="connsiteX0" fmla="*/ 0 w 921225"/>
                <a:gd name="connsiteY0" fmla="*/ 0 h 1173706"/>
                <a:gd name="connsiteX1" fmla="*/ 685000 w 921225"/>
                <a:gd name="connsiteY1" fmla="*/ 236 h 1173706"/>
                <a:gd name="connsiteX2" fmla="*/ 919563 w 921225"/>
                <a:gd name="connsiteY2" fmla="*/ 270580 h 1173706"/>
                <a:gd name="connsiteX3" fmla="*/ 921225 w 921225"/>
                <a:gd name="connsiteY3" fmla="*/ 1173706 h 1173706"/>
                <a:gd name="connsiteX4" fmla="*/ 0 w 921225"/>
                <a:gd name="connsiteY4" fmla="*/ 1173706 h 1173706"/>
                <a:gd name="connsiteX5" fmla="*/ 0 w 921225"/>
                <a:gd name="connsiteY5" fmla="*/ 0 h 1173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1225" h="1173706">
                  <a:moveTo>
                    <a:pt x="0" y="0"/>
                  </a:moveTo>
                  <a:lnTo>
                    <a:pt x="685000" y="236"/>
                  </a:lnTo>
                  <a:lnTo>
                    <a:pt x="919563" y="270580"/>
                  </a:lnTo>
                  <a:lnTo>
                    <a:pt x="921225" y="1173706"/>
                  </a:lnTo>
                  <a:lnTo>
                    <a:pt x="0" y="1173706"/>
                  </a:lnTo>
                  <a:lnTo>
                    <a:pt x="0" y="0"/>
                  </a:lnTo>
                  <a:close/>
                </a:path>
              </a:pathLst>
            </a:custGeom>
            <a:noFill/>
            <a:ln w="12700">
              <a:solidFill>
                <a:srgbClr val="E1E1E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Isosceles Triangle 273">
              <a:extLst>
                <a:ext uri="{FF2B5EF4-FFF2-40B4-BE49-F238E27FC236}">
                  <a16:creationId xmlns:a16="http://schemas.microsoft.com/office/drawing/2014/main" id="{8D6ADD1C-A397-7C5D-9AA9-831D4F2C0A83}"/>
                </a:ext>
              </a:extLst>
            </p:cNvPr>
            <p:cNvSpPr/>
            <p:nvPr/>
          </p:nvSpPr>
          <p:spPr>
            <a:xfrm rot="13739444">
              <a:off x="7215498" y="1726441"/>
              <a:ext cx="412469" cy="232616"/>
            </a:xfrm>
            <a:prstGeom prst="triangle">
              <a:avLst/>
            </a:prstGeom>
            <a:solidFill>
              <a:srgbClr val="E1E1E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5" name="Straight Connector 34">
              <a:extLst>
                <a:ext uri="{FF2B5EF4-FFF2-40B4-BE49-F238E27FC236}">
                  <a16:creationId xmlns:a16="http://schemas.microsoft.com/office/drawing/2014/main" id="{8D3DDA27-469F-8F82-9A4B-203A4C09E39E}"/>
                </a:ext>
              </a:extLst>
            </p:cNvPr>
            <p:cNvCxnSpPr/>
            <p:nvPr/>
          </p:nvCxnSpPr>
          <p:spPr>
            <a:xfrm>
              <a:off x="6899981" y="2182635"/>
              <a:ext cx="580445" cy="0"/>
            </a:xfrm>
            <a:prstGeom prst="line">
              <a:avLst/>
            </a:prstGeom>
            <a:ln w="12700">
              <a:solidFill>
                <a:srgbClr val="E1E1E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4A415AF-7629-07DE-61CE-E5DCA22CB19F}"/>
                </a:ext>
              </a:extLst>
            </p:cNvPr>
            <p:cNvCxnSpPr/>
            <p:nvPr/>
          </p:nvCxnSpPr>
          <p:spPr>
            <a:xfrm>
              <a:off x="6899981" y="2358889"/>
              <a:ext cx="580445" cy="0"/>
            </a:xfrm>
            <a:prstGeom prst="line">
              <a:avLst/>
            </a:prstGeom>
            <a:ln w="12700">
              <a:solidFill>
                <a:srgbClr val="E1E1E3"/>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40CC59F-62A3-F7D8-724C-33E6C1F9FB24}"/>
                </a:ext>
              </a:extLst>
            </p:cNvPr>
            <p:cNvCxnSpPr/>
            <p:nvPr/>
          </p:nvCxnSpPr>
          <p:spPr>
            <a:xfrm>
              <a:off x="6899981" y="2535143"/>
              <a:ext cx="580445" cy="0"/>
            </a:xfrm>
            <a:prstGeom prst="line">
              <a:avLst/>
            </a:prstGeom>
            <a:ln w="12700">
              <a:solidFill>
                <a:srgbClr val="E1E1E3"/>
              </a:solidFill>
            </a:ln>
          </p:spPr>
          <p:style>
            <a:lnRef idx="1">
              <a:schemeClr val="accent1"/>
            </a:lnRef>
            <a:fillRef idx="0">
              <a:schemeClr val="accent1"/>
            </a:fillRef>
            <a:effectRef idx="0">
              <a:schemeClr val="accent1"/>
            </a:effectRef>
            <a:fontRef idx="minor">
              <a:schemeClr val="tx1"/>
            </a:fontRef>
          </p:style>
        </p:cxnSp>
      </p:grpSp>
      <p:pic>
        <p:nvPicPr>
          <p:cNvPr id="38" name="Picture 37" descr="A stop sign&#10;&#10;Description generated with high confidence">
            <a:extLst>
              <a:ext uri="{FF2B5EF4-FFF2-40B4-BE49-F238E27FC236}">
                <a16:creationId xmlns:a16="http://schemas.microsoft.com/office/drawing/2014/main" id="{1AA2F695-6BDB-D376-5F06-82B7E3826A04}"/>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358184" y="4005254"/>
            <a:ext cx="438030" cy="438030"/>
          </a:xfrm>
          <a:prstGeom prst="rect">
            <a:avLst/>
          </a:prstGeom>
          <a:solidFill>
            <a:schemeClr val="bg1"/>
          </a:solidFill>
        </p:spPr>
      </p:pic>
      <p:sp>
        <p:nvSpPr>
          <p:cNvPr id="39" name="Rectangle: Rounded Corners 131">
            <a:extLst>
              <a:ext uri="{FF2B5EF4-FFF2-40B4-BE49-F238E27FC236}">
                <a16:creationId xmlns:a16="http://schemas.microsoft.com/office/drawing/2014/main" id="{5D6BD476-3244-2C92-C41E-3F3BA1F5E298}"/>
              </a:ext>
            </a:extLst>
          </p:cNvPr>
          <p:cNvSpPr/>
          <p:nvPr/>
        </p:nvSpPr>
        <p:spPr>
          <a:xfrm>
            <a:off x="4810442" y="3592625"/>
            <a:ext cx="1325040" cy="1319741"/>
          </a:xfrm>
          <a:prstGeom prst="roundRect">
            <a:avLst>
              <a:gd name="adj" fmla="val 8824"/>
            </a:avLst>
          </a:prstGeom>
          <a:noFill/>
          <a:ln w="127000">
            <a:solidFill>
              <a:srgbClr val="0078D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Freeform: Shape 133">
            <a:extLst>
              <a:ext uri="{FF2B5EF4-FFF2-40B4-BE49-F238E27FC236}">
                <a16:creationId xmlns:a16="http://schemas.microsoft.com/office/drawing/2014/main" id="{450F3826-5DCD-D3D3-8293-638EEFC9FB3A}"/>
              </a:ext>
            </a:extLst>
          </p:cNvPr>
          <p:cNvSpPr/>
          <p:nvPr/>
        </p:nvSpPr>
        <p:spPr>
          <a:xfrm>
            <a:off x="3229911" y="3063090"/>
            <a:ext cx="1250577" cy="1136747"/>
          </a:xfrm>
          <a:custGeom>
            <a:avLst/>
            <a:gdLst>
              <a:gd name="connsiteX0" fmla="*/ 0 w 1405719"/>
              <a:gd name="connsiteY0" fmla="*/ 344407 h 949197"/>
              <a:gd name="connsiteX1" fmla="*/ 382137 w 1405719"/>
              <a:gd name="connsiteY1" fmla="*/ 16861 h 949197"/>
              <a:gd name="connsiteX2" fmla="*/ 846161 w 1405719"/>
              <a:gd name="connsiteY2" fmla="*/ 808431 h 949197"/>
              <a:gd name="connsiteX3" fmla="*/ 1405719 w 1405719"/>
              <a:gd name="connsiteY3" fmla="*/ 944909 h 949197"/>
            </a:gdLst>
            <a:ahLst/>
            <a:cxnLst>
              <a:cxn ang="0">
                <a:pos x="connsiteX0" y="connsiteY0"/>
              </a:cxn>
              <a:cxn ang="0">
                <a:pos x="connsiteX1" y="connsiteY1"/>
              </a:cxn>
              <a:cxn ang="0">
                <a:pos x="connsiteX2" y="connsiteY2"/>
              </a:cxn>
              <a:cxn ang="0">
                <a:pos x="connsiteX3" y="connsiteY3"/>
              </a:cxn>
            </a:cxnLst>
            <a:rect l="l" t="t" r="r" b="b"/>
            <a:pathLst>
              <a:path w="1405719" h="949197">
                <a:moveTo>
                  <a:pt x="0" y="344407"/>
                </a:moveTo>
                <a:cubicBezTo>
                  <a:pt x="120555" y="141965"/>
                  <a:pt x="241110" y="-60476"/>
                  <a:pt x="382137" y="16861"/>
                </a:cubicBezTo>
                <a:cubicBezTo>
                  <a:pt x="523164" y="94198"/>
                  <a:pt x="675564" y="653756"/>
                  <a:pt x="846161" y="808431"/>
                </a:cubicBezTo>
                <a:cubicBezTo>
                  <a:pt x="1016758" y="963106"/>
                  <a:pt x="1211238" y="954007"/>
                  <a:pt x="1405719" y="944909"/>
                </a:cubicBezTo>
              </a:path>
            </a:pathLst>
          </a:custGeom>
          <a:noFill/>
          <a:ln w="57150">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1" name="Straight Arrow Connector 40">
            <a:extLst>
              <a:ext uri="{FF2B5EF4-FFF2-40B4-BE49-F238E27FC236}">
                <a16:creationId xmlns:a16="http://schemas.microsoft.com/office/drawing/2014/main" id="{11AE1DF9-3366-9C5E-BABD-D0D9A324E732}"/>
              </a:ext>
            </a:extLst>
          </p:cNvPr>
          <p:cNvCxnSpPr>
            <a:cxnSpLocks/>
          </p:cNvCxnSpPr>
          <p:nvPr/>
        </p:nvCxnSpPr>
        <p:spPr>
          <a:xfrm>
            <a:off x="4555649" y="4197616"/>
            <a:ext cx="87222" cy="0"/>
          </a:xfrm>
          <a:prstGeom prst="straightConnector1">
            <a:avLst/>
          </a:prstGeom>
          <a:ln w="57150">
            <a:solidFill>
              <a:srgbClr val="A8A9AD"/>
            </a:solidFill>
            <a:headEnd w="med" len="med"/>
            <a:tailEnd type="arrow" w="lg" len="me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C7CE2673-EB62-8728-5760-DB0846E2F5D9}"/>
              </a:ext>
            </a:extLst>
          </p:cNvPr>
          <p:cNvSpPr/>
          <p:nvPr/>
        </p:nvSpPr>
        <p:spPr>
          <a:xfrm>
            <a:off x="9909685" y="4728264"/>
            <a:ext cx="164261" cy="164261"/>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endParaRPr>
          </a:p>
        </p:txBody>
      </p:sp>
      <p:sp>
        <p:nvSpPr>
          <p:cNvPr id="43" name="Oval 42">
            <a:extLst>
              <a:ext uri="{FF2B5EF4-FFF2-40B4-BE49-F238E27FC236}">
                <a16:creationId xmlns:a16="http://schemas.microsoft.com/office/drawing/2014/main" id="{EB753B43-1CF6-6DB0-CCF0-46CBE3CD1776}"/>
              </a:ext>
            </a:extLst>
          </p:cNvPr>
          <p:cNvSpPr/>
          <p:nvPr/>
        </p:nvSpPr>
        <p:spPr>
          <a:xfrm>
            <a:off x="10356166" y="4578871"/>
            <a:ext cx="164261" cy="164261"/>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endParaRPr>
          </a:p>
        </p:txBody>
      </p:sp>
      <p:sp>
        <p:nvSpPr>
          <p:cNvPr id="44" name="Oval 43">
            <a:extLst>
              <a:ext uri="{FF2B5EF4-FFF2-40B4-BE49-F238E27FC236}">
                <a16:creationId xmlns:a16="http://schemas.microsoft.com/office/drawing/2014/main" id="{D7633897-2234-607A-4E33-27659CB0C5AE}"/>
              </a:ext>
            </a:extLst>
          </p:cNvPr>
          <p:cNvSpPr/>
          <p:nvPr/>
        </p:nvSpPr>
        <p:spPr>
          <a:xfrm>
            <a:off x="10222980" y="4669779"/>
            <a:ext cx="164261" cy="164261"/>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endParaRPr>
          </a:p>
        </p:txBody>
      </p:sp>
      <p:sp>
        <p:nvSpPr>
          <p:cNvPr id="45" name="Oval 44">
            <a:extLst>
              <a:ext uri="{FF2B5EF4-FFF2-40B4-BE49-F238E27FC236}">
                <a16:creationId xmlns:a16="http://schemas.microsoft.com/office/drawing/2014/main" id="{09542897-38FE-3A17-6CC7-B7676E95CD56}"/>
              </a:ext>
            </a:extLst>
          </p:cNvPr>
          <p:cNvSpPr/>
          <p:nvPr/>
        </p:nvSpPr>
        <p:spPr>
          <a:xfrm>
            <a:off x="10067244" y="4716990"/>
            <a:ext cx="164261" cy="164261"/>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endParaRPr>
          </a:p>
        </p:txBody>
      </p:sp>
      <p:sp>
        <p:nvSpPr>
          <p:cNvPr id="46" name="Oval 45">
            <a:extLst>
              <a:ext uri="{FF2B5EF4-FFF2-40B4-BE49-F238E27FC236}">
                <a16:creationId xmlns:a16="http://schemas.microsoft.com/office/drawing/2014/main" id="{82E61D30-47A5-0246-705B-6A733FDFF7CB}"/>
              </a:ext>
            </a:extLst>
          </p:cNvPr>
          <p:cNvSpPr/>
          <p:nvPr/>
        </p:nvSpPr>
        <p:spPr>
          <a:xfrm flipH="1">
            <a:off x="9597053" y="4669779"/>
            <a:ext cx="164261" cy="164261"/>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endParaRPr>
          </a:p>
        </p:txBody>
      </p:sp>
      <p:sp>
        <p:nvSpPr>
          <p:cNvPr id="47" name="Oval 46">
            <a:extLst>
              <a:ext uri="{FF2B5EF4-FFF2-40B4-BE49-F238E27FC236}">
                <a16:creationId xmlns:a16="http://schemas.microsoft.com/office/drawing/2014/main" id="{FA5C01F3-5ACD-E267-7AE8-E8E57AC0ABCE}"/>
              </a:ext>
            </a:extLst>
          </p:cNvPr>
          <p:cNvSpPr/>
          <p:nvPr/>
        </p:nvSpPr>
        <p:spPr>
          <a:xfrm flipH="1">
            <a:off x="9752789" y="4716990"/>
            <a:ext cx="164261" cy="164261"/>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endParaRPr>
          </a:p>
        </p:txBody>
      </p:sp>
      <p:sp>
        <p:nvSpPr>
          <p:cNvPr id="48" name="Oval 47">
            <a:extLst>
              <a:ext uri="{FF2B5EF4-FFF2-40B4-BE49-F238E27FC236}">
                <a16:creationId xmlns:a16="http://schemas.microsoft.com/office/drawing/2014/main" id="{AAF2F9D5-D2AA-603A-1DD7-446241270195}"/>
              </a:ext>
            </a:extLst>
          </p:cNvPr>
          <p:cNvSpPr/>
          <p:nvPr/>
        </p:nvSpPr>
        <p:spPr>
          <a:xfrm>
            <a:off x="10146095" y="4533712"/>
            <a:ext cx="164261" cy="164261"/>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endParaRPr>
          </a:p>
        </p:txBody>
      </p:sp>
      <p:sp>
        <p:nvSpPr>
          <p:cNvPr id="49" name="Oval 48">
            <a:extLst>
              <a:ext uri="{FF2B5EF4-FFF2-40B4-BE49-F238E27FC236}">
                <a16:creationId xmlns:a16="http://schemas.microsoft.com/office/drawing/2014/main" id="{B4B3AC88-9E7F-B243-6A48-D8E733791F5D}"/>
              </a:ext>
            </a:extLst>
          </p:cNvPr>
          <p:cNvSpPr/>
          <p:nvPr/>
        </p:nvSpPr>
        <p:spPr>
          <a:xfrm>
            <a:off x="9843977" y="4584058"/>
            <a:ext cx="164261" cy="164261"/>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endParaRPr>
          </a:p>
        </p:txBody>
      </p:sp>
      <p:sp>
        <p:nvSpPr>
          <p:cNvPr id="50" name="Oval 49">
            <a:extLst>
              <a:ext uri="{FF2B5EF4-FFF2-40B4-BE49-F238E27FC236}">
                <a16:creationId xmlns:a16="http://schemas.microsoft.com/office/drawing/2014/main" id="{9447CF9A-7552-0EBE-7991-458E2309C6EF}"/>
              </a:ext>
            </a:extLst>
          </p:cNvPr>
          <p:cNvSpPr/>
          <p:nvPr/>
        </p:nvSpPr>
        <p:spPr>
          <a:xfrm>
            <a:off x="9995825" y="4574472"/>
            <a:ext cx="164261" cy="164261"/>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endParaRPr>
          </a:p>
        </p:txBody>
      </p:sp>
      <p:sp>
        <p:nvSpPr>
          <p:cNvPr id="51" name="Oval 50">
            <a:extLst>
              <a:ext uri="{FF2B5EF4-FFF2-40B4-BE49-F238E27FC236}">
                <a16:creationId xmlns:a16="http://schemas.microsoft.com/office/drawing/2014/main" id="{81CE6410-786E-3344-7A5C-120AFB8B1DBD}"/>
              </a:ext>
            </a:extLst>
          </p:cNvPr>
          <p:cNvSpPr/>
          <p:nvPr/>
        </p:nvSpPr>
        <p:spPr>
          <a:xfrm>
            <a:off x="9687538" y="4537550"/>
            <a:ext cx="164261" cy="164261"/>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endParaRPr>
          </a:p>
        </p:txBody>
      </p:sp>
      <p:sp>
        <p:nvSpPr>
          <p:cNvPr id="52" name="Oval 51">
            <a:extLst>
              <a:ext uri="{FF2B5EF4-FFF2-40B4-BE49-F238E27FC236}">
                <a16:creationId xmlns:a16="http://schemas.microsoft.com/office/drawing/2014/main" id="{8A0E37A1-5470-06CC-E1E1-BCDC4D4C76F5}"/>
              </a:ext>
            </a:extLst>
          </p:cNvPr>
          <p:cNvSpPr/>
          <p:nvPr/>
        </p:nvSpPr>
        <p:spPr>
          <a:xfrm>
            <a:off x="10272745" y="4439177"/>
            <a:ext cx="164261" cy="164261"/>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Oval 52">
            <a:extLst>
              <a:ext uri="{FF2B5EF4-FFF2-40B4-BE49-F238E27FC236}">
                <a16:creationId xmlns:a16="http://schemas.microsoft.com/office/drawing/2014/main" id="{E042C4E9-3B63-2EBB-88A4-02D2432B43F7}"/>
              </a:ext>
            </a:extLst>
          </p:cNvPr>
          <p:cNvSpPr/>
          <p:nvPr/>
        </p:nvSpPr>
        <p:spPr>
          <a:xfrm>
            <a:off x="9961203" y="4429272"/>
            <a:ext cx="164261" cy="164261"/>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Oval 53">
            <a:extLst>
              <a:ext uri="{FF2B5EF4-FFF2-40B4-BE49-F238E27FC236}">
                <a16:creationId xmlns:a16="http://schemas.microsoft.com/office/drawing/2014/main" id="{2EFA2E01-33F3-0EBE-DAFF-7E678313EC0D}"/>
              </a:ext>
            </a:extLst>
          </p:cNvPr>
          <p:cNvSpPr/>
          <p:nvPr/>
        </p:nvSpPr>
        <p:spPr>
          <a:xfrm>
            <a:off x="10112020" y="4386405"/>
            <a:ext cx="164261" cy="164261"/>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5" name="Oval 54">
            <a:extLst>
              <a:ext uri="{FF2B5EF4-FFF2-40B4-BE49-F238E27FC236}">
                <a16:creationId xmlns:a16="http://schemas.microsoft.com/office/drawing/2014/main" id="{7DCF245E-F2F4-9E53-08BA-FA321D796EC8}"/>
              </a:ext>
            </a:extLst>
          </p:cNvPr>
          <p:cNvSpPr/>
          <p:nvPr/>
        </p:nvSpPr>
        <p:spPr>
          <a:xfrm>
            <a:off x="9998869" y="4276458"/>
            <a:ext cx="164261" cy="164261"/>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Flowchart: Magnetic Disk 151">
            <a:extLst>
              <a:ext uri="{FF2B5EF4-FFF2-40B4-BE49-F238E27FC236}">
                <a16:creationId xmlns:a16="http://schemas.microsoft.com/office/drawing/2014/main" id="{D4AAA40A-0069-167E-1E62-0696D06F71DD}"/>
              </a:ext>
            </a:extLst>
          </p:cNvPr>
          <p:cNvSpPr/>
          <p:nvPr/>
        </p:nvSpPr>
        <p:spPr>
          <a:xfrm>
            <a:off x="9434529" y="3309552"/>
            <a:ext cx="1114573" cy="1606843"/>
          </a:xfrm>
          <a:prstGeom prst="flowChartMagneticDisk">
            <a:avLst/>
          </a:prstGeom>
          <a:noFill/>
          <a:ln w="57150">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 name="Rectangle 56">
            <a:extLst>
              <a:ext uri="{FF2B5EF4-FFF2-40B4-BE49-F238E27FC236}">
                <a16:creationId xmlns:a16="http://schemas.microsoft.com/office/drawing/2014/main" id="{EF93D854-5119-706F-298C-EE4FFE0C0168}"/>
              </a:ext>
            </a:extLst>
          </p:cNvPr>
          <p:cNvSpPr/>
          <p:nvPr/>
        </p:nvSpPr>
        <p:spPr>
          <a:xfrm>
            <a:off x="9167989" y="3949925"/>
            <a:ext cx="525636" cy="52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8" name="Oval 57">
            <a:extLst>
              <a:ext uri="{FF2B5EF4-FFF2-40B4-BE49-F238E27FC236}">
                <a16:creationId xmlns:a16="http://schemas.microsoft.com/office/drawing/2014/main" id="{D4942053-5F01-E5C9-B2F5-1F53880CECEB}"/>
              </a:ext>
            </a:extLst>
          </p:cNvPr>
          <p:cNvSpPr/>
          <p:nvPr/>
        </p:nvSpPr>
        <p:spPr>
          <a:xfrm>
            <a:off x="9803526" y="4432193"/>
            <a:ext cx="164261" cy="164261"/>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9" name="Graphic 195">
            <a:extLst>
              <a:ext uri="{FF2B5EF4-FFF2-40B4-BE49-F238E27FC236}">
                <a16:creationId xmlns:a16="http://schemas.microsoft.com/office/drawing/2014/main" id="{D35B142D-65FB-D93D-7EDE-FAAD67BF1582}"/>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222742" y="4004679"/>
            <a:ext cx="416128" cy="416128"/>
          </a:xfrm>
          <a:prstGeom prst="rect">
            <a:avLst/>
          </a:prstGeom>
        </p:spPr>
      </p:pic>
      <p:sp>
        <p:nvSpPr>
          <p:cNvPr id="60" name="Arc 59">
            <a:extLst>
              <a:ext uri="{FF2B5EF4-FFF2-40B4-BE49-F238E27FC236}">
                <a16:creationId xmlns:a16="http://schemas.microsoft.com/office/drawing/2014/main" id="{A9BA3E36-E170-C3BB-C954-F07C69A5F448}"/>
              </a:ext>
            </a:extLst>
          </p:cNvPr>
          <p:cNvSpPr/>
          <p:nvPr/>
        </p:nvSpPr>
        <p:spPr>
          <a:xfrm>
            <a:off x="7881096" y="2219241"/>
            <a:ext cx="2159969" cy="2813547"/>
          </a:xfrm>
          <a:prstGeom prst="arc">
            <a:avLst>
              <a:gd name="adj1" fmla="val 10857285"/>
              <a:gd name="adj2" fmla="val 21422163"/>
            </a:avLst>
          </a:prstGeom>
          <a:ln w="127000">
            <a:solidFill>
              <a:srgbClr val="0078D7"/>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1" name="Rectangle 60">
            <a:extLst>
              <a:ext uri="{FF2B5EF4-FFF2-40B4-BE49-F238E27FC236}">
                <a16:creationId xmlns:a16="http://schemas.microsoft.com/office/drawing/2014/main" id="{A9D88131-40E2-C8AD-0A1E-AF86C7A802A9}"/>
              </a:ext>
            </a:extLst>
          </p:cNvPr>
          <p:cNvSpPr/>
          <p:nvPr/>
        </p:nvSpPr>
        <p:spPr>
          <a:xfrm>
            <a:off x="9736066" y="3235794"/>
            <a:ext cx="511498" cy="4373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2" name="TextBox 61">
            <a:extLst>
              <a:ext uri="{FF2B5EF4-FFF2-40B4-BE49-F238E27FC236}">
                <a16:creationId xmlns:a16="http://schemas.microsoft.com/office/drawing/2014/main" id="{BB517C17-8B47-16F1-6F41-8462BAE39F78}"/>
              </a:ext>
            </a:extLst>
          </p:cNvPr>
          <p:cNvSpPr txBox="1"/>
          <p:nvPr/>
        </p:nvSpPr>
        <p:spPr>
          <a:xfrm>
            <a:off x="1614368" y="5034660"/>
            <a:ext cx="1844144" cy="523220"/>
          </a:xfrm>
          <a:prstGeom prst="rect">
            <a:avLst/>
          </a:prstGeom>
          <a:noFill/>
        </p:spPr>
        <p:txBody>
          <a:bodyPr wrap="square" rtlCol="0">
            <a:spAutoFit/>
          </a:bodyPr>
          <a:lstStyle>
            <a:defPPr>
              <a:defRPr lang="en-US"/>
            </a:defPPr>
            <a:lvl1pPr algn="ctr">
              <a:defRPr sz="1400">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t>PDF file added to Blob Storage</a:t>
            </a:r>
          </a:p>
        </p:txBody>
      </p:sp>
      <p:sp>
        <p:nvSpPr>
          <p:cNvPr id="63" name="TextBox 62">
            <a:extLst>
              <a:ext uri="{FF2B5EF4-FFF2-40B4-BE49-F238E27FC236}">
                <a16:creationId xmlns:a16="http://schemas.microsoft.com/office/drawing/2014/main" id="{DC4B04FB-5D60-85B5-CEC0-AA7DD3D62F08}"/>
              </a:ext>
            </a:extLst>
          </p:cNvPr>
          <p:cNvSpPr txBox="1"/>
          <p:nvPr/>
        </p:nvSpPr>
        <p:spPr>
          <a:xfrm>
            <a:off x="4502549" y="5034660"/>
            <a:ext cx="1959490" cy="523220"/>
          </a:xfrm>
          <a:prstGeom prst="rect">
            <a:avLst/>
          </a:prstGeom>
          <a:noFill/>
        </p:spPr>
        <p:txBody>
          <a:bodyPr wrap="square" rtlCol="0">
            <a:spAutoFit/>
          </a:bodyPr>
          <a:lstStyle>
            <a:defPPr>
              <a:defRPr lang="en-US"/>
            </a:defPPr>
            <a:lvl1pPr algn="ctr">
              <a:defRPr sz="1400">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t>A function decomposes PDF file…</a:t>
            </a:r>
          </a:p>
        </p:txBody>
      </p:sp>
      <p:sp>
        <p:nvSpPr>
          <p:cNvPr id="64" name="TextBox 63">
            <a:extLst>
              <a:ext uri="{FF2B5EF4-FFF2-40B4-BE49-F238E27FC236}">
                <a16:creationId xmlns:a16="http://schemas.microsoft.com/office/drawing/2014/main" id="{E001C189-4115-6BF3-84F2-B08BCA8741B9}"/>
              </a:ext>
            </a:extLst>
          </p:cNvPr>
          <p:cNvSpPr txBox="1"/>
          <p:nvPr/>
        </p:nvSpPr>
        <p:spPr>
          <a:xfrm>
            <a:off x="9025590" y="5034660"/>
            <a:ext cx="1931895" cy="523220"/>
          </a:xfrm>
          <a:prstGeom prst="rect">
            <a:avLst/>
          </a:prstGeom>
          <a:noFill/>
        </p:spPr>
        <p:txBody>
          <a:bodyPr wrap="square" rtlCol="0">
            <a:spAutoFit/>
          </a:bodyPr>
          <a:lstStyle>
            <a:defPPr>
              <a:defRPr lang="en-US"/>
            </a:defPPr>
            <a:lvl1pPr algn="ctr">
              <a:defRPr sz="1400">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t>Structured data from file sent to SQL DB</a:t>
            </a:r>
          </a:p>
        </p:txBody>
      </p:sp>
      <p:pic>
        <p:nvPicPr>
          <p:cNvPr id="65" name="Picture 64">
            <a:extLst>
              <a:ext uri="{FF2B5EF4-FFF2-40B4-BE49-F238E27FC236}">
                <a16:creationId xmlns:a16="http://schemas.microsoft.com/office/drawing/2014/main" id="{944BF331-57BF-08F1-6D26-45F531D2F58A}"/>
              </a:ext>
            </a:extLst>
          </p:cNvPr>
          <p:cNvPicPr>
            <a:picLocks noChangeAspect="1"/>
          </p:cNvPicPr>
          <p:nvPr/>
        </p:nvPicPr>
        <p:blipFill>
          <a:blip r:embed="rId7"/>
          <a:stretch>
            <a:fillRect/>
          </a:stretch>
        </p:blipFill>
        <p:spPr>
          <a:xfrm>
            <a:off x="5119364" y="3895848"/>
            <a:ext cx="707197" cy="713294"/>
          </a:xfrm>
          <a:prstGeom prst="rect">
            <a:avLst/>
          </a:prstGeom>
        </p:spPr>
      </p:pic>
      <p:pic>
        <p:nvPicPr>
          <p:cNvPr id="66" name="Picture 65">
            <a:extLst>
              <a:ext uri="{FF2B5EF4-FFF2-40B4-BE49-F238E27FC236}">
                <a16:creationId xmlns:a16="http://schemas.microsoft.com/office/drawing/2014/main" id="{38155C27-5A36-58E1-893C-B0120AEBF385}"/>
              </a:ext>
            </a:extLst>
          </p:cNvPr>
          <p:cNvPicPr>
            <a:picLocks noChangeAspect="1"/>
          </p:cNvPicPr>
          <p:nvPr/>
        </p:nvPicPr>
        <p:blipFill>
          <a:blip r:embed="rId7"/>
          <a:stretch>
            <a:fillRect/>
          </a:stretch>
        </p:blipFill>
        <p:spPr>
          <a:xfrm>
            <a:off x="2512962" y="3322107"/>
            <a:ext cx="707197" cy="713294"/>
          </a:xfrm>
          <a:prstGeom prst="rect">
            <a:avLst/>
          </a:prstGeom>
        </p:spPr>
      </p:pic>
      <p:sp>
        <p:nvSpPr>
          <p:cNvPr id="67" name="Rectangle: Rounded Corners 13">
            <a:extLst>
              <a:ext uri="{FF2B5EF4-FFF2-40B4-BE49-F238E27FC236}">
                <a16:creationId xmlns:a16="http://schemas.microsoft.com/office/drawing/2014/main" id="{51F666F4-5706-7623-28A0-C2CC02884112}"/>
              </a:ext>
            </a:extLst>
          </p:cNvPr>
          <p:cNvSpPr/>
          <p:nvPr/>
        </p:nvSpPr>
        <p:spPr>
          <a:xfrm rot="2700000">
            <a:off x="7303894" y="4377735"/>
            <a:ext cx="129654" cy="641444"/>
          </a:xfrm>
          <a:prstGeom prst="roundRect">
            <a:avLst>
              <a:gd name="adj" fmla="val 50000"/>
            </a:avLst>
          </a:prstGeom>
          <a:solidFill>
            <a:srgbClr val="A8A9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C2F0FC9-C16C-FE54-96F8-E1D77EB5C3CF}"/>
              </a:ext>
            </a:extLst>
          </p:cNvPr>
          <p:cNvSpPr/>
          <p:nvPr/>
        </p:nvSpPr>
        <p:spPr>
          <a:xfrm>
            <a:off x="7428933" y="3741707"/>
            <a:ext cx="908980" cy="908980"/>
          </a:xfrm>
          <a:prstGeom prst="ellipse">
            <a:avLst/>
          </a:prstGeom>
          <a:solidFill>
            <a:srgbClr val="F2F2F2"/>
          </a:solidFill>
          <a:ln w="57150">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8C27E503-9571-9EFA-BC11-CB75BAB391B6}"/>
              </a:ext>
            </a:extLst>
          </p:cNvPr>
          <p:cNvCxnSpPr>
            <a:cxnSpLocks/>
          </p:cNvCxnSpPr>
          <p:nvPr/>
        </p:nvCxnSpPr>
        <p:spPr>
          <a:xfrm>
            <a:off x="6329488" y="4190871"/>
            <a:ext cx="759884" cy="0"/>
          </a:xfrm>
          <a:prstGeom prst="straightConnector1">
            <a:avLst/>
          </a:prstGeom>
          <a:ln w="107950">
            <a:solidFill>
              <a:srgbClr val="0078D7"/>
            </a:solidFill>
            <a:prstDash val="solid"/>
            <a:headEnd w="med" len="med"/>
            <a:tailEnd type="none" w="lg" len="med"/>
          </a:ln>
        </p:spPr>
        <p:style>
          <a:lnRef idx="1">
            <a:schemeClr val="accent1"/>
          </a:lnRef>
          <a:fillRef idx="0">
            <a:schemeClr val="accent1"/>
          </a:fillRef>
          <a:effectRef idx="0">
            <a:schemeClr val="accent1"/>
          </a:effectRef>
          <a:fontRef idx="minor">
            <a:schemeClr val="tx1"/>
          </a:fontRef>
        </p:style>
      </p:cxnSp>
      <p:pic>
        <p:nvPicPr>
          <p:cNvPr id="70" name="Picture 69" descr="Image result for azure functions logo png">
            <a:extLst>
              <a:ext uri="{FF2B5EF4-FFF2-40B4-BE49-F238E27FC236}">
                <a16:creationId xmlns:a16="http://schemas.microsoft.com/office/drawing/2014/main" id="{53194484-C4A8-50FD-7CE6-EA9F76C0A486}"/>
              </a:ext>
            </a:extLst>
          </p:cNvPr>
          <p:cNvPicPr>
            <a:picLocks noChangeAspect="1" noChangeArrowheads="1"/>
          </p:cNvPicPr>
          <p:nvPr/>
        </p:nvPicPr>
        <p:blipFill rotWithShape="1">
          <a:blip r:embed="rId8" cstate="print">
            <a:extLst>
              <a:ext uri="{28A0092B-C50C-407E-A947-70E740481C1C}">
                <a14:useLocalDpi xmlns:a14="http://schemas.microsoft.com/office/drawing/2010/main"/>
              </a:ext>
            </a:extLst>
          </a:blip>
          <a:srcRect/>
          <a:stretch/>
        </p:blipFill>
        <p:spPr bwMode="auto">
          <a:xfrm>
            <a:off x="4568978" y="3358554"/>
            <a:ext cx="476556" cy="459068"/>
          </a:xfrm>
          <a:prstGeom prst="rect">
            <a:avLst/>
          </a:prstGeom>
          <a:solidFill>
            <a:schemeClr val="bg1"/>
          </a:solidFill>
        </p:spPr>
      </p:pic>
      <p:sp>
        <p:nvSpPr>
          <p:cNvPr id="71" name="Isosceles Triangle 181">
            <a:extLst>
              <a:ext uri="{FF2B5EF4-FFF2-40B4-BE49-F238E27FC236}">
                <a16:creationId xmlns:a16="http://schemas.microsoft.com/office/drawing/2014/main" id="{0DD141DF-9E78-EB7D-E526-14210C4FE108}"/>
              </a:ext>
            </a:extLst>
          </p:cNvPr>
          <p:cNvSpPr/>
          <p:nvPr/>
        </p:nvSpPr>
        <p:spPr>
          <a:xfrm rot="5400000">
            <a:off x="7001895" y="4063143"/>
            <a:ext cx="346570" cy="255036"/>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Isosceles Triangle 182">
            <a:extLst>
              <a:ext uri="{FF2B5EF4-FFF2-40B4-BE49-F238E27FC236}">
                <a16:creationId xmlns:a16="http://schemas.microsoft.com/office/drawing/2014/main" id="{0380A00A-1649-1441-B9E6-566D079492F0}"/>
              </a:ext>
            </a:extLst>
          </p:cNvPr>
          <p:cNvSpPr/>
          <p:nvPr/>
        </p:nvSpPr>
        <p:spPr>
          <a:xfrm rot="10800000">
            <a:off x="9814479" y="3179278"/>
            <a:ext cx="346570" cy="255036"/>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87EBEC30-841A-CEA3-3A09-053FF4A065FD}"/>
              </a:ext>
            </a:extLst>
          </p:cNvPr>
          <p:cNvGrpSpPr/>
          <p:nvPr/>
        </p:nvGrpSpPr>
        <p:grpSpPr>
          <a:xfrm>
            <a:off x="7792564" y="3060059"/>
            <a:ext cx="274320" cy="274320"/>
            <a:chOff x="9846375" y="2765765"/>
            <a:chExt cx="274320" cy="274320"/>
          </a:xfrm>
        </p:grpSpPr>
        <p:sp>
          <p:nvSpPr>
            <p:cNvPr id="74" name="Oval 73">
              <a:extLst>
                <a:ext uri="{FF2B5EF4-FFF2-40B4-BE49-F238E27FC236}">
                  <a16:creationId xmlns:a16="http://schemas.microsoft.com/office/drawing/2014/main" id="{D0BA1DBC-A0E7-095D-05C0-87C7005DB436}"/>
                </a:ext>
              </a:extLst>
            </p:cNvPr>
            <p:cNvSpPr/>
            <p:nvPr/>
          </p:nvSpPr>
          <p:spPr>
            <a:xfrm>
              <a:off x="9846375" y="2765765"/>
              <a:ext cx="274320" cy="27432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5" name="Oval 74">
              <a:extLst>
                <a:ext uri="{FF2B5EF4-FFF2-40B4-BE49-F238E27FC236}">
                  <a16:creationId xmlns:a16="http://schemas.microsoft.com/office/drawing/2014/main" id="{A7C55A6D-A36C-5FB5-B88D-2320B812DE62}"/>
                </a:ext>
              </a:extLst>
            </p:cNvPr>
            <p:cNvSpPr/>
            <p:nvPr/>
          </p:nvSpPr>
          <p:spPr>
            <a:xfrm>
              <a:off x="9923920" y="2843310"/>
              <a:ext cx="119230" cy="11923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76" name="Group 75">
            <a:extLst>
              <a:ext uri="{FF2B5EF4-FFF2-40B4-BE49-F238E27FC236}">
                <a16:creationId xmlns:a16="http://schemas.microsoft.com/office/drawing/2014/main" id="{4E9A94D9-AB57-CD78-E370-1B1B3888AA68}"/>
              </a:ext>
            </a:extLst>
          </p:cNvPr>
          <p:cNvGrpSpPr/>
          <p:nvPr/>
        </p:nvGrpSpPr>
        <p:grpSpPr>
          <a:xfrm>
            <a:off x="7948576" y="2660371"/>
            <a:ext cx="274320" cy="274320"/>
            <a:chOff x="10087952" y="2591725"/>
            <a:chExt cx="274320" cy="274320"/>
          </a:xfrm>
        </p:grpSpPr>
        <p:sp>
          <p:nvSpPr>
            <p:cNvPr id="77" name="Oval 76">
              <a:extLst>
                <a:ext uri="{FF2B5EF4-FFF2-40B4-BE49-F238E27FC236}">
                  <a16:creationId xmlns:a16="http://schemas.microsoft.com/office/drawing/2014/main" id="{2E9E52D2-A91F-2F09-4C39-50DC2203DC51}"/>
                </a:ext>
              </a:extLst>
            </p:cNvPr>
            <p:cNvSpPr/>
            <p:nvPr/>
          </p:nvSpPr>
          <p:spPr>
            <a:xfrm>
              <a:off x="10087952" y="2591725"/>
              <a:ext cx="274320" cy="27432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8" name="Oval 77">
              <a:extLst>
                <a:ext uri="{FF2B5EF4-FFF2-40B4-BE49-F238E27FC236}">
                  <a16:creationId xmlns:a16="http://schemas.microsoft.com/office/drawing/2014/main" id="{E464FBA2-C4E9-84A5-2CE6-3286F668ABCF}"/>
                </a:ext>
              </a:extLst>
            </p:cNvPr>
            <p:cNvSpPr/>
            <p:nvPr/>
          </p:nvSpPr>
          <p:spPr>
            <a:xfrm>
              <a:off x="10165497" y="2669270"/>
              <a:ext cx="119230" cy="11923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79" name="Group 78">
            <a:extLst>
              <a:ext uri="{FF2B5EF4-FFF2-40B4-BE49-F238E27FC236}">
                <a16:creationId xmlns:a16="http://schemas.microsoft.com/office/drawing/2014/main" id="{479F9AF2-4652-EF20-2CF8-01EE0F56F97F}"/>
              </a:ext>
            </a:extLst>
          </p:cNvPr>
          <p:cNvGrpSpPr/>
          <p:nvPr/>
        </p:nvGrpSpPr>
        <p:grpSpPr>
          <a:xfrm>
            <a:off x="8211039" y="2333978"/>
            <a:ext cx="274320" cy="274320"/>
            <a:chOff x="10397072" y="2500811"/>
            <a:chExt cx="274320" cy="274320"/>
          </a:xfrm>
        </p:grpSpPr>
        <p:sp>
          <p:nvSpPr>
            <p:cNvPr id="80" name="Oval 79">
              <a:extLst>
                <a:ext uri="{FF2B5EF4-FFF2-40B4-BE49-F238E27FC236}">
                  <a16:creationId xmlns:a16="http://schemas.microsoft.com/office/drawing/2014/main" id="{C95950F0-C7F8-E639-E64B-A7FDE6CCEB29}"/>
                </a:ext>
              </a:extLst>
            </p:cNvPr>
            <p:cNvSpPr/>
            <p:nvPr/>
          </p:nvSpPr>
          <p:spPr>
            <a:xfrm>
              <a:off x="10397072" y="2500811"/>
              <a:ext cx="274320" cy="27432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1" name="Oval 80">
              <a:extLst>
                <a:ext uri="{FF2B5EF4-FFF2-40B4-BE49-F238E27FC236}">
                  <a16:creationId xmlns:a16="http://schemas.microsoft.com/office/drawing/2014/main" id="{3AA3A643-FD7D-7235-F54E-BF58D07536A0}"/>
                </a:ext>
              </a:extLst>
            </p:cNvPr>
            <p:cNvSpPr/>
            <p:nvPr/>
          </p:nvSpPr>
          <p:spPr>
            <a:xfrm>
              <a:off x="10474617" y="2578356"/>
              <a:ext cx="119230" cy="11923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82" name="TextBox 81">
            <a:extLst>
              <a:ext uri="{FF2B5EF4-FFF2-40B4-BE49-F238E27FC236}">
                <a16:creationId xmlns:a16="http://schemas.microsoft.com/office/drawing/2014/main" id="{A9C27061-4E38-F655-BC68-959154AE8725}"/>
              </a:ext>
            </a:extLst>
          </p:cNvPr>
          <p:cNvSpPr txBox="1"/>
          <p:nvPr/>
        </p:nvSpPr>
        <p:spPr>
          <a:xfrm>
            <a:off x="6765715" y="5034660"/>
            <a:ext cx="1956198" cy="738664"/>
          </a:xfrm>
          <a:prstGeom prst="rect">
            <a:avLst/>
          </a:prstGeom>
          <a:noFill/>
        </p:spPr>
        <p:txBody>
          <a:bodyPr wrap="square" rtlCol="0">
            <a:spAutoFit/>
          </a:bodyPr>
          <a:lstStyle>
            <a:defPPr>
              <a:defRPr lang="en-US"/>
            </a:defPPr>
            <a:lvl1pPr algn="ctr">
              <a:defRPr sz="1400">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t>…and sends it to Cognitive Services </a:t>
            </a:r>
            <a:b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br>
            <a:r>
              <a:rPr lang="en-US">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t>for OCR detection</a:t>
            </a:r>
          </a:p>
        </p:txBody>
      </p:sp>
      <p:grpSp>
        <p:nvGrpSpPr>
          <p:cNvPr id="83" name="Group 82">
            <a:extLst>
              <a:ext uri="{FF2B5EF4-FFF2-40B4-BE49-F238E27FC236}">
                <a16:creationId xmlns:a16="http://schemas.microsoft.com/office/drawing/2014/main" id="{9B780D4F-D42C-453C-34BD-CDCF4160F8CC}"/>
              </a:ext>
            </a:extLst>
          </p:cNvPr>
          <p:cNvGrpSpPr/>
          <p:nvPr/>
        </p:nvGrpSpPr>
        <p:grpSpPr>
          <a:xfrm>
            <a:off x="7374588" y="3672918"/>
            <a:ext cx="423863" cy="423863"/>
            <a:chOff x="7884081" y="3103007"/>
            <a:chExt cx="423863" cy="423863"/>
          </a:xfrm>
        </p:grpSpPr>
        <p:sp>
          <p:nvSpPr>
            <p:cNvPr id="84" name="Oval 83">
              <a:extLst>
                <a:ext uri="{FF2B5EF4-FFF2-40B4-BE49-F238E27FC236}">
                  <a16:creationId xmlns:a16="http://schemas.microsoft.com/office/drawing/2014/main" id="{A14D5851-8C1E-D878-1694-F31F0D0F4E34}"/>
                </a:ext>
              </a:extLst>
            </p:cNvPr>
            <p:cNvSpPr/>
            <p:nvPr/>
          </p:nvSpPr>
          <p:spPr>
            <a:xfrm>
              <a:off x="7884081" y="3103007"/>
              <a:ext cx="423863" cy="42386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Graphic 84">
              <a:extLst>
                <a:ext uri="{FF2B5EF4-FFF2-40B4-BE49-F238E27FC236}">
                  <a16:creationId xmlns:a16="http://schemas.microsoft.com/office/drawing/2014/main" id="{D35D71E2-87C9-6A77-8FAC-DC5724CD2C32}"/>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7913132" y="3132058"/>
              <a:ext cx="365760" cy="365760"/>
            </a:xfrm>
            <a:prstGeom prst="rect">
              <a:avLst/>
            </a:prstGeom>
          </p:spPr>
        </p:pic>
      </p:grpSp>
      <p:pic>
        <p:nvPicPr>
          <p:cNvPr id="86" name="Picture 85">
            <a:extLst>
              <a:ext uri="{FF2B5EF4-FFF2-40B4-BE49-F238E27FC236}">
                <a16:creationId xmlns:a16="http://schemas.microsoft.com/office/drawing/2014/main" id="{59D9D42E-F505-2EA4-DDE7-E0E301ECF92D}"/>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7701378" y="4058529"/>
            <a:ext cx="364090" cy="367229"/>
          </a:xfrm>
          <a:prstGeom prst="rect">
            <a:avLst/>
          </a:prstGeom>
        </p:spPr>
      </p:pic>
    </p:spTree>
    <p:extLst>
      <p:ext uri="{BB962C8B-B14F-4D97-AF65-F5344CB8AC3E}">
        <p14:creationId xmlns:p14="http://schemas.microsoft.com/office/powerpoint/2010/main" val="24577255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7FEF-BA3A-3F45-5403-3836C5899FA6}"/>
              </a:ext>
            </a:extLst>
          </p:cNvPr>
          <p:cNvSpPr>
            <a:spLocks noGrp="1"/>
          </p:cNvSpPr>
          <p:nvPr>
            <p:ph type="title"/>
          </p:nvPr>
        </p:nvSpPr>
        <p:spPr/>
        <p:txBody>
          <a:bodyPr/>
          <a:lstStyle/>
          <a:p>
            <a:r>
              <a:rPr lang="en-US" dirty="0"/>
              <a:t>Automation of Scheduled Tasks</a:t>
            </a:r>
          </a:p>
        </p:txBody>
      </p:sp>
      <p:sp>
        <p:nvSpPr>
          <p:cNvPr id="4" name="TextBox 3">
            <a:extLst>
              <a:ext uri="{FF2B5EF4-FFF2-40B4-BE49-F238E27FC236}">
                <a16:creationId xmlns:a16="http://schemas.microsoft.com/office/drawing/2014/main" id="{30089494-ED81-0A61-5A05-38285F047AED}"/>
              </a:ext>
            </a:extLst>
          </p:cNvPr>
          <p:cNvSpPr txBox="1"/>
          <p:nvPr/>
        </p:nvSpPr>
        <p:spPr>
          <a:xfrm>
            <a:off x="4680563" y="5206247"/>
            <a:ext cx="2609238" cy="523220"/>
          </a:xfrm>
          <a:prstGeom prst="rect">
            <a:avLst/>
          </a:prstGeom>
          <a:noFill/>
        </p:spPr>
        <p:txBody>
          <a:bodyPr wrap="square" rtlCol="0">
            <a:spAutoFit/>
          </a:bodyPr>
          <a:lstStyle>
            <a:defPPr>
              <a:defRPr lang="en-US"/>
            </a:defPPr>
            <a:lvl1pPr algn="ctr">
              <a:defRPr sz="1400">
                <a:solidFill>
                  <a:schemeClr val="tx1">
                    <a:lumMod val="65000"/>
                    <a:lumOff val="35000"/>
                  </a:schemeClr>
                </a:solidFill>
                <a:latin typeface="Segoe UI Light" panose="020B0502040204020203" pitchFamily="34" charset="0"/>
                <a:cs typeface="Segoe UI Light" panose="020B0502040204020203"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gradFill>
                  <a:gsLst>
                    <a:gs pos="0">
                      <a:schemeClr val="tx1"/>
                    </a:gs>
                    <a:gs pos="85000">
                      <a:schemeClr val="tx1"/>
                    </a:gs>
                  </a:gsLst>
                  <a:lin ang="16200000" scaled="1"/>
                </a:gradFill>
                <a:effectLst/>
                <a:uLnTx/>
                <a:uFillTx/>
                <a:latin typeface="Segoe UI Semilight" panose="020B0402040204020203" pitchFamily="34" charset="0"/>
                <a:cs typeface="Segoe UI Semilight" panose="020B0402040204020203" pitchFamily="34" charset="0"/>
              </a:rPr>
              <a:t>A function cleans a database every 15 minutes…</a:t>
            </a:r>
          </a:p>
        </p:txBody>
      </p:sp>
      <p:sp>
        <p:nvSpPr>
          <p:cNvPr id="5" name="TextBox 4">
            <a:extLst>
              <a:ext uri="{FF2B5EF4-FFF2-40B4-BE49-F238E27FC236}">
                <a16:creationId xmlns:a16="http://schemas.microsoft.com/office/drawing/2014/main" id="{8FEA13FE-5607-4631-D448-BEBBBCC8879E}"/>
              </a:ext>
            </a:extLst>
          </p:cNvPr>
          <p:cNvSpPr txBox="1"/>
          <p:nvPr/>
        </p:nvSpPr>
        <p:spPr>
          <a:xfrm>
            <a:off x="7713306" y="5206247"/>
            <a:ext cx="2023437" cy="523220"/>
          </a:xfrm>
          <a:prstGeom prst="rect">
            <a:avLst/>
          </a:prstGeom>
          <a:noFill/>
        </p:spPr>
        <p:txBody>
          <a:bodyPr wrap="square" rtlCol="0">
            <a:spAutoFit/>
          </a:bodyPr>
          <a:lstStyle>
            <a:defPPr>
              <a:defRPr lang="en-US"/>
            </a:defPPr>
            <a:lvl1pPr algn="ctr">
              <a:defRPr sz="1400">
                <a:solidFill>
                  <a:schemeClr val="tx1">
                    <a:lumMod val="65000"/>
                    <a:lumOff val="35000"/>
                  </a:schemeClr>
                </a:solidFill>
                <a:latin typeface="Segoe UI Light" panose="020B0502040204020203" pitchFamily="34" charset="0"/>
                <a:cs typeface="Segoe UI Light" panose="020B0502040204020203"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gradFill>
                  <a:gsLst>
                    <a:gs pos="0">
                      <a:schemeClr val="tx1"/>
                    </a:gs>
                    <a:gs pos="85000">
                      <a:schemeClr val="tx1"/>
                    </a:gs>
                  </a:gsLst>
                  <a:lin ang="16200000" scaled="1"/>
                </a:gradFill>
                <a:effectLst/>
                <a:uLnTx/>
                <a:uFillTx/>
                <a:latin typeface="Segoe UI Semilight" panose="020B0402040204020203" pitchFamily="34" charset="0"/>
                <a:cs typeface="Segoe UI Semilight" panose="020B0402040204020203" pitchFamily="34" charset="0"/>
              </a:rPr>
              <a:t>…deduplicating entries based on business logic</a:t>
            </a:r>
          </a:p>
        </p:txBody>
      </p:sp>
      <p:grpSp>
        <p:nvGrpSpPr>
          <p:cNvPr id="6" name="Group 5">
            <a:extLst>
              <a:ext uri="{FF2B5EF4-FFF2-40B4-BE49-F238E27FC236}">
                <a16:creationId xmlns:a16="http://schemas.microsoft.com/office/drawing/2014/main" id="{1DACF747-95B6-04E2-6153-E273C85B694A}"/>
              </a:ext>
            </a:extLst>
          </p:cNvPr>
          <p:cNvGrpSpPr/>
          <p:nvPr/>
        </p:nvGrpSpPr>
        <p:grpSpPr>
          <a:xfrm>
            <a:off x="2230060" y="2532365"/>
            <a:ext cx="1912754" cy="2488432"/>
            <a:chOff x="4165535" y="2310115"/>
            <a:chExt cx="1912754" cy="2488432"/>
          </a:xfrm>
        </p:grpSpPr>
        <p:sp>
          <p:nvSpPr>
            <p:cNvPr id="7" name="Oval 6">
              <a:extLst>
                <a:ext uri="{FF2B5EF4-FFF2-40B4-BE49-F238E27FC236}">
                  <a16:creationId xmlns:a16="http://schemas.microsoft.com/office/drawing/2014/main" id="{CDAF9532-21AA-425C-F097-5B834EEF5C5F}"/>
                </a:ext>
              </a:extLst>
            </p:cNvPr>
            <p:cNvSpPr/>
            <p:nvPr/>
          </p:nvSpPr>
          <p:spPr>
            <a:xfrm>
              <a:off x="4395737" y="4394241"/>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8C0C696F-CCDD-BF64-8F24-2F68B99BA777}"/>
                </a:ext>
              </a:extLst>
            </p:cNvPr>
            <p:cNvSpPr/>
            <p:nvPr/>
          </p:nvSpPr>
          <p:spPr>
            <a:xfrm>
              <a:off x="4530330" y="4394241"/>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48C0AC1D-728A-E1D6-7D24-6BE16A55FBF6}"/>
                </a:ext>
              </a:extLst>
            </p:cNvPr>
            <p:cNvSpPr/>
            <p:nvPr/>
          </p:nvSpPr>
          <p:spPr>
            <a:xfrm>
              <a:off x="4664923" y="4394241"/>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1953BC88-714C-37C9-F89B-D0AF7BC09319}"/>
                </a:ext>
              </a:extLst>
            </p:cNvPr>
            <p:cNvSpPr/>
            <p:nvPr/>
          </p:nvSpPr>
          <p:spPr>
            <a:xfrm>
              <a:off x="4799516" y="439424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E41F5AA-0A87-40CA-2F03-A7BB6BF85A5A}"/>
                </a:ext>
              </a:extLst>
            </p:cNvPr>
            <p:cNvSpPr/>
            <p:nvPr/>
          </p:nvSpPr>
          <p:spPr>
            <a:xfrm>
              <a:off x="4932601" y="4394241"/>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814A836E-9360-F477-5A0F-250D3F4C398D}"/>
                </a:ext>
              </a:extLst>
            </p:cNvPr>
            <p:cNvSpPr/>
            <p:nvPr/>
          </p:nvSpPr>
          <p:spPr>
            <a:xfrm>
              <a:off x="5067194" y="4394241"/>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6D6E592D-3732-FB82-BA22-1DE42CF452B4}"/>
                </a:ext>
              </a:extLst>
            </p:cNvPr>
            <p:cNvSpPr/>
            <p:nvPr/>
          </p:nvSpPr>
          <p:spPr>
            <a:xfrm>
              <a:off x="5201787" y="4394241"/>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E79C671-6B51-90A9-D91F-2FEC1562C72E}"/>
                </a:ext>
              </a:extLst>
            </p:cNvPr>
            <p:cNvSpPr/>
            <p:nvPr/>
          </p:nvSpPr>
          <p:spPr>
            <a:xfrm>
              <a:off x="5336380" y="439424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6B0F6D7-26FB-3B2E-2B2F-64BD0BB59890}"/>
                </a:ext>
              </a:extLst>
            </p:cNvPr>
            <p:cNvSpPr/>
            <p:nvPr/>
          </p:nvSpPr>
          <p:spPr>
            <a:xfrm>
              <a:off x="5469464" y="4394241"/>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0942161F-06FB-F862-6EA7-0AECF02A382A}"/>
                </a:ext>
              </a:extLst>
            </p:cNvPr>
            <p:cNvSpPr/>
            <p:nvPr/>
          </p:nvSpPr>
          <p:spPr>
            <a:xfrm>
              <a:off x="5604057" y="4394241"/>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BBD759E3-7985-3B71-FBB1-04FC129F411E}"/>
                </a:ext>
              </a:extLst>
            </p:cNvPr>
            <p:cNvSpPr/>
            <p:nvPr/>
          </p:nvSpPr>
          <p:spPr>
            <a:xfrm>
              <a:off x="5738650" y="4394241"/>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55EF852A-5DAC-327C-AA6D-C79252A73D89}"/>
                </a:ext>
              </a:extLst>
            </p:cNvPr>
            <p:cNvSpPr/>
            <p:nvPr/>
          </p:nvSpPr>
          <p:spPr>
            <a:xfrm>
              <a:off x="5873243" y="439424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5926F006-4510-E834-7DAB-E3F60823D3D6}"/>
                </a:ext>
              </a:extLst>
            </p:cNvPr>
            <p:cNvGrpSpPr/>
            <p:nvPr/>
          </p:nvGrpSpPr>
          <p:grpSpPr>
            <a:xfrm>
              <a:off x="4332005" y="4276476"/>
              <a:ext cx="1746284" cy="137160"/>
              <a:chOff x="3571766" y="4774243"/>
              <a:chExt cx="1746284" cy="137160"/>
            </a:xfrm>
          </p:grpSpPr>
          <p:sp>
            <p:nvSpPr>
              <p:cNvPr id="116" name="Oval 115">
                <a:extLst>
                  <a:ext uri="{FF2B5EF4-FFF2-40B4-BE49-F238E27FC236}">
                    <a16:creationId xmlns:a16="http://schemas.microsoft.com/office/drawing/2014/main" id="{E7E86188-123C-74C3-33CC-2C6726DBD578}"/>
                  </a:ext>
                </a:extLst>
              </p:cNvPr>
              <p:cNvSpPr/>
              <p:nvPr/>
            </p:nvSpPr>
            <p:spPr>
              <a:xfrm>
                <a:off x="3571766" y="4774243"/>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7" name="Oval 116">
                <a:extLst>
                  <a:ext uri="{FF2B5EF4-FFF2-40B4-BE49-F238E27FC236}">
                    <a16:creationId xmlns:a16="http://schemas.microsoft.com/office/drawing/2014/main" id="{57B29844-EBF8-2EE4-C9CC-FDB689906D3F}"/>
                  </a:ext>
                </a:extLst>
              </p:cNvPr>
              <p:cNvSpPr/>
              <p:nvPr/>
            </p:nvSpPr>
            <p:spPr>
              <a:xfrm>
                <a:off x="3706359" y="4774243"/>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Oval 117">
                <a:extLst>
                  <a:ext uri="{FF2B5EF4-FFF2-40B4-BE49-F238E27FC236}">
                    <a16:creationId xmlns:a16="http://schemas.microsoft.com/office/drawing/2014/main" id="{9EC430EE-ADF8-4957-38B4-BF07F27D4A26}"/>
                  </a:ext>
                </a:extLst>
              </p:cNvPr>
              <p:cNvSpPr/>
              <p:nvPr/>
            </p:nvSpPr>
            <p:spPr>
              <a:xfrm>
                <a:off x="3840952" y="4774243"/>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E969EA3C-5FBD-8924-21E3-F40F210765B9}"/>
                  </a:ext>
                </a:extLst>
              </p:cNvPr>
              <p:cNvSpPr/>
              <p:nvPr/>
            </p:nvSpPr>
            <p:spPr>
              <a:xfrm>
                <a:off x="3975545" y="4774243"/>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Oval 119">
                <a:extLst>
                  <a:ext uri="{FF2B5EF4-FFF2-40B4-BE49-F238E27FC236}">
                    <a16:creationId xmlns:a16="http://schemas.microsoft.com/office/drawing/2014/main" id="{D8FFAB32-5EE6-40C9-951A-B49924201933}"/>
                  </a:ext>
                </a:extLst>
              </p:cNvPr>
              <p:cNvSpPr/>
              <p:nvPr/>
            </p:nvSpPr>
            <p:spPr>
              <a:xfrm>
                <a:off x="4108630" y="4774243"/>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Oval 120">
                <a:extLst>
                  <a:ext uri="{FF2B5EF4-FFF2-40B4-BE49-F238E27FC236}">
                    <a16:creationId xmlns:a16="http://schemas.microsoft.com/office/drawing/2014/main" id="{F0DF027E-6A6A-D367-FB25-5CA4B4F83C2E}"/>
                  </a:ext>
                </a:extLst>
              </p:cNvPr>
              <p:cNvSpPr/>
              <p:nvPr/>
            </p:nvSpPr>
            <p:spPr>
              <a:xfrm>
                <a:off x="4243223" y="4774243"/>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2" name="Oval 121">
                <a:extLst>
                  <a:ext uri="{FF2B5EF4-FFF2-40B4-BE49-F238E27FC236}">
                    <a16:creationId xmlns:a16="http://schemas.microsoft.com/office/drawing/2014/main" id="{2C706D3B-B119-2D9C-B1E0-78E84B90C368}"/>
                  </a:ext>
                </a:extLst>
              </p:cNvPr>
              <p:cNvSpPr/>
              <p:nvPr/>
            </p:nvSpPr>
            <p:spPr>
              <a:xfrm>
                <a:off x="4377816" y="4774243"/>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Oval 122">
                <a:extLst>
                  <a:ext uri="{FF2B5EF4-FFF2-40B4-BE49-F238E27FC236}">
                    <a16:creationId xmlns:a16="http://schemas.microsoft.com/office/drawing/2014/main" id="{F666CBA3-DC3A-326B-FF83-1C0AB08D364B}"/>
                  </a:ext>
                </a:extLst>
              </p:cNvPr>
              <p:cNvSpPr/>
              <p:nvPr/>
            </p:nvSpPr>
            <p:spPr>
              <a:xfrm>
                <a:off x="4512409" y="4774243"/>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4" name="Oval 123">
                <a:extLst>
                  <a:ext uri="{FF2B5EF4-FFF2-40B4-BE49-F238E27FC236}">
                    <a16:creationId xmlns:a16="http://schemas.microsoft.com/office/drawing/2014/main" id="{F1873B4C-E8C7-B414-AD4B-5920D15F3FED}"/>
                  </a:ext>
                </a:extLst>
              </p:cNvPr>
              <p:cNvSpPr/>
              <p:nvPr/>
            </p:nvSpPr>
            <p:spPr>
              <a:xfrm>
                <a:off x="4645493" y="4774243"/>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5" name="Oval 124">
                <a:extLst>
                  <a:ext uri="{FF2B5EF4-FFF2-40B4-BE49-F238E27FC236}">
                    <a16:creationId xmlns:a16="http://schemas.microsoft.com/office/drawing/2014/main" id="{E08D8F0A-0318-DC6F-A3AE-BCA3271CA880}"/>
                  </a:ext>
                </a:extLst>
              </p:cNvPr>
              <p:cNvSpPr/>
              <p:nvPr/>
            </p:nvSpPr>
            <p:spPr>
              <a:xfrm>
                <a:off x="4780086" y="4774243"/>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Oval 125">
                <a:extLst>
                  <a:ext uri="{FF2B5EF4-FFF2-40B4-BE49-F238E27FC236}">
                    <a16:creationId xmlns:a16="http://schemas.microsoft.com/office/drawing/2014/main" id="{BF17A2B4-A56E-B366-A3BE-2FD1148F69CD}"/>
                  </a:ext>
                </a:extLst>
              </p:cNvPr>
              <p:cNvSpPr/>
              <p:nvPr/>
            </p:nvSpPr>
            <p:spPr>
              <a:xfrm>
                <a:off x="4914679" y="4774243"/>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Oval 126">
                <a:extLst>
                  <a:ext uri="{FF2B5EF4-FFF2-40B4-BE49-F238E27FC236}">
                    <a16:creationId xmlns:a16="http://schemas.microsoft.com/office/drawing/2014/main" id="{FC710AD3-0019-653E-6C8C-3B40147D7F00}"/>
                  </a:ext>
                </a:extLst>
              </p:cNvPr>
              <p:cNvSpPr/>
              <p:nvPr/>
            </p:nvSpPr>
            <p:spPr>
              <a:xfrm>
                <a:off x="5049272" y="4774243"/>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Oval 127">
                <a:extLst>
                  <a:ext uri="{FF2B5EF4-FFF2-40B4-BE49-F238E27FC236}">
                    <a16:creationId xmlns:a16="http://schemas.microsoft.com/office/drawing/2014/main" id="{9BB526A2-71DC-34A7-744B-53D50AE82715}"/>
                  </a:ext>
                </a:extLst>
              </p:cNvPr>
              <p:cNvSpPr/>
              <p:nvPr/>
            </p:nvSpPr>
            <p:spPr>
              <a:xfrm>
                <a:off x="5180890" y="4774243"/>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0" name="Oval 19">
              <a:extLst>
                <a:ext uri="{FF2B5EF4-FFF2-40B4-BE49-F238E27FC236}">
                  <a16:creationId xmlns:a16="http://schemas.microsoft.com/office/drawing/2014/main" id="{875B7B5F-165E-F9FF-DE4B-2C04DA28CB9E}"/>
                </a:ext>
              </a:extLst>
            </p:cNvPr>
            <p:cNvSpPr/>
            <p:nvPr/>
          </p:nvSpPr>
          <p:spPr>
            <a:xfrm>
              <a:off x="4395737" y="4160098"/>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DC924B47-F087-0E45-36C5-EB1737DCBA1B}"/>
                </a:ext>
              </a:extLst>
            </p:cNvPr>
            <p:cNvSpPr/>
            <p:nvPr/>
          </p:nvSpPr>
          <p:spPr>
            <a:xfrm>
              <a:off x="4530330" y="4160098"/>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CCAD8641-2D16-86D1-9221-63B2A11C0219}"/>
                </a:ext>
              </a:extLst>
            </p:cNvPr>
            <p:cNvSpPr/>
            <p:nvPr/>
          </p:nvSpPr>
          <p:spPr>
            <a:xfrm>
              <a:off x="4664923" y="4160098"/>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3D0D4C92-BE1C-E8A0-F503-10A658207661}"/>
                </a:ext>
              </a:extLst>
            </p:cNvPr>
            <p:cNvSpPr/>
            <p:nvPr/>
          </p:nvSpPr>
          <p:spPr>
            <a:xfrm>
              <a:off x="4799516" y="4160098"/>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A8797B29-90B7-01F0-B6E2-172469A17352}"/>
                </a:ext>
              </a:extLst>
            </p:cNvPr>
            <p:cNvSpPr/>
            <p:nvPr/>
          </p:nvSpPr>
          <p:spPr>
            <a:xfrm>
              <a:off x="4932601" y="4160098"/>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F99A33E3-D3DA-32C2-0BC0-CF9D851B326D}"/>
                </a:ext>
              </a:extLst>
            </p:cNvPr>
            <p:cNvSpPr/>
            <p:nvPr/>
          </p:nvSpPr>
          <p:spPr>
            <a:xfrm>
              <a:off x="5067194" y="4160098"/>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742C37FB-436F-ACE8-FF53-D0222F498464}"/>
                </a:ext>
              </a:extLst>
            </p:cNvPr>
            <p:cNvSpPr/>
            <p:nvPr/>
          </p:nvSpPr>
          <p:spPr>
            <a:xfrm>
              <a:off x="5201787" y="4160098"/>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21360162-0363-CEBF-ECDB-9CC1C0B62EA0}"/>
                </a:ext>
              </a:extLst>
            </p:cNvPr>
            <p:cNvSpPr/>
            <p:nvPr/>
          </p:nvSpPr>
          <p:spPr>
            <a:xfrm>
              <a:off x="5336380" y="4160098"/>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5088DCE6-5AE7-CB8B-DB87-6BDEAFBD2710}"/>
                </a:ext>
              </a:extLst>
            </p:cNvPr>
            <p:cNvSpPr/>
            <p:nvPr/>
          </p:nvSpPr>
          <p:spPr>
            <a:xfrm>
              <a:off x="5469464" y="4160098"/>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4F906E31-3771-59A8-5461-7C2F28BA3054}"/>
                </a:ext>
              </a:extLst>
            </p:cNvPr>
            <p:cNvSpPr/>
            <p:nvPr/>
          </p:nvSpPr>
          <p:spPr>
            <a:xfrm>
              <a:off x="5604057" y="4160098"/>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242A8900-ED4D-F185-BB27-1893DC53201B}"/>
                </a:ext>
              </a:extLst>
            </p:cNvPr>
            <p:cNvSpPr/>
            <p:nvPr/>
          </p:nvSpPr>
          <p:spPr>
            <a:xfrm>
              <a:off x="5738650" y="4160098"/>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D33B45AF-2506-01BF-3D8A-15111A34E1E0}"/>
                </a:ext>
              </a:extLst>
            </p:cNvPr>
            <p:cNvSpPr/>
            <p:nvPr/>
          </p:nvSpPr>
          <p:spPr>
            <a:xfrm>
              <a:off x="5873243" y="4160098"/>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DED20C86-40DA-CCF9-82F8-716FC6DCCD03}"/>
                </a:ext>
              </a:extLst>
            </p:cNvPr>
            <p:cNvSpPr/>
            <p:nvPr/>
          </p:nvSpPr>
          <p:spPr>
            <a:xfrm>
              <a:off x="4332005" y="4050643"/>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5EAB91A-23FF-C7CA-0868-609F8C0A1D4B}"/>
                </a:ext>
              </a:extLst>
            </p:cNvPr>
            <p:cNvSpPr/>
            <p:nvPr/>
          </p:nvSpPr>
          <p:spPr>
            <a:xfrm>
              <a:off x="4466598" y="4050643"/>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D9060717-3DB8-08FB-DCBE-A40C0CFEADE6}"/>
                </a:ext>
              </a:extLst>
            </p:cNvPr>
            <p:cNvSpPr/>
            <p:nvPr/>
          </p:nvSpPr>
          <p:spPr>
            <a:xfrm>
              <a:off x="4601191" y="4050643"/>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AFEB37D4-19ED-D25D-ABDF-715E4E01C38D}"/>
                </a:ext>
              </a:extLst>
            </p:cNvPr>
            <p:cNvSpPr/>
            <p:nvPr/>
          </p:nvSpPr>
          <p:spPr>
            <a:xfrm>
              <a:off x="4735784" y="4050643"/>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A0FAA3B4-A0E3-EB2E-002B-AB143B757ACD}"/>
                </a:ext>
              </a:extLst>
            </p:cNvPr>
            <p:cNvSpPr/>
            <p:nvPr/>
          </p:nvSpPr>
          <p:spPr>
            <a:xfrm>
              <a:off x="4868869" y="4050643"/>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C9B23C19-F964-2C26-4B18-3F0D1B508BC8}"/>
                </a:ext>
              </a:extLst>
            </p:cNvPr>
            <p:cNvSpPr/>
            <p:nvPr/>
          </p:nvSpPr>
          <p:spPr>
            <a:xfrm>
              <a:off x="5003462" y="4050643"/>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id="{C0556676-2C8B-9E4A-1ADD-FEF593493804}"/>
                </a:ext>
              </a:extLst>
            </p:cNvPr>
            <p:cNvSpPr/>
            <p:nvPr/>
          </p:nvSpPr>
          <p:spPr>
            <a:xfrm>
              <a:off x="5138055" y="4050643"/>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8F0E2A71-9A72-AB86-FEA1-E5ACD136C6B2}"/>
                </a:ext>
              </a:extLst>
            </p:cNvPr>
            <p:cNvSpPr/>
            <p:nvPr/>
          </p:nvSpPr>
          <p:spPr>
            <a:xfrm>
              <a:off x="5272648" y="4050643"/>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E563789E-CF04-BB6C-7F75-47303D91D7BD}"/>
                </a:ext>
              </a:extLst>
            </p:cNvPr>
            <p:cNvSpPr/>
            <p:nvPr/>
          </p:nvSpPr>
          <p:spPr>
            <a:xfrm>
              <a:off x="5405732" y="4050643"/>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FCFB91D8-384D-9EBC-7683-268FBA7E557C}"/>
                </a:ext>
              </a:extLst>
            </p:cNvPr>
            <p:cNvSpPr/>
            <p:nvPr/>
          </p:nvSpPr>
          <p:spPr>
            <a:xfrm>
              <a:off x="5540325" y="4050643"/>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4AB7CB2C-864A-F47C-E21D-FC7CEE688443}"/>
                </a:ext>
              </a:extLst>
            </p:cNvPr>
            <p:cNvSpPr/>
            <p:nvPr/>
          </p:nvSpPr>
          <p:spPr>
            <a:xfrm>
              <a:off x="5674918" y="4050643"/>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A9E32002-8A19-831A-0835-A07B5325C102}"/>
                </a:ext>
              </a:extLst>
            </p:cNvPr>
            <p:cNvSpPr/>
            <p:nvPr/>
          </p:nvSpPr>
          <p:spPr>
            <a:xfrm>
              <a:off x="5809511" y="4050643"/>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1F95C414-C9B7-E17F-38F2-DA67ADA4016A}"/>
                </a:ext>
              </a:extLst>
            </p:cNvPr>
            <p:cNvSpPr/>
            <p:nvPr/>
          </p:nvSpPr>
          <p:spPr>
            <a:xfrm>
              <a:off x="5941129" y="4050643"/>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C21996C5-61C1-22F0-54E7-8C3618DBA671}"/>
                </a:ext>
              </a:extLst>
            </p:cNvPr>
            <p:cNvSpPr/>
            <p:nvPr/>
          </p:nvSpPr>
          <p:spPr>
            <a:xfrm>
              <a:off x="4395737" y="3934265"/>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4E5FE10F-F484-52DB-0EA7-617770832BDB}"/>
                </a:ext>
              </a:extLst>
            </p:cNvPr>
            <p:cNvSpPr/>
            <p:nvPr/>
          </p:nvSpPr>
          <p:spPr>
            <a:xfrm>
              <a:off x="4530330" y="3934265"/>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B53FBE13-EAB5-F344-8C17-6D2814A00CA1}"/>
                </a:ext>
              </a:extLst>
            </p:cNvPr>
            <p:cNvSpPr/>
            <p:nvPr/>
          </p:nvSpPr>
          <p:spPr>
            <a:xfrm>
              <a:off x="4664923" y="3934265"/>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Oval 47">
              <a:extLst>
                <a:ext uri="{FF2B5EF4-FFF2-40B4-BE49-F238E27FC236}">
                  <a16:creationId xmlns:a16="http://schemas.microsoft.com/office/drawing/2014/main" id="{7D5D7166-0955-051B-0C5A-5D76D14B23EA}"/>
                </a:ext>
              </a:extLst>
            </p:cNvPr>
            <p:cNvSpPr/>
            <p:nvPr/>
          </p:nvSpPr>
          <p:spPr>
            <a:xfrm>
              <a:off x="4799516" y="3934265"/>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Oval 48">
              <a:extLst>
                <a:ext uri="{FF2B5EF4-FFF2-40B4-BE49-F238E27FC236}">
                  <a16:creationId xmlns:a16="http://schemas.microsoft.com/office/drawing/2014/main" id="{BD2F2270-FC4D-4FAE-C180-89519B8EC6B3}"/>
                </a:ext>
              </a:extLst>
            </p:cNvPr>
            <p:cNvSpPr/>
            <p:nvPr/>
          </p:nvSpPr>
          <p:spPr>
            <a:xfrm>
              <a:off x="4932601" y="393426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Oval 49">
              <a:extLst>
                <a:ext uri="{FF2B5EF4-FFF2-40B4-BE49-F238E27FC236}">
                  <a16:creationId xmlns:a16="http://schemas.microsoft.com/office/drawing/2014/main" id="{3D0642BF-D77A-BB93-F68F-136A1AD6AF6D}"/>
                </a:ext>
              </a:extLst>
            </p:cNvPr>
            <p:cNvSpPr/>
            <p:nvPr/>
          </p:nvSpPr>
          <p:spPr>
            <a:xfrm>
              <a:off x="5067194" y="393426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Oval 50">
              <a:extLst>
                <a:ext uri="{FF2B5EF4-FFF2-40B4-BE49-F238E27FC236}">
                  <a16:creationId xmlns:a16="http://schemas.microsoft.com/office/drawing/2014/main" id="{D305B547-4A5A-04AA-8A19-C8B595E7B214}"/>
                </a:ext>
              </a:extLst>
            </p:cNvPr>
            <p:cNvSpPr/>
            <p:nvPr/>
          </p:nvSpPr>
          <p:spPr>
            <a:xfrm>
              <a:off x="5201787" y="393426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Oval 51">
              <a:extLst>
                <a:ext uri="{FF2B5EF4-FFF2-40B4-BE49-F238E27FC236}">
                  <a16:creationId xmlns:a16="http://schemas.microsoft.com/office/drawing/2014/main" id="{49E9BDE6-5824-A928-A40B-573B1C967718}"/>
                </a:ext>
              </a:extLst>
            </p:cNvPr>
            <p:cNvSpPr/>
            <p:nvPr/>
          </p:nvSpPr>
          <p:spPr>
            <a:xfrm>
              <a:off x="5336380" y="393426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1463479C-083E-3219-A6A1-030819E34BDC}"/>
                </a:ext>
              </a:extLst>
            </p:cNvPr>
            <p:cNvSpPr/>
            <p:nvPr/>
          </p:nvSpPr>
          <p:spPr>
            <a:xfrm>
              <a:off x="5469464" y="3934265"/>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Oval 53">
              <a:extLst>
                <a:ext uri="{FF2B5EF4-FFF2-40B4-BE49-F238E27FC236}">
                  <a16:creationId xmlns:a16="http://schemas.microsoft.com/office/drawing/2014/main" id="{89FD6182-76A0-BF5A-E50A-A2497D722D60}"/>
                </a:ext>
              </a:extLst>
            </p:cNvPr>
            <p:cNvSpPr/>
            <p:nvPr/>
          </p:nvSpPr>
          <p:spPr>
            <a:xfrm>
              <a:off x="5604057" y="3934265"/>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Oval 54">
              <a:extLst>
                <a:ext uri="{FF2B5EF4-FFF2-40B4-BE49-F238E27FC236}">
                  <a16:creationId xmlns:a16="http://schemas.microsoft.com/office/drawing/2014/main" id="{F3C644E3-0280-0B8D-0141-EF82E1D60CF5}"/>
                </a:ext>
              </a:extLst>
            </p:cNvPr>
            <p:cNvSpPr/>
            <p:nvPr/>
          </p:nvSpPr>
          <p:spPr>
            <a:xfrm>
              <a:off x="5738650" y="3934265"/>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Oval 55">
              <a:extLst>
                <a:ext uri="{FF2B5EF4-FFF2-40B4-BE49-F238E27FC236}">
                  <a16:creationId xmlns:a16="http://schemas.microsoft.com/office/drawing/2014/main" id="{7F9728F0-E977-EC26-76D5-D7B078554DB2}"/>
                </a:ext>
              </a:extLst>
            </p:cNvPr>
            <p:cNvSpPr/>
            <p:nvPr/>
          </p:nvSpPr>
          <p:spPr>
            <a:xfrm>
              <a:off x="5873243" y="3934265"/>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7" name="Group 56">
              <a:extLst>
                <a:ext uri="{FF2B5EF4-FFF2-40B4-BE49-F238E27FC236}">
                  <a16:creationId xmlns:a16="http://schemas.microsoft.com/office/drawing/2014/main" id="{88750A64-5CFC-145B-7A54-CB7EC63BE6ED}"/>
                </a:ext>
              </a:extLst>
            </p:cNvPr>
            <p:cNvGrpSpPr/>
            <p:nvPr/>
          </p:nvGrpSpPr>
          <p:grpSpPr>
            <a:xfrm>
              <a:off x="4332005" y="3816499"/>
              <a:ext cx="1746284" cy="137160"/>
              <a:chOff x="3571766" y="4314266"/>
              <a:chExt cx="1746284" cy="137160"/>
            </a:xfrm>
          </p:grpSpPr>
          <p:sp>
            <p:nvSpPr>
              <p:cNvPr id="103" name="Oval 102">
                <a:extLst>
                  <a:ext uri="{FF2B5EF4-FFF2-40B4-BE49-F238E27FC236}">
                    <a16:creationId xmlns:a16="http://schemas.microsoft.com/office/drawing/2014/main" id="{73F37F35-CC03-DEFC-5D4D-F9F9E90BD9ED}"/>
                  </a:ext>
                </a:extLst>
              </p:cNvPr>
              <p:cNvSpPr/>
              <p:nvPr/>
            </p:nvSpPr>
            <p:spPr>
              <a:xfrm>
                <a:off x="3571766" y="4314266"/>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Oval 103">
                <a:extLst>
                  <a:ext uri="{FF2B5EF4-FFF2-40B4-BE49-F238E27FC236}">
                    <a16:creationId xmlns:a16="http://schemas.microsoft.com/office/drawing/2014/main" id="{34122185-A338-36D6-1402-63AE4B4E19D2}"/>
                  </a:ext>
                </a:extLst>
              </p:cNvPr>
              <p:cNvSpPr/>
              <p:nvPr/>
            </p:nvSpPr>
            <p:spPr>
              <a:xfrm>
                <a:off x="3706359" y="4314266"/>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 name="Oval 104">
                <a:extLst>
                  <a:ext uri="{FF2B5EF4-FFF2-40B4-BE49-F238E27FC236}">
                    <a16:creationId xmlns:a16="http://schemas.microsoft.com/office/drawing/2014/main" id="{1752DF3F-86BE-6922-BB2A-671AF54EDD30}"/>
                  </a:ext>
                </a:extLst>
              </p:cNvPr>
              <p:cNvSpPr/>
              <p:nvPr/>
            </p:nvSpPr>
            <p:spPr>
              <a:xfrm>
                <a:off x="3840952" y="4314266"/>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 name="Oval 105">
                <a:extLst>
                  <a:ext uri="{FF2B5EF4-FFF2-40B4-BE49-F238E27FC236}">
                    <a16:creationId xmlns:a16="http://schemas.microsoft.com/office/drawing/2014/main" id="{6F962574-2BED-216D-B8FF-09C0B222537B}"/>
                  </a:ext>
                </a:extLst>
              </p:cNvPr>
              <p:cNvSpPr/>
              <p:nvPr/>
            </p:nvSpPr>
            <p:spPr>
              <a:xfrm>
                <a:off x="3975545" y="4314266"/>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Oval 106">
                <a:extLst>
                  <a:ext uri="{FF2B5EF4-FFF2-40B4-BE49-F238E27FC236}">
                    <a16:creationId xmlns:a16="http://schemas.microsoft.com/office/drawing/2014/main" id="{C79B922E-5041-616C-82BA-FA0CDC632505}"/>
                  </a:ext>
                </a:extLst>
              </p:cNvPr>
              <p:cNvSpPr/>
              <p:nvPr/>
            </p:nvSpPr>
            <p:spPr>
              <a:xfrm>
                <a:off x="4108630" y="4314266"/>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 name="Oval 107">
                <a:extLst>
                  <a:ext uri="{FF2B5EF4-FFF2-40B4-BE49-F238E27FC236}">
                    <a16:creationId xmlns:a16="http://schemas.microsoft.com/office/drawing/2014/main" id="{2DA9DDF6-2647-DAAE-7626-19C0BEF1AA01}"/>
                  </a:ext>
                </a:extLst>
              </p:cNvPr>
              <p:cNvSpPr/>
              <p:nvPr/>
            </p:nvSpPr>
            <p:spPr>
              <a:xfrm>
                <a:off x="4243223" y="4314266"/>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Oval 108">
                <a:extLst>
                  <a:ext uri="{FF2B5EF4-FFF2-40B4-BE49-F238E27FC236}">
                    <a16:creationId xmlns:a16="http://schemas.microsoft.com/office/drawing/2014/main" id="{AC8486EC-6181-4E35-9FF9-F97782654FDF}"/>
                  </a:ext>
                </a:extLst>
              </p:cNvPr>
              <p:cNvSpPr/>
              <p:nvPr/>
            </p:nvSpPr>
            <p:spPr>
              <a:xfrm>
                <a:off x="4377816" y="4314266"/>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Oval 109">
                <a:extLst>
                  <a:ext uri="{FF2B5EF4-FFF2-40B4-BE49-F238E27FC236}">
                    <a16:creationId xmlns:a16="http://schemas.microsoft.com/office/drawing/2014/main" id="{E1E027A1-56DE-D281-ABBF-E1B9140B2CB8}"/>
                  </a:ext>
                </a:extLst>
              </p:cNvPr>
              <p:cNvSpPr/>
              <p:nvPr/>
            </p:nvSpPr>
            <p:spPr>
              <a:xfrm>
                <a:off x="4512409" y="4314266"/>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1" name="Oval 110">
                <a:extLst>
                  <a:ext uri="{FF2B5EF4-FFF2-40B4-BE49-F238E27FC236}">
                    <a16:creationId xmlns:a16="http://schemas.microsoft.com/office/drawing/2014/main" id="{53BDA2D6-CFC4-4076-6E42-CE398AC8548E}"/>
                  </a:ext>
                </a:extLst>
              </p:cNvPr>
              <p:cNvSpPr/>
              <p:nvPr/>
            </p:nvSpPr>
            <p:spPr>
              <a:xfrm>
                <a:off x="4645493" y="4314266"/>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Oval 111">
                <a:extLst>
                  <a:ext uri="{FF2B5EF4-FFF2-40B4-BE49-F238E27FC236}">
                    <a16:creationId xmlns:a16="http://schemas.microsoft.com/office/drawing/2014/main" id="{10FAAE01-AA80-FF36-EE9B-06EB9E2541E8}"/>
                  </a:ext>
                </a:extLst>
              </p:cNvPr>
              <p:cNvSpPr/>
              <p:nvPr/>
            </p:nvSpPr>
            <p:spPr>
              <a:xfrm>
                <a:off x="4780086" y="4314266"/>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Oval 112">
                <a:extLst>
                  <a:ext uri="{FF2B5EF4-FFF2-40B4-BE49-F238E27FC236}">
                    <a16:creationId xmlns:a16="http://schemas.microsoft.com/office/drawing/2014/main" id="{615E34B1-5313-3B5E-985E-134CDDDBED7D}"/>
                  </a:ext>
                </a:extLst>
              </p:cNvPr>
              <p:cNvSpPr/>
              <p:nvPr/>
            </p:nvSpPr>
            <p:spPr>
              <a:xfrm>
                <a:off x="4914679" y="4314266"/>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4" name="Oval 113">
                <a:extLst>
                  <a:ext uri="{FF2B5EF4-FFF2-40B4-BE49-F238E27FC236}">
                    <a16:creationId xmlns:a16="http://schemas.microsoft.com/office/drawing/2014/main" id="{A3F078BA-0764-19BA-8F63-38D42DE1C7D5}"/>
                  </a:ext>
                </a:extLst>
              </p:cNvPr>
              <p:cNvSpPr/>
              <p:nvPr/>
            </p:nvSpPr>
            <p:spPr>
              <a:xfrm>
                <a:off x="5049272" y="4314266"/>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Oval 114">
                <a:extLst>
                  <a:ext uri="{FF2B5EF4-FFF2-40B4-BE49-F238E27FC236}">
                    <a16:creationId xmlns:a16="http://schemas.microsoft.com/office/drawing/2014/main" id="{18D9B2CF-0395-C471-B5AD-782DA08B91DA}"/>
                  </a:ext>
                </a:extLst>
              </p:cNvPr>
              <p:cNvSpPr/>
              <p:nvPr/>
            </p:nvSpPr>
            <p:spPr>
              <a:xfrm>
                <a:off x="5180890" y="4314266"/>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8" name="Oval 57">
              <a:extLst>
                <a:ext uri="{FF2B5EF4-FFF2-40B4-BE49-F238E27FC236}">
                  <a16:creationId xmlns:a16="http://schemas.microsoft.com/office/drawing/2014/main" id="{647FE3F4-1F8C-AF2D-D000-25B01097C8DC}"/>
                </a:ext>
              </a:extLst>
            </p:cNvPr>
            <p:cNvSpPr/>
            <p:nvPr/>
          </p:nvSpPr>
          <p:spPr>
            <a:xfrm>
              <a:off x="4395737" y="3700121"/>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7C896C22-1746-F2DB-81CB-B23230B87F52}"/>
                </a:ext>
              </a:extLst>
            </p:cNvPr>
            <p:cNvSpPr/>
            <p:nvPr/>
          </p:nvSpPr>
          <p:spPr>
            <a:xfrm>
              <a:off x="4530330" y="370012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Oval 59">
              <a:extLst>
                <a:ext uri="{FF2B5EF4-FFF2-40B4-BE49-F238E27FC236}">
                  <a16:creationId xmlns:a16="http://schemas.microsoft.com/office/drawing/2014/main" id="{E1AAC3B0-4AA6-9B4C-7D70-8BFCFCF9C371}"/>
                </a:ext>
              </a:extLst>
            </p:cNvPr>
            <p:cNvSpPr/>
            <p:nvPr/>
          </p:nvSpPr>
          <p:spPr>
            <a:xfrm>
              <a:off x="4664923" y="3700121"/>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Oval 60">
              <a:extLst>
                <a:ext uri="{FF2B5EF4-FFF2-40B4-BE49-F238E27FC236}">
                  <a16:creationId xmlns:a16="http://schemas.microsoft.com/office/drawing/2014/main" id="{E6BA5D8E-16F1-2F2F-F8ED-1E957D2C29D2}"/>
                </a:ext>
              </a:extLst>
            </p:cNvPr>
            <p:cNvSpPr/>
            <p:nvPr/>
          </p:nvSpPr>
          <p:spPr>
            <a:xfrm>
              <a:off x="4799516" y="370012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Oval 61">
              <a:extLst>
                <a:ext uri="{FF2B5EF4-FFF2-40B4-BE49-F238E27FC236}">
                  <a16:creationId xmlns:a16="http://schemas.microsoft.com/office/drawing/2014/main" id="{FAE5AA46-8F86-7B08-AD0E-F86F1BE71F68}"/>
                </a:ext>
              </a:extLst>
            </p:cNvPr>
            <p:cNvSpPr/>
            <p:nvPr/>
          </p:nvSpPr>
          <p:spPr>
            <a:xfrm>
              <a:off x="4932601" y="3700121"/>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02F4D245-C239-E71E-CE17-146869824B4E}"/>
                </a:ext>
              </a:extLst>
            </p:cNvPr>
            <p:cNvSpPr/>
            <p:nvPr/>
          </p:nvSpPr>
          <p:spPr>
            <a:xfrm>
              <a:off x="5067194" y="370012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A1C60B0B-4CB2-9613-C4A3-01BEFE5198E9}"/>
                </a:ext>
              </a:extLst>
            </p:cNvPr>
            <p:cNvSpPr/>
            <p:nvPr/>
          </p:nvSpPr>
          <p:spPr>
            <a:xfrm>
              <a:off x="5201787" y="3700121"/>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Oval 64">
              <a:extLst>
                <a:ext uri="{FF2B5EF4-FFF2-40B4-BE49-F238E27FC236}">
                  <a16:creationId xmlns:a16="http://schemas.microsoft.com/office/drawing/2014/main" id="{2759836C-06A7-A382-D270-CB394880B1DF}"/>
                </a:ext>
              </a:extLst>
            </p:cNvPr>
            <p:cNvSpPr/>
            <p:nvPr/>
          </p:nvSpPr>
          <p:spPr>
            <a:xfrm>
              <a:off x="5336380" y="370012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Oval 65">
              <a:extLst>
                <a:ext uri="{FF2B5EF4-FFF2-40B4-BE49-F238E27FC236}">
                  <a16:creationId xmlns:a16="http://schemas.microsoft.com/office/drawing/2014/main" id="{BFB703A2-B0AA-D219-FD2B-246258E05D56}"/>
                </a:ext>
              </a:extLst>
            </p:cNvPr>
            <p:cNvSpPr/>
            <p:nvPr/>
          </p:nvSpPr>
          <p:spPr>
            <a:xfrm>
              <a:off x="5469464" y="3700121"/>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Oval 66">
              <a:extLst>
                <a:ext uri="{FF2B5EF4-FFF2-40B4-BE49-F238E27FC236}">
                  <a16:creationId xmlns:a16="http://schemas.microsoft.com/office/drawing/2014/main" id="{6BCBA359-7D4D-8A63-5AEC-FBC4D55F918D}"/>
                </a:ext>
              </a:extLst>
            </p:cNvPr>
            <p:cNvSpPr/>
            <p:nvPr/>
          </p:nvSpPr>
          <p:spPr>
            <a:xfrm>
              <a:off x="5604057" y="370012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Oval 67">
              <a:extLst>
                <a:ext uri="{FF2B5EF4-FFF2-40B4-BE49-F238E27FC236}">
                  <a16:creationId xmlns:a16="http://schemas.microsoft.com/office/drawing/2014/main" id="{5D0DC073-2F3C-E527-1D6E-E5A3EF1B13B6}"/>
                </a:ext>
              </a:extLst>
            </p:cNvPr>
            <p:cNvSpPr/>
            <p:nvPr/>
          </p:nvSpPr>
          <p:spPr>
            <a:xfrm>
              <a:off x="5738650" y="3700121"/>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Oval 68">
              <a:extLst>
                <a:ext uri="{FF2B5EF4-FFF2-40B4-BE49-F238E27FC236}">
                  <a16:creationId xmlns:a16="http://schemas.microsoft.com/office/drawing/2014/main" id="{BA81472F-45B6-739A-D446-C8B71E447218}"/>
                </a:ext>
              </a:extLst>
            </p:cNvPr>
            <p:cNvSpPr/>
            <p:nvPr/>
          </p:nvSpPr>
          <p:spPr>
            <a:xfrm>
              <a:off x="5873243" y="370012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0" name="Group 69">
              <a:extLst>
                <a:ext uri="{FF2B5EF4-FFF2-40B4-BE49-F238E27FC236}">
                  <a16:creationId xmlns:a16="http://schemas.microsoft.com/office/drawing/2014/main" id="{E55791E0-0215-C3F3-B0ED-F3A88C093E11}"/>
                </a:ext>
              </a:extLst>
            </p:cNvPr>
            <p:cNvGrpSpPr/>
            <p:nvPr/>
          </p:nvGrpSpPr>
          <p:grpSpPr>
            <a:xfrm>
              <a:off x="4332005" y="3586511"/>
              <a:ext cx="1746284" cy="137160"/>
              <a:chOff x="3571766" y="4084278"/>
              <a:chExt cx="1746284" cy="137160"/>
            </a:xfrm>
          </p:grpSpPr>
          <p:sp>
            <p:nvSpPr>
              <p:cNvPr id="90" name="Oval 89">
                <a:extLst>
                  <a:ext uri="{FF2B5EF4-FFF2-40B4-BE49-F238E27FC236}">
                    <a16:creationId xmlns:a16="http://schemas.microsoft.com/office/drawing/2014/main" id="{E67C8407-AB89-52A4-DE36-EDBC7F46474C}"/>
                  </a:ext>
                </a:extLst>
              </p:cNvPr>
              <p:cNvSpPr/>
              <p:nvPr/>
            </p:nvSpPr>
            <p:spPr>
              <a:xfrm>
                <a:off x="3571766" y="4084278"/>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D8761594-E180-7F15-74A3-C9E138BAAAD2}"/>
                  </a:ext>
                </a:extLst>
              </p:cNvPr>
              <p:cNvSpPr/>
              <p:nvPr/>
            </p:nvSpPr>
            <p:spPr>
              <a:xfrm>
                <a:off x="3706359" y="4084278"/>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Oval 91">
                <a:extLst>
                  <a:ext uri="{FF2B5EF4-FFF2-40B4-BE49-F238E27FC236}">
                    <a16:creationId xmlns:a16="http://schemas.microsoft.com/office/drawing/2014/main" id="{F68EE88C-420E-30C5-6E38-7290A0EED1DA}"/>
                  </a:ext>
                </a:extLst>
              </p:cNvPr>
              <p:cNvSpPr/>
              <p:nvPr/>
            </p:nvSpPr>
            <p:spPr>
              <a:xfrm>
                <a:off x="3840952" y="4084278"/>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Oval 92">
                <a:extLst>
                  <a:ext uri="{FF2B5EF4-FFF2-40B4-BE49-F238E27FC236}">
                    <a16:creationId xmlns:a16="http://schemas.microsoft.com/office/drawing/2014/main" id="{49AA90B8-833E-ED32-00C6-9BC0602DA9E3}"/>
                  </a:ext>
                </a:extLst>
              </p:cNvPr>
              <p:cNvSpPr/>
              <p:nvPr/>
            </p:nvSpPr>
            <p:spPr>
              <a:xfrm>
                <a:off x="3975545" y="4084278"/>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Oval 93">
                <a:extLst>
                  <a:ext uri="{FF2B5EF4-FFF2-40B4-BE49-F238E27FC236}">
                    <a16:creationId xmlns:a16="http://schemas.microsoft.com/office/drawing/2014/main" id="{D5B53857-C525-BCCB-4153-ED3A9BA5BBFF}"/>
                  </a:ext>
                </a:extLst>
              </p:cNvPr>
              <p:cNvSpPr/>
              <p:nvPr/>
            </p:nvSpPr>
            <p:spPr>
              <a:xfrm>
                <a:off x="4108630" y="4084278"/>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Oval 94">
                <a:extLst>
                  <a:ext uri="{FF2B5EF4-FFF2-40B4-BE49-F238E27FC236}">
                    <a16:creationId xmlns:a16="http://schemas.microsoft.com/office/drawing/2014/main" id="{31EFC471-6472-2BC4-2281-03DE92425513}"/>
                  </a:ext>
                </a:extLst>
              </p:cNvPr>
              <p:cNvSpPr/>
              <p:nvPr/>
            </p:nvSpPr>
            <p:spPr>
              <a:xfrm>
                <a:off x="4243223" y="4084278"/>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Oval 95">
                <a:extLst>
                  <a:ext uri="{FF2B5EF4-FFF2-40B4-BE49-F238E27FC236}">
                    <a16:creationId xmlns:a16="http://schemas.microsoft.com/office/drawing/2014/main" id="{5FAEEC68-CAC1-0E35-ED4C-E5887362B84C}"/>
                  </a:ext>
                </a:extLst>
              </p:cNvPr>
              <p:cNvSpPr/>
              <p:nvPr/>
            </p:nvSpPr>
            <p:spPr>
              <a:xfrm>
                <a:off x="4377816" y="4084278"/>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Oval 96">
                <a:extLst>
                  <a:ext uri="{FF2B5EF4-FFF2-40B4-BE49-F238E27FC236}">
                    <a16:creationId xmlns:a16="http://schemas.microsoft.com/office/drawing/2014/main" id="{7F300A48-A03D-3F6E-5958-8D91596C9E0C}"/>
                  </a:ext>
                </a:extLst>
              </p:cNvPr>
              <p:cNvSpPr/>
              <p:nvPr/>
            </p:nvSpPr>
            <p:spPr>
              <a:xfrm>
                <a:off x="4512409" y="4084278"/>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Oval 97">
                <a:extLst>
                  <a:ext uri="{FF2B5EF4-FFF2-40B4-BE49-F238E27FC236}">
                    <a16:creationId xmlns:a16="http://schemas.microsoft.com/office/drawing/2014/main" id="{9BDD64E7-0321-F7A9-5563-6F368B0FD206}"/>
                  </a:ext>
                </a:extLst>
              </p:cNvPr>
              <p:cNvSpPr/>
              <p:nvPr/>
            </p:nvSpPr>
            <p:spPr>
              <a:xfrm>
                <a:off x="4645493" y="4084278"/>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Oval 98">
                <a:extLst>
                  <a:ext uri="{FF2B5EF4-FFF2-40B4-BE49-F238E27FC236}">
                    <a16:creationId xmlns:a16="http://schemas.microsoft.com/office/drawing/2014/main" id="{1BC2A42C-9122-FF83-1EF1-1F5CF3187713}"/>
                  </a:ext>
                </a:extLst>
              </p:cNvPr>
              <p:cNvSpPr/>
              <p:nvPr/>
            </p:nvSpPr>
            <p:spPr>
              <a:xfrm>
                <a:off x="4780086" y="4084278"/>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Oval 99">
                <a:extLst>
                  <a:ext uri="{FF2B5EF4-FFF2-40B4-BE49-F238E27FC236}">
                    <a16:creationId xmlns:a16="http://schemas.microsoft.com/office/drawing/2014/main" id="{78A4CDAA-EA98-FE12-98FD-B5C5652CA5A3}"/>
                  </a:ext>
                </a:extLst>
              </p:cNvPr>
              <p:cNvSpPr/>
              <p:nvPr/>
            </p:nvSpPr>
            <p:spPr>
              <a:xfrm>
                <a:off x="4914679" y="4084278"/>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Oval 100">
                <a:extLst>
                  <a:ext uri="{FF2B5EF4-FFF2-40B4-BE49-F238E27FC236}">
                    <a16:creationId xmlns:a16="http://schemas.microsoft.com/office/drawing/2014/main" id="{3CB70A58-E2AD-444F-E073-FF953786D9F4}"/>
                  </a:ext>
                </a:extLst>
              </p:cNvPr>
              <p:cNvSpPr/>
              <p:nvPr/>
            </p:nvSpPr>
            <p:spPr>
              <a:xfrm>
                <a:off x="5049272" y="4084278"/>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Oval 101">
                <a:extLst>
                  <a:ext uri="{FF2B5EF4-FFF2-40B4-BE49-F238E27FC236}">
                    <a16:creationId xmlns:a16="http://schemas.microsoft.com/office/drawing/2014/main" id="{8B68C3CA-AB8A-208F-2D3E-B616339B8ED6}"/>
                  </a:ext>
                </a:extLst>
              </p:cNvPr>
              <p:cNvSpPr/>
              <p:nvPr/>
            </p:nvSpPr>
            <p:spPr>
              <a:xfrm>
                <a:off x="5180890" y="4084278"/>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1" name="Oval 70">
              <a:extLst>
                <a:ext uri="{FF2B5EF4-FFF2-40B4-BE49-F238E27FC236}">
                  <a16:creationId xmlns:a16="http://schemas.microsoft.com/office/drawing/2014/main" id="{8C600D70-CC46-8DD2-55E8-19D6ACCB0CD0}"/>
                </a:ext>
              </a:extLst>
            </p:cNvPr>
            <p:cNvSpPr/>
            <p:nvPr/>
          </p:nvSpPr>
          <p:spPr>
            <a:xfrm>
              <a:off x="4460854" y="4509233"/>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Oval 71">
              <a:extLst>
                <a:ext uri="{FF2B5EF4-FFF2-40B4-BE49-F238E27FC236}">
                  <a16:creationId xmlns:a16="http://schemas.microsoft.com/office/drawing/2014/main" id="{7899EEED-375A-851F-BE9F-BE30C54278E9}"/>
                </a:ext>
              </a:extLst>
            </p:cNvPr>
            <p:cNvSpPr/>
            <p:nvPr/>
          </p:nvSpPr>
          <p:spPr>
            <a:xfrm>
              <a:off x="4595447" y="4509233"/>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Oval 72">
              <a:extLst>
                <a:ext uri="{FF2B5EF4-FFF2-40B4-BE49-F238E27FC236}">
                  <a16:creationId xmlns:a16="http://schemas.microsoft.com/office/drawing/2014/main" id="{AC65E43A-1D12-B2D5-5857-8770271CAC3B}"/>
                </a:ext>
              </a:extLst>
            </p:cNvPr>
            <p:cNvSpPr/>
            <p:nvPr/>
          </p:nvSpPr>
          <p:spPr>
            <a:xfrm>
              <a:off x="4730040" y="4509233"/>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Oval 73">
              <a:extLst>
                <a:ext uri="{FF2B5EF4-FFF2-40B4-BE49-F238E27FC236}">
                  <a16:creationId xmlns:a16="http://schemas.microsoft.com/office/drawing/2014/main" id="{E7218995-C0E2-CD7F-5914-5EF04CF5CC1A}"/>
                </a:ext>
              </a:extLst>
            </p:cNvPr>
            <p:cNvSpPr/>
            <p:nvPr/>
          </p:nvSpPr>
          <p:spPr>
            <a:xfrm>
              <a:off x="4864633" y="4509233"/>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Oval 74">
              <a:extLst>
                <a:ext uri="{FF2B5EF4-FFF2-40B4-BE49-F238E27FC236}">
                  <a16:creationId xmlns:a16="http://schemas.microsoft.com/office/drawing/2014/main" id="{F5112E67-CEBC-3CFF-9057-49CB3BF1EBE5}"/>
                </a:ext>
              </a:extLst>
            </p:cNvPr>
            <p:cNvSpPr/>
            <p:nvPr/>
          </p:nvSpPr>
          <p:spPr>
            <a:xfrm>
              <a:off x="4997718" y="4509233"/>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DE81ABA1-25FD-3D9A-3D7D-B055C74DA104}"/>
                </a:ext>
              </a:extLst>
            </p:cNvPr>
            <p:cNvSpPr/>
            <p:nvPr/>
          </p:nvSpPr>
          <p:spPr>
            <a:xfrm>
              <a:off x="5132311" y="4509233"/>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Oval 76">
              <a:extLst>
                <a:ext uri="{FF2B5EF4-FFF2-40B4-BE49-F238E27FC236}">
                  <a16:creationId xmlns:a16="http://schemas.microsoft.com/office/drawing/2014/main" id="{D52792EE-6EE0-3504-33CB-FC69622EC166}"/>
                </a:ext>
              </a:extLst>
            </p:cNvPr>
            <p:cNvSpPr/>
            <p:nvPr/>
          </p:nvSpPr>
          <p:spPr>
            <a:xfrm>
              <a:off x="5266904" y="4509233"/>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Oval 77">
              <a:extLst>
                <a:ext uri="{FF2B5EF4-FFF2-40B4-BE49-F238E27FC236}">
                  <a16:creationId xmlns:a16="http://schemas.microsoft.com/office/drawing/2014/main" id="{4134EC54-4C1F-0DBE-FAEC-A8931297CB73}"/>
                </a:ext>
              </a:extLst>
            </p:cNvPr>
            <p:cNvSpPr/>
            <p:nvPr/>
          </p:nvSpPr>
          <p:spPr>
            <a:xfrm>
              <a:off x="5401497" y="4509233"/>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B2101882-608F-2813-7785-654BBD1868E5}"/>
                </a:ext>
              </a:extLst>
            </p:cNvPr>
            <p:cNvSpPr/>
            <p:nvPr/>
          </p:nvSpPr>
          <p:spPr>
            <a:xfrm>
              <a:off x="5534581" y="4509233"/>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ED6ECC50-2A60-F881-D0CE-3A5F3FDBFE00}"/>
                </a:ext>
              </a:extLst>
            </p:cNvPr>
            <p:cNvSpPr/>
            <p:nvPr/>
          </p:nvSpPr>
          <p:spPr>
            <a:xfrm>
              <a:off x="5669174" y="4509233"/>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Oval 80">
              <a:extLst>
                <a:ext uri="{FF2B5EF4-FFF2-40B4-BE49-F238E27FC236}">
                  <a16:creationId xmlns:a16="http://schemas.microsoft.com/office/drawing/2014/main" id="{D1F63551-AEB7-D3FA-4EDA-62D5D5B8FE21}"/>
                </a:ext>
              </a:extLst>
            </p:cNvPr>
            <p:cNvSpPr/>
            <p:nvPr/>
          </p:nvSpPr>
          <p:spPr>
            <a:xfrm>
              <a:off x="5803767" y="4509233"/>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0450BA8F-8653-66FC-5BEC-03BDFDB56D2C}"/>
                </a:ext>
              </a:extLst>
            </p:cNvPr>
            <p:cNvSpPr/>
            <p:nvPr/>
          </p:nvSpPr>
          <p:spPr>
            <a:xfrm>
              <a:off x="4791000" y="4628382"/>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5A84076C-61F4-0F96-C9AD-A6CE15562591}"/>
                </a:ext>
              </a:extLst>
            </p:cNvPr>
            <p:cNvSpPr/>
            <p:nvPr/>
          </p:nvSpPr>
          <p:spPr>
            <a:xfrm>
              <a:off x="4925593" y="4628382"/>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Oval 83">
              <a:extLst>
                <a:ext uri="{FF2B5EF4-FFF2-40B4-BE49-F238E27FC236}">
                  <a16:creationId xmlns:a16="http://schemas.microsoft.com/office/drawing/2014/main" id="{3B5CEE94-991F-FDEC-3B5F-EBF78BB289ED}"/>
                </a:ext>
              </a:extLst>
            </p:cNvPr>
            <p:cNvSpPr/>
            <p:nvPr/>
          </p:nvSpPr>
          <p:spPr>
            <a:xfrm>
              <a:off x="5058678" y="4628382"/>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Oval 84">
              <a:extLst>
                <a:ext uri="{FF2B5EF4-FFF2-40B4-BE49-F238E27FC236}">
                  <a16:creationId xmlns:a16="http://schemas.microsoft.com/office/drawing/2014/main" id="{5D25C16C-7805-30FA-CAA6-53127244B98D}"/>
                </a:ext>
              </a:extLst>
            </p:cNvPr>
            <p:cNvSpPr/>
            <p:nvPr/>
          </p:nvSpPr>
          <p:spPr>
            <a:xfrm>
              <a:off x="5193271" y="4628382"/>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Oval 85">
              <a:extLst>
                <a:ext uri="{FF2B5EF4-FFF2-40B4-BE49-F238E27FC236}">
                  <a16:creationId xmlns:a16="http://schemas.microsoft.com/office/drawing/2014/main" id="{06E03F16-F7BB-1656-1B2A-8BBA7E32A5B9}"/>
                </a:ext>
              </a:extLst>
            </p:cNvPr>
            <p:cNvSpPr/>
            <p:nvPr/>
          </p:nvSpPr>
          <p:spPr>
            <a:xfrm>
              <a:off x="5327864" y="4628382"/>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A28F8B6E-E468-1C41-A376-70FBD2B660E0}"/>
                </a:ext>
              </a:extLst>
            </p:cNvPr>
            <p:cNvSpPr/>
            <p:nvPr/>
          </p:nvSpPr>
          <p:spPr>
            <a:xfrm>
              <a:off x="5462457" y="4628382"/>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Flowchart: Magnetic Disk 734">
              <a:extLst>
                <a:ext uri="{FF2B5EF4-FFF2-40B4-BE49-F238E27FC236}">
                  <a16:creationId xmlns:a16="http://schemas.microsoft.com/office/drawing/2014/main" id="{F4B96273-F5F2-260C-DF36-32A86B98B2B3}"/>
                </a:ext>
              </a:extLst>
            </p:cNvPr>
            <p:cNvSpPr/>
            <p:nvPr/>
          </p:nvSpPr>
          <p:spPr>
            <a:xfrm>
              <a:off x="4344879" y="2310115"/>
              <a:ext cx="1726080" cy="2488432"/>
            </a:xfrm>
            <a:prstGeom prst="flowChartMagneticDisk">
              <a:avLst/>
            </a:prstGeom>
            <a:noFill/>
            <a:ln w="57150">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9" name="Graphic 195">
              <a:extLst>
                <a:ext uri="{FF2B5EF4-FFF2-40B4-BE49-F238E27FC236}">
                  <a16:creationId xmlns:a16="http://schemas.microsoft.com/office/drawing/2014/main" id="{1CAB49CB-ED65-8D26-0AAA-711AF1B620E5}"/>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65535" y="3082370"/>
              <a:ext cx="365760" cy="365760"/>
            </a:xfrm>
            <a:prstGeom prst="rect">
              <a:avLst/>
            </a:prstGeom>
          </p:spPr>
        </p:pic>
      </p:grpSp>
      <p:grpSp>
        <p:nvGrpSpPr>
          <p:cNvPr id="129" name="Group 128">
            <a:extLst>
              <a:ext uri="{FF2B5EF4-FFF2-40B4-BE49-F238E27FC236}">
                <a16:creationId xmlns:a16="http://schemas.microsoft.com/office/drawing/2014/main" id="{0797DFB5-FD7A-8EFF-BD9E-702325F8B810}"/>
              </a:ext>
            </a:extLst>
          </p:cNvPr>
          <p:cNvGrpSpPr/>
          <p:nvPr/>
        </p:nvGrpSpPr>
        <p:grpSpPr>
          <a:xfrm>
            <a:off x="5347592" y="3550521"/>
            <a:ext cx="1278561" cy="1273447"/>
            <a:chOff x="6982843" y="3284196"/>
            <a:chExt cx="1278561" cy="1273447"/>
          </a:xfrm>
        </p:grpSpPr>
        <p:sp>
          <p:nvSpPr>
            <p:cNvPr id="130" name="Rectangle: Rounded Corners 650">
              <a:extLst>
                <a:ext uri="{FF2B5EF4-FFF2-40B4-BE49-F238E27FC236}">
                  <a16:creationId xmlns:a16="http://schemas.microsoft.com/office/drawing/2014/main" id="{04767486-BC95-F01E-D0A7-318AD32BCB4A}"/>
                </a:ext>
              </a:extLst>
            </p:cNvPr>
            <p:cNvSpPr/>
            <p:nvPr/>
          </p:nvSpPr>
          <p:spPr>
            <a:xfrm>
              <a:off x="6982843" y="3284196"/>
              <a:ext cx="1278561" cy="1273447"/>
            </a:xfrm>
            <a:prstGeom prst="roundRect">
              <a:avLst>
                <a:gd name="adj" fmla="val 8824"/>
              </a:avLst>
            </a:prstGeom>
            <a:noFill/>
            <a:ln w="127000">
              <a:solidFill>
                <a:srgbClr val="0078D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1" name="Picture 130">
              <a:extLst>
                <a:ext uri="{FF2B5EF4-FFF2-40B4-BE49-F238E27FC236}">
                  <a16:creationId xmlns:a16="http://schemas.microsoft.com/office/drawing/2014/main" id="{AA2D78A3-DEAA-9CF1-21A4-07137BBBA85E}"/>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l="16084" r="16084"/>
            <a:stretch/>
          </p:blipFill>
          <p:spPr>
            <a:xfrm>
              <a:off x="7263817" y="3562613"/>
              <a:ext cx="716613" cy="716613"/>
            </a:xfrm>
            <a:prstGeom prst="ellipse">
              <a:avLst/>
            </a:prstGeom>
          </p:spPr>
        </p:pic>
      </p:grpSp>
      <p:grpSp>
        <p:nvGrpSpPr>
          <p:cNvPr id="132" name="Group 131">
            <a:extLst>
              <a:ext uri="{FF2B5EF4-FFF2-40B4-BE49-F238E27FC236}">
                <a16:creationId xmlns:a16="http://schemas.microsoft.com/office/drawing/2014/main" id="{A861724A-D976-0731-D055-AE8610E5C0AE}"/>
              </a:ext>
            </a:extLst>
          </p:cNvPr>
          <p:cNvGrpSpPr/>
          <p:nvPr/>
        </p:nvGrpSpPr>
        <p:grpSpPr>
          <a:xfrm>
            <a:off x="4243045" y="4017376"/>
            <a:ext cx="973210" cy="346570"/>
            <a:chOff x="6178520" y="3795126"/>
            <a:chExt cx="973210" cy="346570"/>
          </a:xfrm>
        </p:grpSpPr>
        <p:cxnSp>
          <p:nvCxnSpPr>
            <p:cNvPr id="133" name="Straight Arrow Connector 132">
              <a:extLst>
                <a:ext uri="{FF2B5EF4-FFF2-40B4-BE49-F238E27FC236}">
                  <a16:creationId xmlns:a16="http://schemas.microsoft.com/office/drawing/2014/main" id="{733B3004-0272-B6A6-ACDF-986B1AE7DC3C}"/>
                </a:ext>
              </a:extLst>
            </p:cNvPr>
            <p:cNvCxnSpPr>
              <a:cxnSpLocks/>
            </p:cNvCxnSpPr>
            <p:nvPr/>
          </p:nvCxnSpPr>
          <p:spPr>
            <a:xfrm>
              <a:off x="6178520" y="3968621"/>
              <a:ext cx="759884" cy="0"/>
            </a:xfrm>
            <a:prstGeom prst="straightConnector1">
              <a:avLst/>
            </a:prstGeom>
            <a:ln w="107950">
              <a:solidFill>
                <a:srgbClr val="0078D7"/>
              </a:solidFill>
              <a:prstDash val="solid"/>
              <a:headEnd w="med" len="med"/>
              <a:tailEnd type="none" w="lg" len="med"/>
            </a:ln>
          </p:spPr>
          <p:style>
            <a:lnRef idx="1">
              <a:schemeClr val="accent1"/>
            </a:lnRef>
            <a:fillRef idx="0">
              <a:schemeClr val="accent1"/>
            </a:fillRef>
            <a:effectRef idx="0">
              <a:schemeClr val="accent1"/>
            </a:effectRef>
            <a:fontRef idx="minor">
              <a:schemeClr val="tx1"/>
            </a:fontRef>
          </p:style>
        </p:cxnSp>
        <p:sp>
          <p:nvSpPr>
            <p:cNvPr id="134" name="Isosceles Triangle 780">
              <a:extLst>
                <a:ext uri="{FF2B5EF4-FFF2-40B4-BE49-F238E27FC236}">
                  <a16:creationId xmlns:a16="http://schemas.microsoft.com/office/drawing/2014/main" id="{0BB55924-A78F-CE5C-D3AB-817CBA8BCD48}"/>
                </a:ext>
              </a:extLst>
            </p:cNvPr>
            <p:cNvSpPr/>
            <p:nvPr/>
          </p:nvSpPr>
          <p:spPr>
            <a:xfrm rot="5400000">
              <a:off x="6850927" y="3840893"/>
              <a:ext cx="346570" cy="255036"/>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5" name="Picture 134" descr="Image result for azure functions logo png">
            <a:extLst>
              <a:ext uri="{FF2B5EF4-FFF2-40B4-BE49-F238E27FC236}">
                <a16:creationId xmlns:a16="http://schemas.microsoft.com/office/drawing/2014/main" id="{B2EF7D30-79A0-4F6C-F6C4-CBDA07F5A384}"/>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5118591" y="3317650"/>
            <a:ext cx="476556" cy="459068"/>
          </a:xfrm>
          <a:prstGeom prst="rect">
            <a:avLst/>
          </a:prstGeom>
          <a:solidFill>
            <a:schemeClr val="bg1"/>
          </a:solidFill>
        </p:spPr>
      </p:pic>
      <p:grpSp>
        <p:nvGrpSpPr>
          <p:cNvPr id="136" name="Group 135">
            <a:extLst>
              <a:ext uri="{FF2B5EF4-FFF2-40B4-BE49-F238E27FC236}">
                <a16:creationId xmlns:a16="http://schemas.microsoft.com/office/drawing/2014/main" id="{FD4722A0-59A8-B23C-DB0A-05C743A497DB}"/>
              </a:ext>
            </a:extLst>
          </p:cNvPr>
          <p:cNvGrpSpPr/>
          <p:nvPr/>
        </p:nvGrpSpPr>
        <p:grpSpPr>
          <a:xfrm>
            <a:off x="6783803" y="4017376"/>
            <a:ext cx="973210" cy="346570"/>
            <a:chOff x="8705630" y="3920230"/>
            <a:chExt cx="973210" cy="346570"/>
          </a:xfrm>
        </p:grpSpPr>
        <p:cxnSp>
          <p:nvCxnSpPr>
            <p:cNvPr id="137" name="Straight Arrow Connector 136">
              <a:extLst>
                <a:ext uri="{FF2B5EF4-FFF2-40B4-BE49-F238E27FC236}">
                  <a16:creationId xmlns:a16="http://schemas.microsoft.com/office/drawing/2014/main" id="{0A0E6211-C7BD-1E94-585E-35FE428819B5}"/>
                </a:ext>
              </a:extLst>
            </p:cNvPr>
            <p:cNvCxnSpPr>
              <a:cxnSpLocks/>
            </p:cNvCxnSpPr>
            <p:nvPr/>
          </p:nvCxnSpPr>
          <p:spPr>
            <a:xfrm>
              <a:off x="8705630" y="4093725"/>
              <a:ext cx="759884" cy="0"/>
            </a:xfrm>
            <a:prstGeom prst="straightConnector1">
              <a:avLst/>
            </a:prstGeom>
            <a:ln w="107950">
              <a:solidFill>
                <a:srgbClr val="0078D7"/>
              </a:solidFill>
              <a:prstDash val="solid"/>
              <a:headEnd w="med" len="med"/>
              <a:tailEnd type="none" w="lg" len="med"/>
            </a:ln>
          </p:spPr>
          <p:style>
            <a:lnRef idx="1">
              <a:schemeClr val="accent1"/>
            </a:lnRef>
            <a:fillRef idx="0">
              <a:schemeClr val="accent1"/>
            </a:fillRef>
            <a:effectRef idx="0">
              <a:schemeClr val="accent1"/>
            </a:effectRef>
            <a:fontRef idx="minor">
              <a:schemeClr val="tx1"/>
            </a:fontRef>
          </p:style>
        </p:cxnSp>
        <p:sp>
          <p:nvSpPr>
            <p:cNvPr id="138" name="Isosceles Triangle 785">
              <a:extLst>
                <a:ext uri="{FF2B5EF4-FFF2-40B4-BE49-F238E27FC236}">
                  <a16:creationId xmlns:a16="http://schemas.microsoft.com/office/drawing/2014/main" id="{1B546ACF-FA7D-44B4-F871-2107F4F7AE04}"/>
                </a:ext>
              </a:extLst>
            </p:cNvPr>
            <p:cNvSpPr/>
            <p:nvPr/>
          </p:nvSpPr>
          <p:spPr>
            <a:xfrm rot="5400000">
              <a:off x="9378037" y="3965997"/>
              <a:ext cx="346570" cy="255036"/>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a:extLst>
              <a:ext uri="{FF2B5EF4-FFF2-40B4-BE49-F238E27FC236}">
                <a16:creationId xmlns:a16="http://schemas.microsoft.com/office/drawing/2014/main" id="{661F96BE-379B-6EE5-4C57-962024D5AB18}"/>
              </a:ext>
            </a:extLst>
          </p:cNvPr>
          <p:cNvGrpSpPr/>
          <p:nvPr/>
        </p:nvGrpSpPr>
        <p:grpSpPr>
          <a:xfrm>
            <a:off x="7680602" y="2532365"/>
            <a:ext cx="1912754" cy="2488432"/>
            <a:chOff x="8988702" y="2310115"/>
            <a:chExt cx="1912754" cy="2488432"/>
          </a:xfrm>
        </p:grpSpPr>
        <p:sp>
          <p:nvSpPr>
            <p:cNvPr id="140" name="Oval 139">
              <a:extLst>
                <a:ext uri="{FF2B5EF4-FFF2-40B4-BE49-F238E27FC236}">
                  <a16:creationId xmlns:a16="http://schemas.microsoft.com/office/drawing/2014/main" id="{0F07BEAF-65FA-4FE9-93E3-3405E0C6A321}"/>
                </a:ext>
              </a:extLst>
            </p:cNvPr>
            <p:cNvSpPr/>
            <p:nvPr/>
          </p:nvSpPr>
          <p:spPr>
            <a:xfrm>
              <a:off x="9218904" y="3934265"/>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Oval 140">
              <a:extLst>
                <a:ext uri="{FF2B5EF4-FFF2-40B4-BE49-F238E27FC236}">
                  <a16:creationId xmlns:a16="http://schemas.microsoft.com/office/drawing/2014/main" id="{0ECBB9E5-559D-E67F-FE56-5389E75F3255}"/>
                </a:ext>
              </a:extLst>
            </p:cNvPr>
            <p:cNvSpPr/>
            <p:nvPr/>
          </p:nvSpPr>
          <p:spPr>
            <a:xfrm>
              <a:off x="9353497" y="3934265"/>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2" name="Oval 141">
              <a:extLst>
                <a:ext uri="{FF2B5EF4-FFF2-40B4-BE49-F238E27FC236}">
                  <a16:creationId xmlns:a16="http://schemas.microsoft.com/office/drawing/2014/main" id="{DA5ADDB0-F171-5487-B511-BF8B525D1005}"/>
                </a:ext>
              </a:extLst>
            </p:cNvPr>
            <p:cNvSpPr/>
            <p:nvPr/>
          </p:nvSpPr>
          <p:spPr>
            <a:xfrm>
              <a:off x="9488090" y="3934265"/>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Oval 142">
              <a:extLst>
                <a:ext uri="{FF2B5EF4-FFF2-40B4-BE49-F238E27FC236}">
                  <a16:creationId xmlns:a16="http://schemas.microsoft.com/office/drawing/2014/main" id="{70A05031-B26D-7693-FF64-C0120DB27C3A}"/>
                </a:ext>
              </a:extLst>
            </p:cNvPr>
            <p:cNvSpPr/>
            <p:nvPr/>
          </p:nvSpPr>
          <p:spPr>
            <a:xfrm>
              <a:off x="9622683" y="3934265"/>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4" name="Oval 143">
              <a:extLst>
                <a:ext uri="{FF2B5EF4-FFF2-40B4-BE49-F238E27FC236}">
                  <a16:creationId xmlns:a16="http://schemas.microsoft.com/office/drawing/2014/main" id="{3D8E25DF-5A9B-A4DB-D440-984E015BF8F4}"/>
                </a:ext>
              </a:extLst>
            </p:cNvPr>
            <p:cNvSpPr/>
            <p:nvPr/>
          </p:nvSpPr>
          <p:spPr>
            <a:xfrm>
              <a:off x="9755768" y="393426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Oval 144">
              <a:extLst>
                <a:ext uri="{FF2B5EF4-FFF2-40B4-BE49-F238E27FC236}">
                  <a16:creationId xmlns:a16="http://schemas.microsoft.com/office/drawing/2014/main" id="{BAC6FAB3-D16B-D6DB-5115-2A3FC8A35E6C}"/>
                </a:ext>
              </a:extLst>
            </p:cNvPr>
            <p:cNvSpPr/>
            <p:nvPr/>
          </p:nvSpPr>
          <p:spPr>
            <a:xfrm>
              <a:off x="9890361" y="393426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6" name="Oval 145">
              <a:extLst>
                <a:ext uri="{FF2B5EF4-FFF2-40B4-BE49-F238E27FC236}">
                  <a16:creationId xmlns:a16="http://schemas.microsoft.com/office/drawing/2014/main" id="{B4A23B01-EAD4-4EE8-E549-7815B45D83AB}"/>
                </a:ext>
              </a:extLst>
            </p:cNvPr>
            <p:cNvSpPr/>
            <p:nvPr/>
          </p:nvSpPr>
          <p:spPr>
            <a:xfrm>
              <a:off x="10024954" y="393426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7" name="Oval 146">
              <a:extLst>
                <a:ext uri="{FF2B5EF4-FFF2-40B4-BE49-F238E27FC236}">
                  <a16:creationId xmlns:a16="http://schemas.microsoft.com/office/drawing/2014/main" id="{21C6A5C7-7CDE-AFDA-C417-D3CE922CC765}"/>
                </a:ext>
              </a:extLst>
            </p:cNvPr>
            <p:cNvSpPr/>
            <p:nvPr/>
          </p:nvSpPr>
          <p:spPr>
            <a:xfrm>
              <a:off x="10159547" y="393426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Oval 147">
              <a:extLst>
                <a:ext uri="{FF2B5EF4-FFF2-40B4-BE49-F238E27FC236}">
                  <a16:creationId xmlns:a16="http://schemas.microsoft.com/office/drawing/2014/main" id="{EF5458EB-6420-C7CC-9B77-0C4CCADDD4FF}"/>
                </a:ext>
              </a:extLst>
            </p:cNvPr>
            <p:cNvSpPr/>
            <p:nvPr/>
          </p:nvSpPr>
          <p:spPr>
            <a:xfrm>
              <a:off x="10292631" y="3934265"/>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Oval 148">
              <a:extLst>
                <a:ext uri="{FF2B5EF4-FFF2-40B4-BE49-F238E27FC236}">
                  <a16:creationId xmlns:a16="http://schemas.microsoft.com/office/drawing/2014/main" id="{7A640D73-5E16-9CEA-F97F-F8DCCA7F38BA}"/>
                </a:ext>
              </a:extLst>
            </p:cNvPr>
            <p:cNvSpPr/>
            <p:nvPr/>
          </p:nvSpPr>
          <p:spPr>
            <a:xfrm>
              <a:off x="10427224" y="3934265"/>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Oval 149">
              <a:extLst>
                <a:ext uri="{FF2B5EF4-FFF2-40B4-BE49-F238E27FC236}">
                  <a16:creationId xmlns:a16="http://schemas.microsoft.com/office/drawing/2014/main" id="{297492C9-4BA8-1FB1-65C6-61B27E9ED449}"/>
                </a:ext>
              </a:extLst>
            </p:cNvPr>
            <p:cNvSpPr/>
            <p:nvPr/>
          </p:nvSpPr>
          <p:spPr>
            <a:xfrm>
              <a:off x="10561817" y="3934265"/>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1" name="Oval 150">
              <a:extLst>
                <a:ext uri="{FF2B5EF4-FFF2-40B4-BE49-F238E27FC236}">
                  <a16:creationId xmlns:a16="http://schemas.microsoft.com/office/drawing/2014/main" id="{8DDDF3E9-EF9E-8B4E-D8E8-E69108A8EF40}"/>
                </a:ext>
              </a:extLst>
            </p:cNvPr>
            <p:cNvSpPr/>
            <p:nvPr/>
          </p:nvSpPr>
          <p:spPr>
            <a:xfrm>
              <a:off x="10696410" y="3934265"/>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2" name="Oval 151">
              <a:extLst>
                <a:ext uri="{FF2B5EF4-FFF2-40B4-BE49-F238E27FC236}">
                  <a16:creationId xmlns:a16="http://schemas.microsoft.com/office/drawing/2014/main" id="{F278891C-CFBA-FBF8-7D85-79F81118D0AD}"/>
                </a:ext>
              </a:extLst>
            </p:cNvPr>
            <p:cNvSpPr/>
            <p:nvPr/>
          </p:nvSpPr>
          <p:spPr>
            <a:xfrm>
              <a:off x="9218904" y="4394241"/>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3" name="Oval 152">
              <a:extLst>
                <a:ext uri="{FF2B5EF4-FFF2-40B4-BE49-F238E27FC236}">
                  <a16:creationId xmlns:a16="http://schemas.microsoft.com/office/drawing/2014/main" id="{B3086049-7124-D0DA-61AC-7DB9D5955186}"/>
                </a:ext>
              </a:extLst>
            </p:cNvPr>
            <p:cNvSpPr/>
            <p:nvPr/>
          </p:nvSpPr>
          <p:spPr>
            <a:xfrm>
              <a:off x="9353497" y="4394241"/>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4" name="Oval 153">
              <a:extLst>
                <a:ext uri="{FF2B5EF4-FFF2-40B4-BE49-F238E27FC236}">
                  <a16:creationId xmlns:a16="http://schemas.microsoft.com/office/drawing/2014/main" id="{3D30D4EC-01C5-6E68-852B-A35DF78CAFB7}"/>
                </a:ext>
              </a:extLst>
            </p:cNvPr>
            <p:cNvSpPr/>
            <p:nvPr/>
          </p:nvSpPr>
          <p:spPr>
            <a:xfrm>
              <a:off x="9488090" y="4394241"/>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5" name="Oval 154">
              <a:extLst>
                <a:ext uri="{FF2B5EF4-FFF2-40B4-BE49-F238E27FC236}">
                  <a16:creationId xmlns:a16="http://schemas.microsoft.com/office/drawing/2014/main" id="{97DA0648-9E5E-834C-0690-E0CF1BDDF5EE}"/>
                </a:ext>
              </a:extLst>
            </p:cNvPr>
            <p:cNvSpPr/>
            <p:nvPr/>
          </p:nvSpPr>
          <p:spPr>
            <a:xfrm>
              <a:off x="9622683" y="439424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Oval 155">
              <a:extLst>
                <a:ext uri="{FF2B5EF4-FFF2-40B4-BE49-F238E27FC236}">
                  <a16:creationId xmlns:a16="http://schemas.microsoft.com/office/drawing/2014/main" id="{470C55A3-CF12-2B5D-7229-11A87B0EA807}"/>
                </a:ext>
              </a:extLst>
            </p:cNvPr>
            <p:cNvSpPr/>
            <p:nvPr/>
          </p:nvSpPr>
          <p:spPr>
            <a:xfrm>
              <a:off x="9755768" y="4394241"/>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7" name="Oval 156">
              <a:extLst>
                <a:ext uri="{FF2B5EF4-FFF2-40B4-BE49-F238E27FC236}">
                  <a16:creationId xmlns:a16="http://schemas.microsoft.com/office/drawing/2014/main" id="{FD6D2508-B39C-82C1-FC13-B5B7853D9C20}"/>
                </a:ext>
              </a:extLst>
            </p:cNvPr>
            <p:cNvSpPr/>
            <p:nvPr/>
          </p:nvSpPr>
          <p:spPr>
            <a:xfrm>
              <a:off x="9890361" y="4394241"/>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8" name="Oval 157">
              <a:extLst>
                <a:ext uri="{FF2B5EF4-FFF2-40B4-BE49-F238E27FC236}">
                  <a16:creationId xmlns:a16="http://schemas.microsoft.com/office/drawing/2014/main" id="{C98FB471-27A0-3CB8-4681-0AF597CE5992}"/>
                </a:ext>
              </a:extLst>
            </p:cNvPr>
            <p:cNvSpPr/>
            <p:nvPr/>
          </p:nvSpPr>
          <p:spPr>
            <a:xfrm>
              <a:off x="10024954" y="4394241"/>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9" name="Oval 158">
              <a:extLst>
                <a:ext uri="{FF2B5EF4-FFF2-40B4-BE49-F238E27FC236}">
                  <a16:creationId xmlns:a16="http://schemas.microsoft.com/office/drawing/2014/main" id="{10D9C983-7836-A6C7-7D5D-FA2D22943A0D}"/>
                </a:ext>
              </a:extLst>
            </p:cNvPr>
            <p:cNvSpPr/>
            <p:nvPr/>
          </p:nvSpPr>
          <p:spPr>
            <a:xfrm>
              <a:off x="10159547" y="439424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0" name="Oval 159">
              <a:extLst>
                <a:ext uri="{FF2B5EF4-FFF2-40B4-BE49-F238E27FC236}">
                  <a16:creationId xmlns:a16="http://schemas.microsoft.com/office/drawing/2014/main" id="{F2E0B2FD-C231-0B4D-261C-560EE99771EB}"/>
                </a:ext>
              </a:extLst>
            </p:cNvPr>
            <p:cNvSpPr/>
            <p:nvPr/>
          </p:nvSpPr>
          <p:spPr>
            <a:xfrm>
              <a:off x="10292631" y="4394241"/>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1" name="Oval 160">
              <a:extLst>
                <a:ext uri="{FF2B5EF4-FFF2-40B4-BE49-F238E27FC236}">
                  <a16:creationId xmlns:a16="http://schemas.microsoft.com/office/drawing/2014/main" id="{E7B0E271-DFC8-2F18-0D4F-F0AEFA336866}"/>
                </a:ext>
              </a:extLst>
            </p:cNvPr>
            <p:cNvSpPr/>
            <p:nvPr/>
          </p:nvSpPr>
          <p:spPr>
            <a:xfrm>
              <a:off x="10427224" y="4394241"/>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2" name="Oval 161">
              <a:extLst>
                <a:ext uri="{FF2B5EF4-FFF2-40B4-BE49-F238E27FC236}">
                  <a16:creationId xmlns:a16="http://schemas.microsoft.com/office/drawing/2014/main" id="{FC5AF706-3F1A-BE83-AD3D-A18DBD6FBE09}"/>
                </a:ext>
              </a:extLst>
            </p:cNvPr>
            <p:cNvSpPr/>
            <p:nvPr/>
          </p:nvSpPr>
          <p:spPr>
            <a:xfrm>
              <a:off x="10561817" y="4394241"/>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3" name="Oval 162">
              <a:extLst>
                <a:ext uri="{FF2B5EF4-FFF2-40B4-BE49-F238E27FC236}">
                  <a16:creationId xmlns:a16="http://schemas.microsoft.com/office/drawing/2014/main" id="{7EF21D65-330A-DD0C-8373-029E78853CC1}"/>
                </a:ext>
              </a:extLst>
            </p:cNvPr>
            <p:cNvSpPr/>
            <p:nvPr/>
          </p:nvSpPr>
          <p:spPr>
            <a:xfrm>
              <a:off x="10696410" y="439424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4" name="Oval 163">
              <a:extLst>
                <a:ext uri="{FF2B5EF4-FFF2-40B4-BE49-F238E27FC236}">
                  <a16:creationId xmlns:a16="http://schemas.microsoft.com/office/drawing/2014/main" id="{D90E6369-F947-CA8D-1A93-BD0F6AE11E99}"/>
                </a:ext>
              </a:extLst>
            </p:cNvPr>
            <p:cNvSpPr/>
            <p:nvPr/>
          </p:nvSpPr>
          <p:spPr>
            <a:xfrm>
              <a:off x="9155172" y="4276476"/>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5" name="Oval 164">
              <a:extLst>
                <a:ext uri="{FF2B5EF4-FFF2-40B4-BE49-F238E27FC236}">
                  <a16:creationId xmlns:a16="http://schemas.microsoft.com/office/drawing/2014/main" id="{B75CC757-BAB0-0F57-E4A5-D77DF32A62E0}"/>
                </a:ext>
              </a:extLst>
            </p:cNvPr>
            <p:cNvSpPr/>
            <p:nvPr/>
          </p:nvSpPr>
          <p:spPr>
            <a:xfrm>
              <a:off x="9289765" y="4276476"/>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Oval 165">
              <a:extLst>
                <a:ext uri="{FF2B5EF4-FFF2-40B4-BE49-F238E27FC236}">
                  <a16:creationId xmlns:a16="http://schemas.microsoft.com/office/drawing/2014/main" id="{72D2DA85-6600-2B15-493C-C03D58A8E6AB}"/>
                </a:ext>
              </a:extLst>
            </p:cNvPr>
            <p:cNvSpPr/>
            <p:nvPr/>
          </p:nvSpPr>
          <p:spPr>
            <a:xfrm>
              <a:off x="9424358" y="4276476"/>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7" name="Oval 166">
              <a:extLst>
                <a:ext uri="{FF2B5EF4-FFF2-40B4-BE49-F238E27FC236}">
                  <a16:creationId xmlns:a16="http://schemas.microsoft.com/office/drawing/2014/main" id="{1D677B75-862F-0EF1-C8D9-7A7F342FA125}"/>
                </a:ext>
              </a:extLst>
            </p:cNvPr>
            <p:cNvSpPr/>
            <p:nvPr/>
          </p:nvSpPr>
          <p:spPr>
            <a:xfrm>
              <a:off x="9558951" y="4276476"/>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Oval 167">
              <a:extLst>
                <a:ext uri="{FF2B5EF4-FFF2-40B4-BE49-F238E27FC236}">
                  <a16:creationId xmlns:a16="http://schemas.microsoft.com/office/drawing/2014/main" id="{B60353A0-BFC3-EDEE-EFC1-7EACB6744AF4}"/>
                </a:ext>
              </a:extLst>
            </p:cNvPr>
            <p:cNvSpPr/>
            <p:nvPr/>
          </p:nvSpPr>
          <p:spPr>
            <a:xfrm>
              <a:off x="9692036" y="4276476"/>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9" name="Oval 168">
              <a:extLst>
                <a:ext uri="{FF2B5EF4-FFF2-40B4-BE49-F238E27FC236}">
                  <a16:creationId xmlns:a16="http://schemas.microsoft.com/office/drawing/2014/main" id="{5630E334-5AB1-E36C-261A-D0C2CA591549}"/>
                </a:ext>
              </a:extLst>
            </p:cNvPr>
            <p:cNvSpPr/>
            <p:nvPr/>
          </p:nvSpPr>
          <p:spPr>
            <a:xfrm>
              <a:off x="9826629" y="4276476"/>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0" name="Oval 169">
              <a:extLst>
                <a:ext uri="{FF2B5EF4-FFF2-40B4-BE49-F238E27FC236}">
                  <a16:creationId xmlns:a16="http://schemas.microsoft.com/office/drawing/2014/main" id="{983501BF-18E1-BC75-068F-2924F8E381EC}"/>
                </a:ext>
              </a:extLst>
            </p:cNvPr>
            <p:cNvSpPr/>
            <p:nvPr/>
          </p:nvSpPr>
          <p:spPr>
            <a:xfrm>
              <a:off x="9961222" y="4276476"/>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1" name="Oval 170">
              <a:extLst>
                <a:ext uri="{FF2B5EF4-FFF2-40B4-BE49-F238E27FC236}">
                  <a16:creationId xmlns:a16="http://schemas.microsoft.com/office/drawing/2014/main" id="{99AAA907-8A84-5947-09B8-9DAFD5B05091}"/>
                </a:ext>
              </a:extLst>
            </p:cNvPr>
            <p:cNvSpPr/>
            <p:nvPr/>
          </p:nvSpPr>
          <p:spPr>
            <a:xfrm>
              <a:off x="10095815" y="4276476"/>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2" name="Oval 171">
              <a:extLst>
                <a:ext uri="{FF2B5EF4-FFF2-40B4-BE49-F238E27FC236}">
                  <a16:creationId xmlns:a16="http://schemas.microsoft.com/office/drawing/2014/main" id="{694C35EF-E7BE-C373-AEC1-BEB3502F3F49}"/>
                </a:ext>
              </a:extLst>
            </p:cNvPr>
            <p:cNvSpPr/>
            <p:nvPr/>
          </p:nvSpPr>
          <p:spPr>
            <a:xfrm>
              <a:off x="10228899" y="4276476"/>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3" name="Oval 172">
              <a:extLst>
                <a:ext uri="{FF2B5EF4-FFF2-40B4-BE49-F238E27FC236}">
                  <a16:creationId xmlns:a16="http://schemas.microsoft.com/office/drawing/2014/main" id="{05E04393-B161-5061-E5D7-9A361D0A6C71}"/>
                </a:ext>
              </a:extLst>
            </p:cNvPr>
            <p:cNvSpPr/>
            <p:nvPr/>
          </p:nvSpPr>
          <p:spPr>
            <a:xfrm>
              <a:off x="10363492" y="4276476"/>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 name="Oval 173">
              <a:extLst>
                <a:ext uri="{FF2B5EF4-FFF2-40B4-BE49-F238E27FC236}">
                  <a16:creationId xmlns:a16="http://schemas.microsoft.com/office/drawing/2014/main" id="{70D3035B-AA67-1563-8D06-BBFFE301AEBD}"/>
                </a:ext>
              </a:extLst>
            </p:cNvPr>
            <p:cNvSpPr/>
            <p:nvPr/>
          </p:nvSpPr>
          <p:spPr>
            <a:xfrm>
              <a:off x="10498085" y="4276476"/>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5" name="Oval 174">
              <a:extLst>
                <a:ext uri="{FF2B5EF4-FFF2-40B4-BE49-F238E27FC236}">
                  <a16:creationId xmlns:a16="http://schemas.microsoft.com/office/drawing/2014/main" id="{42C2305A-97AB-CF59-1AEF-C8CD0A344EA6}"/>
                </a:ext>
              </a:extLst>
            </p:cNvPr>
            <p:cNvSpPr/>
            <p:nvPr/>
          </p:nvSpPr>
          <p:spPr>
            <a:xfrm>
              <a:off x="10632678" y="4276476"/>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6" name="Oval 175">
              <a:extLst>
                <a:ext uri="{FF2B5EF4-FFF2-40B4-BE49-F238E27FC236}">
                  <a16:creationId xmlns:a16="http://schemas.microsoft.com/office/drawing/2014/main" id="{B99EA9B4-DCE9-D8FD-89EE-8EEF6540D97D}"/>
                </a:ext>
              </a:extLst>
            </p:cNvPr>
            <p:cNvSpPr/>
            <p:nvPr/>
          </p:nvSpPr>
          <p:spPr>
            <a:xfrm>
              <a:off x="10764296" y="4276476"/>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7" name="Oval 176">
              <a:extLst>
                <a:ext uri="{FF2B5EF4-FFF2-40B4-BE49-F238E27FC236}">
                  <a16:creationId xmlns:a16="http://schemas.microsoft.com/office/drawing/2014/main" id="{F80479C9-B92F-DF00-E4A6-5BD877C12CAC}"/>
                </a:ext>
              </a:extLst>
            </p:cNvPr>
            <p:cNvSpPr/>
            <p:nvPr/>
          </p:nvSpPr>
          <p:spPr>
            <a:xfrm>
              <a:off x="9155172" y="4050643"/>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8" name="Oval 177">
              <a:extLst>
                <a:ext uri="{FF2B5EF4-FFF2-40B4-BE49-F238E27FC236}">
                  <a16:creationId xmlns:a16="http://schemas.microsoft.com/office/drawing/2014/main" id="{2F36E3CE-EBFB-B1FC-B296-2DC8736D2531}"/>
                </a:ext>
              </a:extLst>
            </p:cNvPr>
            <p:cNvSpPr/>
            <p:nvPr/>
          </p:nvSpPr>
          <p:spPr>
            <a:xfrm>
              <a:off x="9289765" y="4050643"/>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Oval 178">
              <a:extLst>
                <a:ext uri="{FF2B5EF4-FFF2-40B4-BE49-F238E27FC236}">
                  <a16:creationId xmlns:a16="http://schemas.microsoft.com/office/drawing/2014/main" id="{B8B45F08-26F3-1766-1D5B-67F86586F458}"/>
                </a:ext>
              </a:extLst>
            </p:cNvPr>
            <p:cNvSpPr/>
            <p:nvPr/>
          </p:nvSpPr>
          <p:spPr>
            <a:xfrm>
              <a:off x="9424358" y="4050643"/>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0" name="Oval 179">
              <a:extLst>
                <a:ext uri="{FF2B5EF4-FFF2-40B4-BE49-F238E27FC236}">
                  <a16:creationId xmlns:a16="http://schemas.microsoft.com/office/drawing/2014/main" id="{79226D6A-51C0-3EF8-C0B9-E7EE2F970CEF}"/>
                </a:ext>
              </a:extLst>
            </p:cNvPr>
            <p:cNvSpPr/>
            <p:nvPr/>
          </p:nvSpPr>
          <p:spPr>
            <a:xfrm>
              <a:off x="9558951" y="4050643"/>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1" name="Oval 180">
              <a:extLst>
                <a:ext uri="{FF2B5EF4-FFF2-40B4-BE49-F238E27FC236}">
                  <a16:creationId xmlns:a16="http://schemas.microsoft.com/office/drawing/2014/main" id="{0FB49E4F-7C77-A32F-A611-8806C7B6869A}"/>
                </a:ext>
              </a:extLst>
            </p:cNvPr>
            <p:cNvSpPr/>
            <p:nvPr/>
          </p:nvSpPr>
          <p:spPr>
            <a:xfrm>
              <a:off x="9692036" y="4050643"/>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2" name="Oval 181">
              <a:extLst>
                <a:ext uri="{FF2B5EF4-FFF2-40B4-BE49-F238E27FC236}">
                  <a16:creationId xmlns:a16="http://schemas.microsoft.com/office/drawing/2014/main" id="{1BCEF49F-D130-FC31-17AA-F385BBF2A927}"/>
                </a:ext>
              </a:extLst>
            </p:cNvPr>
            <p:cNvSpPr/>
            <p:nvPr/>
          </p:nvSpPr>
          <p:spPr>
            <a:xfrm>
              <a:off x="9826629" y="4050643"/>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3" name="Oval 182">
              <a:extLst>
                <a:ext uri="{FF2B5EF4-FFF2-40B4-BE49-F238E27FC236}">
                  <a16:creationId xmlns:a16="http://schemas.microsoft.com/office/drawing/2014/main" id="{E11A9E96-9B2F-04C0-27F9-258CFD988848}"/>
                </a:ext>
              </a:extLst>
            </p:cNvPr>
            <p:cNvSpPr/>
            <p:nvPr/>
          </p:nvSpPr>
          <p:spPr>
            <a:xfrm>
              <a:off x="9961222" y="4050643"/>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 name="Oval 183">
              <a:extLst>
                <a:ext uri="{FF2B5EF4-FFF2-40B4-BE49-F238E27FC236}">
                  <a16:creationId xmlns:a16="http://schemas.microsoft.com/office/drawing/2014/main" id="{1B3A62D3-0444-4FA9-8A4C-EDA59C966F9D}"/>
                </a:ext>
              </a:extLst>
            </p:cNvPr>
            <p:cNvSpPr/>
            <p:nvPr/>
          </p:nvSpPr>
          <p:spPr>
            <a:xfrm>
              <a:off x="10095815" y="4050643"/>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5" name="Oval 184">
              <a:extLst>
                <a:ext uri="{FF2B5EF4-FFF2-40B4-BE49-F238E27FC236}">
                  <a16:creationId xmlns:a16="http://schemas.microsoft.com/office/drawing/2014/main" id="{2D809F61-9D86-FDA4-0E31-C19E97B55A50}"/>
                </a:ext>
              </a:extLst>
            </p:cNvPr>
            <p:cNvSpPr/>
            <p:nvPr/>
          </p:nvSpPr>
          <p:spPr>
            <a:xfrm>
              <a:off x="10228899" y="4050643"/>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6" name="Oval 185">
              <a:extLst>
                <a:ext uri="{FF2B5EF4-FFF2-40B4-BE49-F238E27FC236}">
                  <a16:creationId xmlns:a16="http://schemas.microsoft.com/office/drawing/2014/main" id="{CC9D02C6-520F-1D91-3051-8DDBCABE7B10}"/>
                </a:ext>
              </a:extLst>
            </p:cNvPr>
            <p:cNvSpPr/>
            <p:nvPr/>
          </p:nvSpPr>
          <p:spPr>
            <a:xfrm>
              <a:off x="10363492" y="4050643"/>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7" name="Oval 186">
              <a:extLst>
                <a:ext uri="{FF2B5EF4-FFF2-40B4-BE49-F238E27FC236}">
                  <a16:creationId xmlns:a16="http://schemas.microsoft.com/office/drawing/2014/main" id="{C1D736F6-5EC4-1987-CFE9-34739FDFD010}"/>
                </a:ext>
              </a:extLst>
            </p:cNvPr>
            <p:cNvSpPr/>
            <p:nvPr/>
          </p:nvSpPr>
          <p:spPr>
            <a:xfrm>
              <a:off x="10498085" y="4050643"/>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8" name="Oval 187">
              <a:extLst>
                <a:ext uri="{FF2B5EF4-FFF2-40B4-BE49-F238E27FC236}">
                  <a16:creationId xmlns:a16="http://schemas.microsoft.com/office/drawing/2014/main" id="{94E9109E-B1C6-75C1-7EEE-A9A3EBD00D5D}"/>
                </a:ext>
              </a:extLst>
            </p:cNvPr>
            <p:cNvSpPr/>
            <p:nvPr/>
          </p:nvSpPr>
          <p:spPr>
            <a:xfrm>
              <a:off x="10632678" y="4050643"/>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9" name="Oval 188">
              <a:extLst>
                <a:ext uri="{FF2B5EF4-FFF2-40B4-BE49-F238E27FC236}">
                  <a16:creationId xmlns:a16="http://schemas.microsoft.com/office/drawing/2014/main" id="{57789B3B-2459-2BD3-7EDA-862834B88C23}"/>
                </a:ext>
              </a:extLst>
            </p:cNvPr>
            <p:cNvSpPr/>
            <p:nvPr/>
          </p:nvSpPr>
          <p:spPr>
            <a:xfrm>
              <a:off x="10764296" y="4050643"/>
              <a:ext cx="137160" cy="137160"/>
            </a:xfrm>
            <a:prstGeom prst="ellipse">
              <a:avLst/>
            </a:prstGeom>
            <a:solidFill>
              <a:schemeClr val="bg1"/>
            </a:solidFill>
            <a:ln>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0" name="Oval 189">
              <a:extLst>
                <a:ext uri="{FF2B5EF4-FFF2-40B4-BE49-F238E27FC236}">
                  <a16:creationId xmlns:a16="http://schemas.microsoft.com/office/drawing/2014/main" id="{0529616C-74BD-C713-4FFE-99803B7FC793}"/>
                </a:ext>
              </a:extLst>
            </p:cNvPr>
            <p:cNvSpPr/>
            <p:nvPr/>
          </p:nvSpPr>
          <p:spPr>
            <a:xfrm>
              <a:off x="9155172" y="3816499"/>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1" name="Oval 190">
              <a:extLst>
                <a:ext uri="{FF2B5EF4-FFF2-40B4-BE49-F238E27FC236}">
                  <a16:creationId xmlns:a16="http://schemas.microsoft.com/office/drawing/2014/main" id="{B7ECCB65-547B-576A-456F-FF6264E2C7CD}"/>
                </a:ext>
              </a:extLst>
            </p:cNvPr>
            <p:cNvSpPr/>
            <p:nvPr/>
          </p:nvSpPr>
          <p:spPr>
            <a:xfrm>
              <a:off x="9289765" y="3816499"/>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2" name="Oval 191">
              <a:extLst>
                <a:ext uri="{FF2B5EF4-FFF2-40B4-BE49-F238E27FC236}">
                  <a16:creationId xmlns:a16="http://schemas.microsoft.com/office/drawing/2014/main" id="{07DF8933-3A83-7AF4-B603-94EB323773D9}"/>
                </a:ext>
              </a:extLst>
            </p:cNvPr>
            <p:cNvSpPr/>
            <p:nvPr/>
          </p:nvSpPr>
          <p:spPr>
            <a:xfrm>
              <a:off x="9424358" y="3816499"/>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3" name="Oval 192">
              <a:extLst>
                <a:ext uri="{FF2B5EF4-FFF2-40B4-BE49-F238E27FC236}">
                  <a16:creationId xmlns:a16="http://schemas.microsoft.com/office/drawing/2014/main" id="{FB58E5D2-22F2-CB03-BC90-73748284EF7D}"/>
                </a:ext>
              </a:extLst>
            </p:cNvPr>
            <p:cNvSpPr/>
            <p:nvPr/>
          </p:nvSpPr>
          <p:spPr>
            <a:xfrm>
              <a:off x="9558951" y="3816499"/>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4" name="Oval 193">
              <a:extLst>
                <a:ext uri="{FF2B5EF4-FFF2-40B4-BE49-F238E27FC236}">
                  <a16:creationId xmlns:a16="http://schemas.microsoft.com/office/drawing/2014/main" id="{41906156-3FFF-E2C1-9C96-A9DD5564702F}"/>
                </a:ext>
              </a:extLst>
            </p:cNvPr>
            <p:cNvSpPr/>
            <p:nvPr/>
          </p:nvSpPr>
          <p:spPr>
            <a:xfrm>
              <a:off x="9692036" y="3816499"/>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5" name="Oval 194">
              <a:extLst>
                <a:ext uri="{FF2B5EF4-FFF2-40B4-BE49-F238E27FC236}">
                  <a16:creationId xmlns:a16="http://schemas.microsoft.com/office/drawing/2014/main" id="{334610A8-0F30-4BF0-E82D-680F21895456}"/>
                </a:ext>
              </a:extLst>
            </p:cNvPr>
            <p:cNvSpPr/>
            <p:nvPr/>
          </p:nvSpPr>
          <p:spPr>
            <a:xfrm>
              <a:off x="9826629" y="3816499"/>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6" name="Oval 195">
              <a:extLst>
                <a:ext uri="{FF2B5EF4-FFF2-40B4-BE49-F238E27FC236}">
                  <a16:creationId xmlns:a16="http://schemas.microsoft.com/office/drawing/2014/main" id="{10B58A89-0195-C5FA-3F33-AB1553C24DE6}"/>
                </a:ext>
              </a:extLst>
            </p:cNvPr>
            <p:cNvSpPr/>
            <p:nvPr/>
          </p:nvSpPr>
          <p:spPr>
            <a:xfrm>
              <a:off x="9961222" y="3816499"/>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7" name="Oval 196">
              <a:extLst>
                <a:ext uri="{FF2B5EF4-FFF2-40B4-BE49-F238E27FC236}">
                  <a16:creationId xmlns:a16="http://schemas.microsoft.com/office/drawing/2014/main" id="{F16061FD-E5FC-BCD9-51BB-E86D1A2A1870}"/>
                </a:ext>
              </a:extLst>
            </p:cNvPr>
            <p:cNvSpPr/>
            <p:nvPr/>
          </p:nvSpPr>
          <p:spPr>
            <a:xfrm>
              <a:off x="10095815" y="3816499"/>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8" name="Oval 197">
              <a:extLst>
                <a:ext uri="{FF2B5EF4-FFF2-40B4-BE49-F238E27FC236}">
                  <a16:creationId xmlns:a16="http://schemas.microsoft.com/office/drawing/2014/main" id="{2176BF5E-E00E-4FF0-B3B6-93353DCFDFC8}"/>
                </a:ext>
              </a:extLst>
            </p:cNvPr>
            <p:cNvSpPr/>
            <p:nvPr/>
          </p:nvSpPr>
          <p:spPr>
            <a:xfrm>
              <a:off x="10228899" y="3816499"/>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9" name="Oval 198">
              <a:extLst>
                <a:ext uri="{FF2B5EF4-FFF2-40B4-BE49-F238E27FC236}">
                  <a16:creationId xmlns:a16="http://schemas.microsoft.com/office/drawing/2014/main" id="{BE9C779E-F54D-49AE-3806-CD5B654A7031}"/>
                </a:ext>
              </a:extLst>
            </p:cNvPr>
            <p:cNvSpPr/>
            <p:nvPr/>
          </p:nvSpPr>
          <p:spPr>
            <a:xfrm>
              <a:off x="10363492" y="3816499"/>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0" name="Oval 199">
              <a:extLst>
                <a:ext uri="{FF2B5EF4-FFF2-40B4-BE49-F238E27FC236}">
                  <a16:creationId xmlns:a16="http://schemas.microsoft.com/office/drawing/2014/main" id="{DF5E3FD9-FC10-0E41-21F0-74993CC3DE04}"/>
                </a:ext>
              </a:extLst>
            </p:cNvPr>
            <p:cNvSpPr/>
            <p:nvPr/>
          </p:nvSpPr>
          <p:spPr>
            <a:xfrm>
              <a:off x="10498085" y="3816499"/>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1" name="Oval 200">
              <a:extLst>
                <a:ext uri="{FF2B5EF4-FFF2-40B4-BE49-F238E27FC236}">
                  <a16:creationId xmlns:a16="http://schemas.microsoft.com/office/drawing/2014/main" id="{86DC1362-FBF7-5CC0-CC30-F2D777527BFE}"/>
                </a:ext>
              </a:extLst>
            </p:cNvPr>
            <p:cNvSpPr/>
            <p:nvPr/>
          </p:nvSpPr>
          <p:spPr>
            <a:xfrm>
              <a:off x="10632678" y="3816499"/>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2" name="Oval 201">
              <a:extLst>
                <a:ext uri="{FF2B5EF4-FFF2-40B4-BE49-F238E27FC236}">
                  <a16:creationId xmlns:a16="http://schemas.microsoft.com/office/drawing/2014/main" id="{4FACBA0B-6697-C259-724C-099D55A6CCBB}"/>
                </a:ext>
              </a:extLst>
            </p:cNvPr>
            <p:cNvSpPr/>
            <p:nvPr/>
          </p:nvSpPr>
          <p:spPr>
            <a:xfrm>
              <a:off x="10764296" y="3816499"/>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3" name="Oval 202">
              <a:extLst>
                <a:ext uri="{FF2B5EF4-FFF2-40B4-BE49-F238E27FC236}">
                  <a16:creationId xmlns:a16="http://schemas.microsoft.com/office/drawing/2014/main" id="{60180558-566F-097D-5E6A-51F0780DF361}"/>
                </a:ext>
              </a:extLst>
            </p:cNvPr>
            <p:cNvSpPr/>
            <p:nvPr/>
          </p:nvSpPr>
          <p:spPr>
            <a:xfrm>
              <a:off x="9218904" y="3700121"/>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 name="Oval 203">
              <a:extLst>
                <a:ext uri="{FF2B5EF4-FFF2-40B4-BE49-F238E27FC236}">
                  <a16:creationId xmlns:a16="http://schemas.microsoft.com/office/drawing/2014/main" id="{E436C6C8-4F26-0079-343E-AACA3999C8E9}"/>
                </a:ext>
              </a:extLst>
            </p:cNvPr>
            <p:cNvSpPr/>
            <p:nvPr/>
          </p:nvSpPr>
          <p:spPr>
            <a:xfrm>
              <a:off x="9353497" y="370012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 name="Oval 204">
              <a:extLst>
                <a:ext uri="{FF2B5EF4-FFF2-40B4-BE49-F238E27FC236}">
                  <a16:creationId xmlns:a16="http://schemas.microsoft.com/office/drawing/2014/main" id="{A54D4A78-7D86-0C5C-4880-92021AD314B4}"/>
                </a:ext>
              </a:extLst>
            </p:cNvPr>
            <p:cNvSpPr/>
            <p:nvPr/>
          </p:nvSpPr>
          <p:spPr>
            <a:xfrm>
              <a:off x="9488090" y="3700121"/>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 name="Oval 205">
              <a:extLst>
                <a:ext uri="{FF2B5EF4-FFF2-40B4-BE49-F238E27FC236}">
                  <a16:creationId xmlns:a16="http://schemas.microsoft.com/office/drawing/2014/main" id="{5ACA1678-407A-2FD3-1747-67842E3D6846}"/>
                </a:ext>
              </a:extLst>
            </p:cNvPr>
            <p:cNvSpPr/>
            <p:nvPr/>
          </p:nvSpPr>
          <p:spPr>
            <a:xfrm>
              <a:off x="9622683" y="370012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7" name="Oval 206">
              <a:extLst>
                <a:ext uri="{FF2B5EF4-FFF2-40B4-BE49-F238E27FC236}">
                  <a16:creationId xmlns:a16="http://schemas.microsoft.com/office/drawing/2014/main" id="{669134D2-32FA-4134-C4AE-2106AC61AB58}"/>
                </a:ext>
              </a:extLst>
            </p:cNvPr>
            <p:cNvSpPr/>
            <p:nvPr/>
          </p:nvSpPr>
          <p:spPr>
            <a:xfrm>
              <a:off x="9755768" y="3700121"/>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8" name="Oval 207">
              <a:extLst>
                <a:ext uri="{FF2B5EF4-FFF2-40B4-BE49-F238E27FC236}">
                  <a16:creationId xmlns:a16="http://schemas.microsoft.com/office/drawing/2014/main" id="{DF8E3072-3AFA-9A28-57AE-F5872A5333EC}"/>
                </a:ext>
              </a:extLst>
            </p:cNvPr>
            <p:cNvSpPr/>
            <p:nvPr/>
          </p:nvSpPr>
          <p:spPr>
            <a:xfrm>
              <a:off x="9890361" y="370012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9" name="Oval 208">
              <a:extLst>
                <a:ext uri="{FF2B5EF4-FFF2-40B4-BE49-F238E27FC236}">
                  <a16:creationId xmlns:a16="http://schemas.microsoft.com/office/drawing/2014/main" id="{127DD078-8A62-E8F7-A58D-3F9ADFFB58A7}"/>
                </a:ext>
              </a:extLst>
            </p:cNvPr>
            <p:cNvSpPr/>
            <p:nvPr/>
          </p:nvSpPr>
          <p:spPr>
            <a:xfrm>
              <a:off x="10024954" y="3700121"/>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0" name="Oval 209">
              <a:extLst>
                <a:ext uri="{FF2B5EF4-FFF2-40B4-BE49-F238E27FC236}">
                  <a16:creationId xmlns:a16="http://schemas.microsoft.com/office/drawing/2014/main" id="{FDFE5EBC-1CAB-888A-20B5-75EF5BC72664}"/>
                </a:ext>
              </a:extLst>
            </p:cNvPr>
            <p:cNvSpPr/>
            <p:nvPr/>
          </p:nvSpPr>
          <p:spPr>
            <a:xfrm>
              <a:off x="10159547" y="370012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1" name="Oval 210">
              <a:extLst>
                <a:ext uri="{FF2B5EF4-FFF2-40B4-BE49-F238E27FC236}">
                  <a16:creationId xmlns:a16="http://schemas.microsoft.com/office/drawing/2014/main" id="{9625F387-B1AF-F2A4-66A2-9C72E3416DBA}"/>
                </a:ext>
              </a:extLst>
            </p:cNvPr>
            <p:cNvSpPr/>
            <p:nvPr/>
          </p:nvSpPr>
          <p:spPr>
            <a:xfrm>
              <a:off x="10292631" y="3700121"/>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2" name="Oval 211">
              <a:extLst>
                <a:ext uri="{FF2B5EF4-FFF2-40B4-BE49-F238E27FC236}">
                  <a16:creationId xmlns:a16="http://schemas.microsoft.com/office/drawing/2014/main" id="{99692564-8EBC-0BC7-7B40-BC682CA2F220}"/>
                </a:ext>
              </a:extLst>
            </p:cNvPr>
            <p:cNvSpPr/>
            <p:nvPr/>
          </p:nvSpPr>
          <p:spPr>
            <a:xfrm>
              <a:off x="10427224" y="370012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3" name="Oval 212">
              <a:extLst>
                <a:ext uri="{FF2B5EF4-FFF2-40B4-BE49-F238E27FC236}">
                  <a16:creationId xmlns:a16="http://schemas.microsoft.com/office/drawing/2014/main" id="{580A7D18-282E-E2CC-85A9-C0AE11E84FD9}"/>
                </a:ext>
              </a:extLst>
            </p:cNvPr>
            <p:cNvSpPr/>
            <p:nvPr/>
          </p:nvSpPr>
          <p:spPr>
            <a:xfrm>
              <a:off x="10561817" y="3700121"/>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Oval 213">
              <a:extLst>
                <a:ext uri="{FF2B5EF4-FFF2-40B4-BE49-F238E27FC236}">
                  <a16:creationId xmlns:a16="http://schemas.microsoft.com/office/drawing/2014/main" id="{D09141EB-84AF-B658-BBA5-DF87D97899A6}"/>
                </a:ext>
              </a:extLst>
            </p:cNvPr>
            <p:cNvSpPr/>
            <p:nvPr/>
          </p:nvSpPr>
          <p:spPr>
            <a:xfrm>
              <a:off x="10696410" y="370012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5" name="Oval 214">
              <a:extLst>
                <a:ext uri="{FF2B5EF4-FFF2-40B4-BE49-F238E27FC236}">
                  <a16:creationId xmlns:a16="http://schemas.microsoft.com/office/drawing/2014/main" id="{80BAD440-2D6A-6D76-A8CC-76092EBACA96}"/>
                </a:ext>
              </a:extLst>
            </p:cNvPr>
            <p:cNvSpPr/>
            <p:nvPr/>
          </p:nvSpPr>
          <p:spPr>
            <a:xfrm>
              <a:off x="9155172" y="358651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6" name="Oval 215">
              <a:extLst>
                <a:ext uri="{FF2B5EF4-FFF2-40B4-BE49-F238E27FC236}">
                  <a16:creationId xmlns:a16="http://schemas.microsoft.com/office/drawing/2014/main" id="{6B3B9C6C-C1C2-74D8-FCEB-5FEC33D02EAA}"/>
                </a:ext>
              </a:extLst>
            </p:cNvPr>
            <p:cNvSpPr/>
            <p:nvPr/>
          </p:nvSpPr>
          <p:spPr>
            <a:xfrm>
              <a:off x="9289765" y="358651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7" name="Oval 216">
              <a:extLst>
                <a:ext uri="{FF2B5EF4-FFF2-40B4-BE49-F238E27FC236}">
                  <a16:creationId xmlns:a16="http://schemas.microsoft.com/office/drawing/2014/main" id="{B652DEB5-69E4-B2AE-8F4A-CD6676B4F194}"/>
                </a:ext>
              </a:extLst>
            </p:cNvPr>
            <p:cNvSpPr/>
            <p:nvPr/>
          </p:nvSpPr>
          <p:spPr>
            <a:xfrm>
              <a:off x="9424358" y="3586511"/>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8" name="Oval 217">
              <a:extLst>
                <a:ext uri="{FF2B5EF4-FFF2-40B4-BE49-F238E27FC236}">
                  <a16:creationId xmlns:a16="http://schemas.microsoft.com/office/drawing/2014/main" id="{A86AF3A3-3B16-0B7A-FA50-0CD2D0B89A35}"/>
                </a:ext>
              </a:extLst>
            </p:cNvPr>
            <p:cNvSpPr/>
            <p:nvPr/>
          </p:nvSpPr>
          <p:spPr>
            <a:xfrm>
              <a:off x="9558951" y="3586511"/>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9" name="Oval 218">
              <a:extLst>
                <a:ext uri="{FF2B5EF4-FFF2-40B4-BE49-F238E27FC236}">
                  <a16:creationId xmlns:a16="http://schemas.microsoft.com/office/drawing/2014/main" id="{91F69730-33D2-DF65-DB41-A888ACC9E1BE}"/>
                </a:ext>
              </a:extLst>
            </p:cNvPr>
            <p:cNvSpPr/>
            <p:nvPr/>
          </p:nvSpPr>
          <p:spPr>
            <a:xfrm>
              <a:off x="9692036" y="358651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0" name="Oval 219">
              <a:extLst>
                <a:ext uri="{FF2B5EF4-FFF2-40B4-BE49-F238E27FC236}">
                  <a16:creationId xmlns:a16="http://schemas.microsoft.com/office/drawing/2014/main" id="{CDE39A7A-0F9E-E862-324F-210FB050E8DE}"/>
                </a:ext>
              </a:extLst>
            </p:cNvPr>
            <p:cNvSpPr/>
            <p:nvPr/>
          </p:nvSpPr>
          <p:spPr>
            <a:xfrm>
              <a:off x="9826629" y="3586511"/>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1" name="Oval 220">
              <a:extLst>
                <a:ext uri="{FF2B5EF4-FFF2-40B4-BE49-F238E27FC236}">
                  <a16:creationId xmlns:a16="http://schemas.microsoft.com/office/drawing/2014/main" id="{395862AD-4A93-23AD-3D52-3E1FDF643DBD}"/>
                </a:ext>
              </a:extLst>
            </p:cNvPr>
            <p:cNvSpPr/>
            <p:nvPr/>
          </p:nvSpPr>
          <p:spPr>
            <a:xfrm>
              <a:off x="9961222" y="358651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2" name="Oval 221">
              <a:extLst>
                <a:ext uri="{FF2B5EF4-FFF2-40B4-BE49-F238E27FC236}">
                  <a16:creationId xmlns:a16="http://schemas.microsoft.com/office/drawing/2014/main" id="{18923353-E64A-C1CB-CD90-16FEB91118B7}"/>
                </a:ext>
              </a:extLst>
            </p:cNvPr>
            <p:cNvSpPr/>
            <p:nvPr/>
          </p:nvSpPr>
          <p:spPr>
            <a:xfrm>
              <a:off x="10095815" y="3586511"/>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3" name="Oval 222">
              <a:extLst>
                <a:ext uri="{FF2B5EF4-FFF2-40B4-BE49-F238E27FC236}">
                  <a16:creationId xmlns:a16="http://schemas.microsoft.com/office/drawing/2014/main" id="{CF8D627F-4513-1F7D-2CFA-205FAE9ECE8E}"/>
                </a:ext>
              </a:extLst>
            </p:cNvPr>
            <p:cNvSpPr/>
            <p:nvPr/>
          </p:nvSpPr>
          <p:spPr>
            <a:xfrm>
              <a:off x="10228899" y="358651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4" name="Oval 223">
              <a:extLst>
                <a:ext uri="{FF2B5EF4-FFF2-40B4-BE49-F238E27FC236}">
                  <a16:creationId xmlns:a16="http://schemas.microsoft.com/office/drawing/2014/main" id="{D64756EC-AA50-A7AC-8DBC-21618EC712AF}"/>
                </a:ext>
              </a:extLst>
            </p:cNvPr>
            <p:cNvSpPr/>
            <p:nvPr/>
          </p:nvSpPr>
          <p:spPr>
            <a:xfrm>
              <a:off x="10363492" y="3586511"/>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5" name="Oval 224">
              <a:extLst>
                <a:ext uri="{FF2B5EF4-FFF2-40B4-BE49-F238E27FC236}">
                  <a16:creationId xmlns:a16="http://schemas.microsoft.com/office/drawing/2014/main" id="{CC817791-0BFE-596D-386E-40B1145E925F}"/>
                </a:ext>
              </a:extLst>
            </p:cNvPr>
            <p:cNvSpPr/>
            <p:nvPr/>
          </p:nvSpPr>
          <p:spPr>
            <a:xfrm>
              <a:off x="10498085" y="3586511"/>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6" name="Oval 225">
              <a:extLst>
                <a:ext uri="{FF2B5EF4-FFF2-40B4-BE49-F238E27FC236}">
                  <a16:creationId xmlns:a16="http://schemas.microsoft.com/office/drawing/2014/main" id="{32F1B49E-D205-A195-1353-F5248B5668D2}"/>
                </a:ext>
              </a:extLst>
            </p:cNvPr>
            <p:cNvSpPr/>
            <p:nvPr/>
          </p:nvSpPr>
          <p:spPr>
            <a:xfrm>
              <a:off x="10632678" y="358651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DABDAE68-EEB1-C2DA-8871-9D6F99439701}"/>
                </a:ext>
              </a:extLst>
            </p:cNvPr>
            <p:cNvSpPr/>
            <p:nvPr/>
          </p:nvSpPr>
          <p:spPr>
            <a:xfrm>
              <a:off x="10764296" y="3586511"/>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CC7008A-8A40-C9E5-BCEA-B2C7B0A27930}"/>
                </a:ext>
              </a:extLst>
            </p:cNvPr>
            <p:cNvSpPr/>
            <p:nvPr/>
          </p:nvSpPr>
          <p:spPr>
            <a:xfrm>
              <a:off x="9284021" y="4509233"/>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Oval 228">
              <a:extLst>
                <a:ext uri="{FF2B5EF4-FFF2-40B4-BE49-F238E27FC236}">
                  <a16:creationId xmlns:a16="http://schemas.microsoft.com/office/drawing/2014/main" id="{97103AF6-8E5D-F278-F321-868F278E02FB}"/>
                </a:ext>
              </a:extLst>
            </p:cNvPr>
            <p:cNvSpPr/>
            <p:nvPr/>
          </p:nvSpPr>
          <p:spPr>
            <a:xfrm>
              <a:off x="9418614" y="4509233"/>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0" name="Oval 229">
              <a:extLst>
                <a:ext uri="{FF2B5EF4-FFF2-40B4-BE49-F238E27FC236}">
                  <a16:creationId xmlns:a16="http://schemas.microsoft.com/office/drawing/2014/main" id="{AAE86950-F875-4544-E62A-1FA9B917BD07}"/>
                </a:ext>
              </a:extLst>
            </p:cNvPr>
            <p:cNvSpPr/>
            <p:nvPr/>
          </p:nvSpPr>
          <p:spPr>
            <a:xfrm>
              <a:off x="9553207" y="4509233"/>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Oval 230">
              <a:extLst>
                <a:ext uri="{FF2B5EF4-FFF2-40B4-BE49-F238E27FC236}">
                  <a16:creationId xmlns:a16="http://schemas.microsoft.com/office/drawing/2014/main" id="{9519E021-1FB6-72E0-8302-3A06D7DD1C49}"/>
                </a:ext>
              </a:extLst>
            </p:cNvPr>
            <p:cNvSpPr/>
            <p:nvPr/>
          </p:nvSpPr>
          <p:spPr>
            <a:xfrm>
              <a:off x="9687800" y="4509233"/>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2" name="Oval 231">
              <a:extLst>
                <a:ext uri="{FF2B5EF4-FFF2-40B4-BE49-F238E27FC236}">
                  <a16:creationId xmlns:a16="http://schemas.microsoft.com/office/drawing/2014/main" id="{8529E104-FF9D-8B0F-54E9-5C28F5465E5F}"/>
                </a:ext>
              </a:extLst>
            </p:cNvPr>
            <p:cNvSpPr/>
            <p:nvPr/>
          </p:nvSpPr>
          <p:spPr>
            <a:xfrm>
              <a:off x="9820885" y="4509233"/>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3" name="Oval 232">
              <a:extLst>
                <a:ext uri="{FF2B5EF4-FFF2-40B4-BE49-F238E27FC236}">
                  <a16:creationId xmlns:a16="http://schemas.microsoft.com/office/drawing/2014/main" id="{A00E8BEF-DF27-9E78-79DF-198AE6F509B2}"/>
                </a:ext>
              </a:extLst>
            </p:cNvPr>
            <p:cNvSpPr/>
            <p:nvPr/>
          </p:nvSpPr>
          <p:spPr>
            <a:xfrm>
              <a:off x="9955478" y="4509233"/>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4" name="Oval 233">
              <a:extLst>
                <a:ext uri="{FF2B5EF4-FFF2-40B4-BE49-F238E27FC236}">
                  <a16:creationId xmlns:a16="http://schemas.microsoft.com/office/drawing/2014/main" id="{10438B3E-AABD-B06C-E07D-5E4436951F48}"/>
                </a:ext>
              </a:extLst>
            </p:cNvPr>
            <p:cNvSpPr/>
            <p:nvPr/>
          </p:nvSpPr>
          <p:spPr>
            <a:xfrm>
              <a:off x="10090071" y="4509233"/>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5" name="Oval 234">
              <a:extLst>
                <a:ext uri="{FF2B5EF4-FFF2-40B4-BE49-F238E27FC236}">
                  <a16:creationId xmlns:a16="http://schemas.microsoft.com/office/drawing/2014/main" id="{79538EAF-C162-250B-9CC7-516ECA9C00FA}"/>
                </a:ext>
              </a:extLst>
            </p:cNvPr>
            <p:cNvSpPr/>
            <p:nvPr/>
          </p:nvSpPr>
          <p:spPr>
            <a:xfrm>
              <a:off x="10224664" y="4509233"/>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6" name="Oval 235">
              <a:extLst>
                <a:ext uri="{FF2B5EF4-FFF2-40B4-BE49-F238E27FC236}">
                  <a16:creationId xmlns:a16="http://schemas.microsoft.com/office/drawing/2014/main" id="{8EE01D1A-045F-69A8-5769-EBBDD0004746}"/>
                </a:ext>
              </a:extLst>
            </p:cNvPr>
            <p:cNvSpPr/>
            <p:nvPr/>
          </p:nvSpPr>
          <p:spPr>
            <a:xfrm>
              <a:off x="10357748" y="4509233"/>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7" name="Oval 236">
              <a:extLst>
                <a:ext uri="{FF2B5EF4-FFF2-40B4-BE49-F238E27FC236}">
                  <a16:creationId xmlns:a16="http://schemas.microsoft.com/office/drawing/2014/main" id="{BEE7204F-B3B0-C22E-4B65-765214AC0080}"/>
                </a:ext>
              </a:extLst>
            </p:cNvPr>
            <p:cNvSpPr/>
            <p:nvPr/>
          </p:nvSpPr>
          <p:spPr>
            <a:xfrm>
              <a:off x="10492341" y="4509233"/>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8" name="Oval 237">
              <a:extLst>
                <a:ext uri="{FF2B5EF4-FFF2-40B4-BE49-F238E27FC236}">
                  <a16:creationId xmlns:a16="http://schemas.microsoft.com/office/drawing/2014/main" id="{71D5A732-4040-C3E5-E7C5-58DDD75F1BC8}"/>
                </a:ext>
              </a:extLst>
            </p:cNvPr>
            <p:cNvSpPr/>
            <p:nvPr/>
          </p:nvSpPr>
          <p:spPr>
            <a:xfrm>
              <a:off x="10626934" y="4509233"/>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9" name="Oval 238">
              <a:extLst>
                <a:ext uri="{FF2B5EF4-FFF2-40B4-BE49-F238E27FC236}">
                  <a16:creationId xmlns:a16="http://schemas.microsoft.com/office/drawing/2014/main" id="{9C36575A-4EE1-0445-7BAB-03031626F08B}"/>
                </a:ext>
              </a:extLst>
            </p:cNvPr>
            <p:cNvSpPr/>
            <p:nvPr/>
          </p:nvSpPr>
          <p:spPr>
            <a:xfrm>
              <a:off x="9614167" y="4628382"/>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0" name="Oval 239">
              <a:extLst>
                <a:ext uri="{FF2B5EF4-FFF2-40B4-BE49-F238E27FC236}">
                  <a16:creationId xmlns:a16="http://schemas.microsoft.com/office/drawing/2014/main" id="{5F3BE551-D8DC-6765-F44C-5C95041DA501}"/>
                </a:ext>
              </a:extLst>
            </p:cNvPr>
            <p:cNvSpPr/>
            <p:nvPr/>
          </p:nvSpPr>
          <p:spPr>
            <a:xfrm>
              <a:off x="9748760" y="4628382"/>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1" name="Oval 240">
              <a:extLst>
                <a:ext uri="{FF2B5EF4-FFF2-40B4-BE49-F238E27FC236}">
                  <a16:creationId xmlns:a16="http://schemas.microsoft.com/office/drawing/2014/main" id="{3204F07A-83DC-9590-0E41-112A2C3D9FCC}"/>
                </a:ext>
              </a:extLst>
            </p:cNvPr>
            <p:cNvSpPr/>
            <p:nvPr/>
          </p:nvSpPr>
          <p:spPr>
            <a:xfrm>
              <a:off x="9881845" y="4628382"/>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2" name="Oval 241">
              <a:extLst>
                <a:ext uri="{FF2B5EF4-FFF2-40B4-BE49-F238E27FC236}">
                  <a16:creationId xmlns:a16="http://schemas.microsoft.com/office/drawing/2014/main" id="{78B8CDDC-094D-19A9-84E1-5A38CB575424}"/>
                </a:ext>
              </a:extLst>
            </p:cNvPr>
            <p:cNvSpPr/>
            <p:nvPr/>
          </p:nvSpPr>
          <p:spPr>
            <a:xfrm>
              <a:off x="10016438" y="4628382"/>
              <a:ext cx="137160" cy="137160"/>
            </a:xfrm>
            <a:prstGeom prst="ellipse">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3" name="Oval 242">
              <a:extLst>
                <a:ext uri="{FF2B5EF4-FFF2-40B4-BE49-F238E27FC236}">
                  <a16:creationId xmlns:a16="http://schemas.microsoft.com/office/drawing/2014/main" id="{A8B616BC-B1FA-C945-1E36-1736DFE6784B}"/>
                </a:ext>
              </a:extLst>
            </p:cNvPr>
            <p:cNvSpPr/>
            <p:nvPr/>
          </p:nvSpPr>
          <p:spPr>
            <a:xfrm>
              <a:off x="10151031" y="4628382"/>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4" name="Oval 243">
              <a:extLst>
                <a:ext uri="{FF2B5EF4-FFF2-40B4-BE49-F238E27FC236}">
                  <a16:creationId xmlns:a16="http://schemas.microsoft.com/office/drawing/2014/main" id="{5791AF7A-7515-1716-431F-2147BE213A03}"/>
                </a:ext>
              </a:extLst>
            </p:cNvPr>
            <p:cNvSpPr/>
            <p:nvPr/>
          </p:nvSpPr>
          <p:spPr>
            <a:xfrm>
              <a:off x="10285624" y="4628382"/>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5" name="Flowchart: Magnetic Disk 268">
              <a:extLst>
                <a:ext uri="{FF2B5EF4-FFF2-40B4-BE49-F238E27FC236}">
                  <a16:creationId xmlns:a16="http://schemas.microsoft.com/office/drawing/2014/main" id="{6D9C53B0-6C6C-8A36-3B0C-C295A50B453B}"/>
                </a:ext>
              </a:extLst>
            </p:cNvPr>
            <p:cNvSpPr/>
            <p:nvPr/>
          </p:nvSpPr>
          <p:spPr>
            <a:xfrm>
              <a:off x="9168046" y="2310115"/>
              <a:ext cx="1726080" cy="2488432"/>
            </a:xfrm>
            <a:prstGeom prst="flowChartMagneticDisk">
              <a:avLst/>
            </a:prstGeom>
            <a:noFill/>
            <a:ln w="57150">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6" name="Graphic 195">
              <a:extLst>
                <a:ext uri="{FF2B5EF4-FFF2-40B4-BE49-F238E27FC236}">
                  <a16:creationId xmlns:a16="http://schemas.microsoft.com/office/drawing/2014/main" id="{B52F0AAF-DDA6-872F-9478-FFB77CBFB1B5}"/>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988702" y="3082370"/>
              <a:ext cx="365760" cy="365760"/>
            </a:xfrm>
            <a:prstGeom prst="rect">
              <a:avLst/>
            </a:prstGeom>
          </p:spPr>
        </p:pic>
        <p:sp>
          <p:nvSpPr>
            <p:cNvPr id="247" name="Oval 246">
              <a:extLst>
                <a:ext uri="{FF2B5EF4-FFF2-40B4-BE49-F238E27FC236}">
                  <a16:creationId xmlns:a16="http://schemas.microsoft.com/office/drawing/2014/main" id="{73786E32-6F3A-9963-4D89-20449980E8E2}"/>
                </a:ext>
              </a:extLst>
            </p:cNvPr>
            <p:cNvSpPr/>
            <p:nvPr/>
          </p:nvSpPr>
          <p:spPr>
            <a:xfrm>
              <a:off x="9218904" y="4160098"/>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8" name="Oval 247">
              <a:extLst>
                <a:ext uri="{FF2B5EF4-FFF2-40B4-BE49-F238E27FC236}">
                  <a16:creationId xmlns:a16="http://schemas.microsoft.com/office/drawing/2014/main" id="{3820AF20-504B-95FC-A2F3-689E4AA90785}"/>
                </a:ext>
              </a:extLst>
            </p:cNvPr>
            <p:cNvSpPr/>
            <p:nvPr/>
          </p:nvSpPr>
          <p:spPr>
            <a:xfrm>
              <a:off x="9353497" y="4160098"/>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9" name="Oval 248">
              <a:extLst>
                <a:ext uri="{FF2B5EF4-FFF2-40B4-BE49-F238E27FC236}">
                  <a16:creationId xmlns:a16="http://schemas.microsoft.com/office/drawing/2014/main" id="{C015DFE0-2515-B381-EBB7-6D106EFB1670}"/>
                </a:ext>
              </a:extLst>
            </p:cNvPr>
            <p:cNvSpPr/>
            <p:nvPr/>
          </p:nvSpPr>
          <p:spPr>
            <a:xfrm>
              <a:off x="9488090" y="4160098"/>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 name="Oval 249">
              <a:extLst>
                <a:ext uri="{FF2B5EF4-FFF2-40B4-BE49-F238E27FC236}">
                  <a16:creationId xmlns:a16="http://schemas.microsoft.com/office/drawing/2014/main" id="{DD254928-8D86-A887-5297-9A296A24E04E}"/>
                </a:ext>
              </a:extLst>
            </p:cNvPr>
            <p:cNvSpPr/>
            <p:nvPr/>
          </p:nvSpPr>
          <p:spPr>
            <a:xfrm>
              <a:off x="9622683" y="4160098"/>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 name="Oval 250">
              <a:extLst>
                <a:ext uri="{FF2B5EF4-FFF2-40B4-BE49-F238E27FC236}">
                  <a16:creationId xmlns:a16="http://schemas.microsoft.com/office/drawing/2014/main" id="{DD1D129D-2EFB-251B-5BA4-DB905B784451}"/>
                </a:ext>
              </a:extLst>
            </p:cNvPr>
            <p:cNvSpPr/>
            <p:nvPr/>
          </p:nvSpPr>
          <p:spPr>
            <a:xfrm>
              <a:off x="9755768" y="4160098"/>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 name="Oval 251">
              <a:extLst>
                <a:ext uri="{FF2B5EF4-FFF2-40B4-BE49-F238E27FC236}">
                  <a16:creationId xmlns:a16="http://schemas.microsoft.com/office/drawing/2014/main" id="{D40930E9-A7EC-88C1-9752-93C6A105542D}"/>
                </a:ext>
              </a:extLst>
            </p:cNvPr>
            <p:cNvSpPr/>
            <p:nvPr/>
          </p:nvSpPr>
          <p:spPr>
            <a:xfrm>
              <a:off x="9890361" y="4160098"/>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 name="Oval 252">
              <a:extLst>
                <a:ext uri="{FF2B5EF4-FFF2-40B4-BE49-F238E27FC236}">
                  <a16:creationId xmlns:a16="http://schemas.microsoft.com/office/drawing/2014/main" id="{A2CD469B-3DEB-D2E2-3387-7FD0CB68A950}"/>
                </a:ext>
              </a:extLst>
            </p:cNvPr>
            <p:cNvSpPr/>
            <p:nvPr/>
          </p:nvSpPr>
          <p:spPr>
            <a:xfrm>
              <a:off x="10024954" y="4160098"/>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Oval 253">
              <a:extLst>
                <a:ext uri="{FF2B5EF4-FFF2-40B4-BE49-F238E27FC236}">
                  <a16:creationId xmlns:a16="http://schemas.microsoft.com/office/drawing/2014/main" id="{24FEF054-8BAD-C533-2B22-3D3E75DB7D83}"/>
                </a:ext>
              </a:extLst>
            </p:cNvPr>
            <p:cNvSpPr/>
            <p:nvPr/>
          </p:nvSpPr>
          <p:spPr>
            <a:xfrm>
              <a:off x="10159547" y="4160098"/>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 name="Oval 254">
              <a:extLst>
                <a:ext uri="{FF2B5EF4-FFF2-40B4-BE49-F238E27FC236}">
                  <a16:creationId xmlns:a16="http://schemas.microsoft.com/office/drawing/2014/main" id="{72A1AE13-27FC-4080-3A7C-36B2D54B0DC1}"/>
                </a:ext>
              </a:extLst>
            </p:cNvPr>
            <p:cNvSpPr/>
            <p:nvPr/>
          </p:nvSpPr>
          <p:spPr>
            <a:xfrm>
              <a:off x="10292631" y="4160098"/>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 name="Oval 255">
              <a:extLst>
                <a:ext uri="{FF2B5EF4-FFF2-40B4-BE49-F238E27FC236}">
                  <a16:creationId xmlns:a16="http://schemas.microsoft.com/office/drawing/2014/main" id="{EE3AE284-277B-4A12-CC3E-5EFB25F9B72F}"/>
                </a:ext>
              </a:extLst>
            </p:cNvPr>
            <p:cNvSpPr/>
            <p:nvPr/>
          </p:nvSpPr>
          <p:spPr>
            <a:xfrm>
              <a:off x="10427224" y="4160098"/>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 name="Oval 256">
              <a:extLst>
                <a:ext uri="{FF2B5EF4-FFF2-40B4-BE49-F238E27FC236}">
                  <a16:creationId xmlns:a16="http://schemas.microsoft.com/office/drawing/2014/main" id="{25769CEE-22F4-5DC6-8BE1-E7FC9A95AB57}"/>
                </a:ext>
              </a:extLst>
            </p:cNvPr>
            <p:cNvSpPr/>
            <p:nvPr/>
          </p:nvSpPr>
          <p:spPr>
            <a:xfrm>
              <a:off x="10561817" y="4160098"/>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8" name="Oval 257">
              <a:extLst>
                <a:ext uri="{FF2B5EF4-FFF2-40B4-BE49-F238E27FC236}">
                  <a16:creationId xmlns:a16="http://schemas.microsoft.com/office/drawing/2014/main" id="{6F4DC127-01A9-5713-A123-528FC9F1EC74}"/>
                </a:ext>
              </a:extLst>
            </p:cNvPr>
            <p:cNvSpPr/>
            <p:nvPr/>
          </p:nvSpPr>
          <p:spPr>
            <a:xfrm>
              <a:off x="10696410" y="4160098"/>
              <a:ext cx="137160" cy="137160"/>
            </a:xfrm>
            <a:prstGeom prst="ellipse">
              <a:avLst/>
            </a:prstGeom>
            <a:solidFill>
              <a:srgbClr val="E1E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9249386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0B8E70-8A2E-15F3-8B26-0DC7D184F76A}"/>
              </a:ext>
            </a:extLst>
          </p:cNvPr>
          <p:cNvSpPr>
            <a:spLocks noGrp="1"/>
          </p:cNvSpPr>
          <p:nvPr>
            <p:ph type="title"/>
          </p:nvPr>
        </p:nvSpPr>
        <p:spPr/>
        <p:txBody>
          <a:bodyPr/>
          <a:lstStyle/>
          <a:p>
            <a:r>
              <a:rPr lang="en-US" dirty="0"/>
              <a:t>Azure Functions Demo</a:t>
            </a:r>
          </a:p>
        </p:txBody>
      </p:sp>
    </p:spTree>
    <p:extLst>
      <p:ext uri="{BB962C8B-B14F-4D97-AF65-F5344CB8AC3E}">
        <p14:creationId xmlns:p14="http://schemas.microsoft.com/office/powerpoint/2010/main" val="348206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65B76A-DB4A-DE9E-CB6D-5318B81B9564}"/>
              </a:ext>
            </a:extLst>
          </p:cNvPr>
          <p:cNvSpPr>
            <a:spLocks noGrp="1"/>
          </p:cNvSpPr>
          <p:nvPr>
            <p:ph type="title"/>
          </p:nvPr>
        </p:nvSpPr>
        <p:spPr/>
        <p:txBody>
          <a:bodyPr/>
          <a:lstStyle/>
          <a:p>
            <a:r>
              <a:rPr lang="en-US" dirty="0"/>
              <a:t>Demo</a:t>
            </a:r>
          </a:p>
        </p:txBody>
      </p:sp>
      <p:pic>
        <p:nvPicPr>
          <p:cNvPr id="7" name="Graphic 6">
            <a:extLst>
              <a:ext uri="{FF2B5EF4-FFF2-40B4-BE49-F238E27FC236}">
                <a16:creationId xmlns:a16="http://schemas.microsoft.com/office/drawing/2014/main" id="{B573AD01-34F8-8BE7-031E-901AF90AC3D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4759310" y="2714100"/>
            <a:ext cx="1429798" cy="1429799"/>
          </a:xfrm>
          <a:prstGeom prst="rect">
            <a:avLst/>
          </a:prstGeom>
        </p:spPr>
      </p:pic>
      <p:pic>
        <p:nvPicPr>
          <p:cNvPr id="9" name="Graphic 8">
            <a:extLst>
              <a:ext uri="{FF2B5EF4-FFF2-40B4-BE49-F238E27FC236}">
                <a16:creationId xmlns:a16="http://schemas.microsoft.com/office/drawing/2014/main" id="{A5E58A91-D362-170C-A8CF-E52EC3B492D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6278" y="2299629"/>
            <a:ext cx="2767585" cy="2138592"/>
          </a:xfrm>
          <a:prstGeom prst="rect">
            <a:avLst/>
          </a:prstGeom>
        </p:spPr>
      </p:pic>
      <p:sp>
        <p:nvSpPr>
          <p:cNvPr id="12" name="Left Brace 11">
            <a:extLst>
              <a:ext uri="{FF2B5EF4-FFF2-40B4-BE49-F238E27FC236}">
                <a16:creationId xmlns:a16="http://schemas.microsoft.com/office/drawing/2014/main" id="{71488AC9-61C2-248A-2224-E44D0134DE56}"/>
              </a:ext>
            </a:extLst>
          </p:cNvPr>
          <p:cNvSpPr/>
          <p:nvPr/>
        </p:nvSpPr>
        <p:spPr>
          <a:xfrm>
            <a:off x="6662928" y="930401"/>
            <a:ext cx="807720" cy="4997198"/>
          </a:xfrm>
          <a:prstGeom prst="leftBrace">
            <a:avLst/>
          </a:prstGeom>
          <a:ln w="38100">
            <a:solidFill>
              <a:schemeClr val="tx1"/>
            </a:solidFill>
            <a:headEnd type="none" w="lg"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A7A68FFA-C644-3237-97FC-E87BC681B404}"/>
              </a:ext>
            </a:extLst>
          </p:cNvPr>
          <p:cNvSpPr txBox="1"/>
          <p:nvPr/>
        </p:nvSpPr>
        <p:spPr>
          <a:xfrm>
            <a:off x="7777816" y="1190996"/>
            <a:ext cx="2980944" cy="615553"/>
          </a:xfrm>
          <a:prstGeom prst="rect">
            <a:avLst/>
          </a:prstGeom>
          <a:noFill/>
        </p:spPr>
        <p:txBody>
          <a:bodyPr wrap="square" lIns="0" tIns="0" rIns="0" bIns="0" rtlCol="0">
            <a:spAutoFit/>
          </a:bodyPr>
          <a:lstStyle/>
          <a:p>
            <a:pPr algn="l"/>
            <a:r>
              <a:rPr lang="en-US" sz="4000" dirty="0"/>
              <a:t>{….}</a:t>
            </a:r>
          </a:p>
        </p:txBody>
      </p:sp>
      <p:pic>
        <p:nvPicPr>
          <p:cNvPr id="15" name="Picture 21">
            <a:extLst>
              <a:ext uri="{FF2B5EF4-FFF2-40B4-BE49-F238E27FC236}">
                <a16:creationId xmlns:a16="http://schemas.microsoft.com/office/drawing/2014/main" id="{C5EB92E3-5D04-C6DE-0125-8C2263787F94}"/>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7777816" y="2299629"/>
            <a:ext cx="779848" cy="779847"/>
          </a:xfrm>
          <a:prstGeom prst="rect">
            <a:avLst/>
          </a:prstGeom>
        </p:spPr>
      </p:pic>
      <p:pic>
        <p:nvPicPr>
          <p:cNvPr id="17" name="Graphic 16" descr="Gears with solid fill">
            <a:extLst>
              <a:ext uri="{FF2B5EF4-FFF2-40B4-BE49-F238E27FC236}">
                <a16:creationId xmlns:a16="http://schemas.microsoft.com/office/drawing/2014/main" id="{670C81EC-0401-1D54-FC88-1397BFF22A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43264" y="3429000"/>
            <a:ext cx="914400" cy="914400"/>
          </a:xfrm>
          <a:prstGeom prst="rect">
            <a:avLst/>
          </a:prstGeom>
        </p:spPr>
      </p:pic>
      <p:pic>
        <p:nvPicPr>
          <p:cNvPr id="19" name="Picture 19">
            <a:extLst>
              <a:ext uri="{FF2B5EF4-FFF2-40B4-BE49-F238E27FC236}">
                <a16:creationId xmlns:a16="http://schemas.microsoft.com/office/drawing/2014/main" id="{6AC1967F-94EC-6F33-7229-3CA3825ADB85}"/>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787389" y="4736572"/>
            <a:ext cx="760702" cy="760704"/>
          </a:xfrm>
          <a:prstGeom prst="rect">
            <a:avLst/>
          </a:prstGeom>
        </p:spPr>
      </p:pic>
      <p:sp>
        <p:nvSpPr>
          <p:cNvPr id="21" name="TextBox 20">
            <a:extLst>
              <a:ext uri="{FF2B5EF4-FFF2-40B4-BE49-F238E27FC236}">
                <a16:creationId xmlns:a16="http://schemas.microsoft.com/office/drawing/2014/main" id="{A6CF9ADB-D2E0-FEB2-60C2-FF7D00B2500B}"/>
              </a:ext>
            </a:extLst>
          </p:cNvPr>
          <p:cNvSpPr txBox="1"/>
          <p:nvPr/>
        </p:nvSpPr>
        <p:spPr>
          <a:xfrm>
            <a:off x="8977368" y="1400983"/>
            <a:ext cx="2033696" cy="307777"/>
          </a:xfrm>
          <a:prstGeom prst="rect">
            <a:avLst/>
          </a:prstGeom>
          <a:noFill/>
        </p:spPr>
        <p:txBody>
          <a:bodyPr wrap="square" lIns="0" tIns="0" rIns="0" bIns="0" rtlCol="0">
            <a:spAutoFit/>
          </a:bodyPr>
          <a:lstStyle/>
          <a:p>
            <a:pPr algn="l"/>
            <a:r>
              <a:rPr lang="en-US" sz="2000" dirty="0"/>
              <a:t>Deserialize POST</a:t>
            </a:r>
          </a:p>
        </p:txBody>
      </p:sp>
      <p:sp>
        <p:nvSpPr>
          <p:cNvPr id="23" name="TextBox 22">
            <a:extLst>
              <a:ext uri="{FF2B5EF4-FFF2-40B4-BE49-F238E27FC236}">
                <a16:creationId xmlns:a16="http://schemas.microsoft.com/office/drawing/2014/main" id="{F7675DE8-E812-5307-F9F9-9D3DC2F0F6A8}"/>
              </a:ext>
            </a:extLst>
          </p:cNvPr>
          <p:cNvSpPr txBox="1"/>
          <p:nvPr/>
        </p:nvSpPr>
        <p:spPr>
          <a:xfrm>
            <a:off x="8997344" y="2535663"/>
            <a:ext cx="2033696" cy="307777"/>
          </a:xfrm>
          <a:prstGeom prst="rect">
            <a:avLst/>
          </a:prstGeom>
          <a:noFill/>
        </p:spPr>
        <p:txBody>
          <a:bodyPr wrap="square" lIns="0" tIns="0" rIns="0" bIns="0" rtlCol="0">
            <a:spAutoFit/>
          </a:bodyPr>
          <a:lstStyle/>
          <a:p>
            <a:pPr algn="l"/>
            <a:r>
              <a:rPr lang="en-US" sz="2000" dirty="0"/>
              <a:t>Query </a:t>
            </a:r>
            <a:r>
              <a:rPr lang="en-US" sz="2000" dirty="0" err="1"/>
              <a:t>CosmosDB</a:t>
            </a:r>
            <a:endParaRPr lang="en-US" sz="2000" dirty="0"/>
          </a:p>
        </p:txBody>
      </p:sp>
      <p:sp>
        <p:nvSpPr>
          <p:cNvPr id="25" name="TextBox 24">
            <a:extLst>
              <a:ext uri="{FF2B5EF4-FFF2-40B4-BE49-F238E27FC236}">
                <a16:creationId xmlns:a16="http://schemas.microsoft.com/office/drawing/2014/main" id="{974D8C3C-42BE-CFA7-F8D4-CA1F272FEADF}"/>
              </a:ext>
            </a:extLst>
          </p:cNvPr>
          <p:cNvSpPr txBox="1"/>
          <p:nvPr/>
        </p:nvSpPr>
        <p:spPr>
          <a:xfrm>
            <a:off x="9000720" y="3732311"/>
            <a:ext cx="2033696" cy="307777"/>
          </a:xfrm>
          <a:prstGeom prst="rect">
            <a:avLst/>
          </a:prstGeom>
          <a:noFill/>
        </p:spPr>
        <p:txBody>
          <a:bodyPr wrap="square" lIns="0" tIns="0" rIns="0" bIns="0" rtlCol="0">
            <a:spAutoFit/>
          </a:bodyPr>
          <a:lstStyle/>
          <a:p>
            <a:pPr algn="l"/>
            <a:r>
              <a:rPr lang="en-US" sz="2000" dirty="0"/>
              <a:t>Do some work</a:t>
            </a:r>
          </a:p>
        </p:txBody>
      </p:sp>
      <p:sp>
        <p:nvSpPr>
          <p:cNvPr id="27" name="TextBox 26">
            <a:extLst>
              <a:ext uri="{FF2B5EF4-FFF2-40B4-BE49-F238E27FC236}">
                <a16:creationId xmlns:a16="http://schemas.microsoft.com/office/drawing/2014/main" id="{D39B993F-DD69-76D1-A9D1-259543517D5A}"/>
              </a:ext>
            </a:extLst>
          </p:cNvPr>
          <p:cNvSpPr txBox="1"/>
          <p:nvPr/>
        </p:nvSpPr>
        <p:spPr>
          <a:xfrm>
            <a:off x="9026464" y="4963035"/>
            <a:ext cx="2165792" cy="307777"/>
          </a:xfrm>
          <a:prstGeom prst="rect">
            <a:avLst/>
          </a:prstGeom>
          <a:noFill/>
        </p:spPr>
        <p:txBody>
          <a:bodyPr wrap="square" lIns="0" tIns="0" rIns="0" bIns="0" rtlCol="0">
            <a:spAutoFit/>
          </a:bodyPr>
          <a:lstStyle/>
          <a:p>
            <a:pPr algn="l"/>
            <a:r>
              <a:rPr lang="en-US" sz="2000" dirty="0"/>
              <a:t>Publish a message</a:t>
            </a:r>
          </a:p>
        </p:txBody>
      </p:sp>
      <p:sp>
        <p:nvSpPr>
          <p:cNvPr id="29" name="TextBox 28">
            <a:extLst>
              <a:ext uri="{FF2B5EF4-FFF2-40B4-BE49-F238E27FC236}">
                <a16:creationId xmlns:a16="http://schemas.microsoft.com/office/drawing/2014/main" id="{E8C0669C-C70E-EF58-ABE4-42A0F7865244}"/>
              </a:ext>
            </a:extLst>
          </p:cNvPr>
          <p:cNvSpPr txBox="1"/>
          <p:nvPr/>
        </p:nvSpPr>
        <p:spPr>
          <a:xfrm>
            <a:off x="1406561" y="4343400"/>
            <a:ext cx="1458810" cy="307777"/>
          </a:xfrm>
          <a:prstGeom prst="rect">
            <a:avLst/>
          </a:prstGeom>
          <a:noFill/>
        </p:spPr>
        <p:txBody>
          <a:bodyPr wrap="square" lIns="0" tIns="0" rIns="0" bIns="0" rtlCol="0">
            <a:spAutoFit/>
          </a:bodyPr>
          <a:lstStyle/>
          <a:p>
            <a:pPr algn="l"/>
            <a:r>
              <a:rPr lang="en-US" sz="2000" dirty="0"/>
              <a:t>HTTP Trigger</a:t>
            </a:r>
          </a:p>
        </p:txBody>
      </p:sp>
      <p:cxnSp>
        <p:nvCxnSpPr>
          <p:cNvPr id="31" name="Straight Arrow Connector 30">
            <a:extLst>
              <a:ext uri="{FF2B5EF4-FFF2-40B4-BE49-F238E27FC236}">
                <a16:creationId xmlns:a16="http://schemas.microsoft.com/office/drawing/2014/main" id="{D844E52E-6DED-B1FF-01CE-8D1D6BAF30ED}"/>
              </a:ext>
            </a:extLst>
          </p:cNvPr>
          <p:cNvCxnSpPr>
            <a:cxnSpLocks/>
          </p:cNvCxnSpPr>
          <p:nvPr/>
        </p:nvCxnSpPr>
        <p:spPr>
          <a:xfrm>
            <a:off x="3017520" y="3428999"/>
            <a:ext cx="1499616"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624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21" grpId="0"/>
      <p:bldP spid="23" grpId="0"/>
      <p:bldP spid="25" grpId="0"/>
      <p:bldP spid="27"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0B8E70-8A2E-15F3-8B26-0DC7D184F76A}"/>
              </a:ext>
            </a:extLst>
          </p:cNvPr>
          <p:cNvSpPr>
            <a:spLocks noGrp="1"/>
          </p:cNvSpPr>
          <p:nvPr>
            <p:ph type="title"/>
          </p:nvPr>
        </p:nvSpPr>
        <p:spPr/>
        <p:txBody>
          <a:bodyPr/>
          <a:lstStyle/>
          <a:p>
            <a:r>
              <a:rPr lang="en-US" dirty="0"/>
              <a:t>Azure Functions Demo</a:t>
            </a:r>
          </a:p>
        </p:txBody>
      </p:sp>
    </p:spTree>
    <p:extLst>
      <p:ext uri="{BB962C8B-B14F-4D97-AF65-F5344CB8AC3E}">
        <p14:creationId xmlns:p14="http://schemas.microsoft.com/office/powerpoint/2010/main" val="1993012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D00C41-9FC4-028F-842E-53C7A1086776}"/>
              </a:ext>
            </a:extLst>
          </p:cNvPr>
          <p:cNvSpPr>
            <a:spLocks noGrp="1"/>
          </p:cNvSpPr>
          <p:nvPr>
            <p:ph type="title"/>
          </p:nvPr>
        </p:nvSpPr>
        <p:spPr/>
        <p:txBody>
          <a:bodyPr/>
          <a:lstStyle/>
          <a:p>
            <a:r>
              <a:rPr lang="en-US" dirty="0"/>
              <a:t>Best Practices</a:t>
            </a:r>
          </a:p>
        </p:txBody>
      </p:sp>
      <p:sp>
        <p:nvSpPr>
          <p:cNvPr id="5" name="Content Placeholder 4">
            <a:extLst>
              <a:ext uri="{FF2B5EF4-FFF2-40B4-BE49-F238E27FC236}">
                <a16:creationId xmlns:a16="http://schemas.microsoft.com/office/drawing/2014/main" id="{AC73081C-1E20-456C-71E4-F71DE905D183}"/>
              </a:ext>
            </a:extLst>
          </p:cNvPr>
          <p:cNvSpPr>
            <a:spLocks noGrp="1"/>
          </p:cNvSpPr>
          <p:nvPr>
            <p:ph sz="quarter" idx="10"/>
          </p:nvPr>
        </p:nvSpPr>
        <p:spPr>
          <a:xfrm>
            <a:off x="584200" y="1435100"/>
            <a:ext cx="11018838" cy="2868478"/>
          </a:xfrm>
        </p:spPr>
        <p:txBody>
          <a:bodyPr/>
          <a:lstStyle/>
          <a:p>
            <a:r>
              <a:rPr lang="en-US" dirty="0"/>
              <a:t>Static Clients (</a:t>
            </a:r>
            <a:r>
              <a:rPr lang="en-US" dirty="0" err="1"/>
              <a:t>HttpClient</a:t>
            </a:r>
            <a:r>
              <a:rPr lang="en-US" dirty="0"/>
              <a:t>…) and Static Resources</a:t>
            </a:r>
          </a:p>
          <a:p>
            <a:r>
              <a:rPr lang="en-US" dirty="0"/>
              <a:t>Understand and design for concurrency and scale</a:t>
            </a:r>
          </a:p>
          <a:p>
            <a:r>
              <a:rPr lang="en-US" dirty="0"/>
              <a:t>Think about function organization</a:t>
            </a:r>
          </a:p>
          <a:p>
            <a:r>
              <a:rPr lang="en-US" dirty="0"/>
              <a:t>Avoid sync-over-async anti-pattern</a:t>
            </a:r>
          </a:p>
          <a:p>
            <a:r>
              <a:rPr lang="en-US" dirty="0"/>
              <a:t>And many more… </a:t>
            </a:r>
          </a:p>
          <a:p>
            <a:pPr lvl="1"/>
            <a:r>
              <a:rPr lang="en-US" dirty="0">
                <a:hlinkClick r:id="rId2"/>
              </a:rPr>
              <a:t>https://docs.microsoft.com/en-us/azure/azure-functions/functions-best-practices</a:t>
            </a:r>
            <a:endParaRPr lang="en-US" dirty="0"/>
          </a:p>
        </p:txBody>
      </p:sp>
    </p:spTree>
    <p:extLst>
      <p:ext uri="{BB962C8B-B14F-4D97-AF65-F5344CB8AC3E}">
        <p14:creationId xmlns:p14="http://schemas.microsoft.com/office/powerpoint/2010/main" val="1821882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fade">
                                      <p:cBhvr>
                                        <p:cTn id="3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379F-FBB4-5343-65EA-56217CA93BCF}"/>
              </a:ext>
            </a:extLst>
          </p:cNvPr>
          <p:cNvSpPr>
            <a:spLocks noGrp="1"/>
          </p:cNvSpPr>
          <p:nvPr>
            <p:ph type="title"/>
          </p:nvPr>
        </p:nvSpPr>
        <p:spPr/>
        <p:txBody>
          <a:bodyPr/>
          <a:lstStyle/>
          <a:p>
            <a:r>
              <a:rPr lang="en-US" dirty="0"/>
              <a:t>Helpful Links</a:t>
            </a:r>
          </a:p>
        </p:txBody>
      </p:sp>
      <p:sp>
        <p:nvSpPr>
          <p:cNvPr id="3" name="Content Placeholder 2">
            <a:extLst>
              <a:ext uri="{FF2B5EF4-FFF2-40B4-BE49-F238E27FC236}">
                <a16:creationId xmlns:a16="http://schemas.microsoft.com/office/drawing/2014/main" id="{4BA2D0FB-D9CD-84CF-6E85-BF4B6DCEE7E6}"/>
              </a:ext>
            </a:extLst>
          </p:cNvPr>
          <p:cNvSpPr>
            <a:spLocks noGrp="1"/>
          </p:cNvSpPr>
          <p:nvPr>
            <p:ph sz="quarter" idx="10"/>
          </p:nvPr>
        </p:nvSpPr>
        <p:spPr>
          <a:xfrm>
            <a:off x="584200" y="1435100"/>
            <a:ext cx="11018838" cy="2573012"/>
          </a:xfrm>
        </p:spPr>
        <p:txBody>
          <a:bodyPr/>
          <a:lstStyle/>
          <a:p>
            <a:r>
              <a:rPr lang="en-US" dirty="0"/>
              <a:t>Azure Functions Documentation</a:t>
            </a:r>
          </a:p>
          <a:p>
            <a:pPr lvl="1"/>
            <a:r>
              <a:rPr lang="en-US" dirty="0">
                <a:hlinkClick r:id="rId2"/>
              </a:rPr>
              <a:t>https://docs.microsoft.com/en-us/azure/azure-functions/</a:t>
            </a:r>
            <a:endParaRPr lang="en-US" dirty="0"/>
          </a:p>
          <a:p>
            <a:r>
              <a:rPr lang="en-US" dirty="0"/>
              <a:t>Azure Functions GitHub Repo</a:t>
            </a:r>
          </a:p>
          <a:p>
            <a:pPr lvl="1"/>
            <a:r>
              <a:rPr lang="en-US" dirty="0">
                <a:hlinkClick r:id="rId3"/>
              </a:rPr>
              <a:t>https://github.com/Azure/Azure-Functions</a:t>
            </a:r>
            <a:endParaRPr lang="en-US" dirty="0"/>
          </a:p>
          <a:p>
            <a:r>
              <a:rPr lang="en-US" dirty="0"/>
              <a:t>Functions Intro Example</a:t>
            </a:r>
          </a:p>
          <a:p>
            <a:pPr lvl="1"/>
            <a:r>
              <a:rPr lang="en-US" dirty="0">
                <a:hlinkClick r:id="rId4"/>
              </a:rPr>
              <a:t>https://github.com/asofio/azure-functions-intro</a:t>
            </a:r>
            <a:endParaRPr lang="en-US" dirty="0"/>
          </a:p>
        </p:txBody>
      </p:sp>
    </p:spTree>
    <p:extLst>
      <p:ext uri="{BB962C8B-B14F-4D97-AF65-F5344CB8AC3E}">
        <p14:creationId xmlns:p14="http://schemas.microsoft.com/office/powerpoint/2010/main" val="21027034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98EA3C-8BF8-86D2-A717-9B9F3A9869A3}"/>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8E531907-1746-9320-2A41-379B44085C1B}"/>
              </a:ext>
            </a:extLst>
          </p:cNvPr>
          <p:cNvSpPr>
            <a:spLocks noGrp="1"/>
          </p:cNvSpPr>
          <p:nvPr>
            <p:ph sz="quarter" idx="10"/>
          </p:nvPr>
        </p:nvSpPr>
        <p:spPr>
          <a:xfrm>
            <a:off x="584200" y="1435100"/>
            <a:ext cx="11018838" cy="4050340"/>
          </a:xfrm>
        </p:spPr>
        <p:txBody>
          <a:bodyPr/>
          <a:lstStyle/>
          <a:p>
            <a:r>
              <a:rPr lang="en-US" dirty="0"/>
              <a:t>What are Azure Functions?</a:t>
            </a:r>
          </a:p>
          <a:p>
            <a:r>
              <a:rPr lang="en-US" dirty="0"/>
              <a:t>Languages</a:t>
            </a:r>
          </a:p>
          <a:p>
            <a:r>
              <a:rPr lang="en-US" dirty="0"/>
              <a:t>Development and Hosting Options</a:t>
            </a:r>
          </a:p>
          <a:p>
            <a:r>
              <a:rPr lang="en-US" dirty="0"/>
              <a:t>Anatomy of a Function</a:t>
            </a:r>
          </a:p>
          <a:p>
            <a:r>
              <a:rPr lang="en-US" dirty="0"/>
              <a:t>Authentication &amp; Authorization Options</a:t>
            </a:r>
          </a:p>
          <a:p>
            <a:r>
              <a:rPr lang="en-US" dirty="0"/>
              <a:t>Use-cases</a:t>
            </a:r>
          </a:p>
          <a:p>
            <a:r>
              <a:rPr lang="en-US" dirty="0"/>
              <a:t>Demo</a:t>
            </a:r>
          </a:p>
          <a:p>
            <a:r>
              <a:rPr lang="en-US" dirty="0"/>
              <a:t>Best Practices</a:t>
            </a:r>
          </a:p>
        </p:txBody>
      </p:sp>
    </p:spTree>
    <p:extLst>
      <p:ext uri="{BB962C8B-B14F-4D97-AF65-F5344CB8AC3E}">
        <p14:creationId xmlns:p14="http://schemas.microsoft.com/office/powerpoint/2010/main" val="1458742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t>Thank you!</a:t>
            </a:r>
          </a:p>
        </p:txBody>
      </p:sp>
      <p:sp>
        <p:nvSpPr>
          <p:cNvPr id="3" name="Text Placeholder 2">
            <a:extLst>
              <a:ext uri="{FF2B5EF4-FFF2-40B4-BE49-F238E27FC236}">
                <a16:creationId xmlns:a16="http://schemas.microsoft.com/office/drawing/2014/main" id="{7665DBA4-A02C-858C-8300-BC943E01CFCC}"/>
              </a:ext>
            </a:extLst>
          </p:cNvPr>
          <p:cNvSpPr>
            <a:spLocks noGrp="1"/>
          </p:cNvSpPr>
          <p:nvPr>
            <p:ph type="body" sz="quarter" idx="12"/>
          </p:nvPr>
        </p:nvSpPr>
        <p:spPr/>
        <p:txBody>
          <a:bodyPr/>
          <a:lstStyle/>
          <a:p>
            <a:r>
              <a:rPr lang="en-US" dirty="0"/>
              <a:t>Questions?</a:t>
            </a:r>
          </a:p>
        </p:txBody>
      </p:sp>
    </p:spTree>
    <p:extLst>
      <p:ext uri="{BB962C8B-B14F-4D97-AF65-F5344CB8AC3E}">
        <p14:creationId xmlns:p14="http://schemas.microsoft.com/office/powerpoint/2010/main" val="39402401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3651-DC7F-DF87-FE39-62746C351907}"/>
              </a:ext>
            </a:extLst>
          </p:cNvPr>
          <p:cNvSpPr>
            <a:spLocks noGrp="1"/>
          </p:cNvSpPr>
          <p:nvPr>
            <p:ph type="title"/>
          </p:nvPr>
        </p:nvSpPr>
        <p:spPr/>
        <p:txBody>
          <a:bodyPr/>
          <a:lstStyle/>
          <a:p>
            <a:r>
              <a:rPr lang="en-US" dirty="0"/>
              <a:t>What are Azure Functions?</a:t>
            </a:r>
          </a:p>
        </p:txBody>
      </p:sp>
      <p:grpSp>
        <p:nvGrpSpPr>
          <p:cNvPr id="16" name="Group 15">
            <a:extLst>
              <a:ext uri="{FF2B5EF4-FFF2-40B4-BE49-F238E27FC236}">
                <a16:creationId xmlns:a16="http://schemas.microsoft.com/office/drawing/2014/main" id="{086DD2D2-63AE-D6C4-4AE6-17B0F1F86267}"/>
              </a:ext>
            </a:extLst>
          </p:cNvPr>
          <p:cNvGrpSpPr/>
          <p:nvPr/>
        </p:nvGrpSpPr>
        <p:grpSpPr>
          <a:xfrm>
            <a:off x="932731" y="3684962"/>
            <a:ext cx="5950228" cy="914400"/>
            <a:chOff x="932731" y="3684962"/>
            <a:chExt cx="5950228" cy="914400"/>
          </a:xfrm>
        </p:grpSpPr>
        <p:grpSp>
          <p:nvGrpSpPr>
            <p:cNvPr id="6" name="Group 5">
              <a:extLst>
                <a:ext uri="{FF2B5EF4-FFF2-40B4-BE49-F238E27FC236}">
                  <a16:creationId xmlns:a16="http://schemas.microsoft.com/office/drawing/2014/main" id="{A70AB1B5-F9E2-A812-89A1-CC03F2DFAFDB}"/>
                </a:ext>
              </a:extLst>
            </p:cNvPr>
            <p:cNvGrpSpPr/>
            <p:nvPr/>
          </p:nvGrpSpPr>
          <p:grpSpPr>
            <a:xfrm>
              <a:off x="932731" y="3715529"/>
              <a:ext cx="5950228" cy="821763"/>
              <a:chOff x="1148404" y="3888442"/>
              <a:chExt cx="5950228" cy="821763"/>
            </a:xfrm>
          </p:grpSpPr>
          <p:sp>
            <p:nvSpPr>
              <p:cNvPr id="7" name="TextBox 6">
                <a:extLst>
                  <a:ext uri="{FF2B5EF4-FFF2-40B4-BE49-F238E27FC236}">
                    <a16:creationId xmlns:a16="http://schemas.microsoft.com/office/drawing/2014/main" id="{57149DCC-1CAC-5F45-EA3A-4FFD5E876C38}"/>
                  </a:ext>
                </a:extLst>
              </p:cNvPr>
              <p:cNvSpPr txBox="1"/>
              <p:nvPr/>
            </p:nvSpPr>
            <p:spPr>
              <a:xfrm>
                <a:off x="2086516" y="3888442"/>
                <a:ext cx="5012116" cy="821763"/>
              </a:xfrm>
              <a:prstGeom prst="rect">
                <a:avLst/>
              </a:prstGeom>
              <a:noFill/>
            </p:spPr>
            <p:txBody>
              <a:bodyPr wrap="square" rtlCol="0" anchor="t">
                <a:spAutoFit/>
              </a:bodyPr>
              <a:lstStyle/>
              <a:p>
                <a:pPr>
                  <a:lnSpc>
                    <a:spcPct val="90000"/>
                  </a:lnSpc>
                  <a:spcAft>
                    <a:spcPts val="600"/>
                  </a:spcAft>
                </a:pPr>
                <a:r>
                  <a:rPr lang="en-US" sz="1600" dirty="0">
                    <a:gradFill>
                      <a:gsLst>
                        <a:gs pos="1250">
                          <a:schemeClr val="tx2"/>
                        </a:gs>
                        <a:gs pos="100000">
                          <a:schemeClr val="tx2"/>
                        </a:gs>
                      </a:gsLst>
                      <a:lin ang="5400000" scaled="0"/>
                    </a:gradFill>
                    <a:latin typeface="Segoe UI Semibold"/>
                    <a:cs typeface="Segoe UI Semibold"/>
                  </a:rPr>
                  <a:t>Enhanced development experience</a:t>
                </a:r>
              </a:p>
              <a:p>
                <a:pPr>
                  <a:spcAft>
                    <a:spcPts val="300"/>
                  </a:spcAft>
                </a:pPr>
                <a:r>
                  <a:rPr lang="en-US" sz="1400" dirty="0">
                    <a:gradFill>
                      <a:gsLst>
                        <a:gs pos="1250">
                          <a:schemeClr val="tx1"/>
                        </a:gs>
                        <a:gs pos="100000">
                          <a:schemeClr val="tx1"/>
                        </a:gs>
                      </a:gsLst>
                      <a:lin ang="5400000" scaled="0"/>
                    </a:gradFill>
                    <a:latin typeface="Segoe UI Semilight"/>
                    <a:cs typeface="Segoe UI Semilight"/>
                  </a:rPr>
                  <a:t>Code, test and debug locally using your preferred editor or the easy-to-use web-based interface including monitoring</a:t>
                </a:r>
              </a:p>
            </p:txBody>
          </p:sp>
          <p:sp>
            <p:nvSpPr>
              <p:cNvPr id="8" name="Website" title="Icon of multiple app windows">
                <a:extLst>
                  <a:ext uri="{FF2B5EF4-FFF2-40B4-BE49-F238E27FC236}">
                    <a16:creationId xmlns:a16="http://schemas.microsoft.com/office/drawing/2014/main" id="{22643525-BDE8-4745-6DD4-157132BBF0CB}"/>
                  </a:ext>
                </a:extLst>
              </p:cNvPr>
              <p:cNvSpPr>
                <a:spLocks noChangeAspect="1" noEditPoints="1"/>
              </p:cNvSpPr>
              <p:nvPr/>
            </p:nvSpPr>
            <p:spPr bwMode="auto">
              <a:xfrm>
                <a:off x="1148404" y="4090605"/>
                <a:ext cx="476408" cy="417438"/>
              </a:xfrm>
              <a:custGeom>
                <a:avLst/>
                <a:gdLst>
                  <a:gd name="T0" fmla="*/ 0 w 614"/>
                  <a:gd name="T1" fmla="*/ 0 h 538"/>
                  <a:gd name="T2" fmla="*/ 614 w 614"/>
                  <a:gd name="T3" fmla="*/ 0 h 538"/>
                  <a:gd name="T4" fmla="*/ 614 w 614"/>
                  <a:gd name="T5" fmla="*/ 538 h 538"/>
                  <a:gd name="T6" fmla="*/ 0 w 614"/>
                  <a:gd name="T7" fmla="*/ 538 h 538"/>
                  <a:gd name="T8" fmla="*/ 0 w 614"/>
                  <a:gd name="T9" fmla="*/ 0 h 538"/>
                  <a:gd name="T10" fmla="*/ 0 w 614"/>
                  <a:gd name="T11" fmla="*/ 0 h 538"/>
                  <a:gd name="T12" fmla="*/ 327 w 614"/>
                  <a:gd name="T13" fmla="*/ 250 h 538"/>
                  <a:gd name="T14" fmla="*/ 327 w 614"/>
                  <a:gd name="T15" fmla="*/ 250 h 538"/>
                  <a:gd name="T16" fmla="*/ 327 w 614"/>
                  <a:gd name="T17" fmla="*/ 87 h 538"/>
                  <a:gd name="T18" fmla="*/ 77 w 614"/>
                  <a:gd name="T19" fmla="*/ 87 h 538"/>
                  <a:gd name="T20" fmla="*/ 77 w 614"/>
                  <a:gd name="T21" fmla="*/ 250 h 538"/>
                  <a:gd name="T22" fmla="*/ 128 w 614"/>
                  <a:gd name="T23" fmla="*/ 250 h 538"/>
                  <a:gd name="T24" fmla="*/ 327 w 614"/>
                  <a:gd name="T25" fmla="*/ 250 h 538"/>
                  <a:gd name="T26" fmla="*/ 327 w 614"/>
                  <a:gd name="T27" fmla="*/ 250 h 538"/>
                  <a:gd name="T28" fmla="*/ 139 w 614"/>
                  <a:gd name="T29" fmla="*/ 254 h 538"/>
                  <a:gd name="T30" fmla="*/ 139 w 614"/>
                  <a:gd name="T31" fmla="*/ 362 h 538"/>
                  <a:gd name="T32" fmla="*/ 513 w 614"/>
                  <a:gd name="T33" fmla="*/ 362 h 538"/>
                  <a:gd name="T34" fmla="*/ 513 w 614"/>
                  <a:gd name="T35" fmla="*/ 163 h 538"/>
                  <a:gd name="T36" fmla="*/ 325 w 614"/>
                  <a:gd name="T37" fmla="*/ 163 h 538"/>
                  <a:gd name="T38" fmla="*/ 0 w 614"/>
                  <a:gd name="T39" fmla="*/ 451 h 538"/>
                  <a:gd name="T40" fmla="*/ 614 w 614"/>
                  <a:gd name="T41" fmla="*/ 451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538">
                    <a:moveTo>
                      <a:pt x="0" y="0"/>
                    </a:moveTo>
                    <a:lnTo>
                      <a:pt x="614" y="0"/>
                    </a:lnTo>
                    <a:lnTo>
                      <a:pt x="614" y="538"/>
                    </a:lnTo>
                    <a:lnTo>
                      <a:pt x="0" y="538"/>
                    </a:lnTo>
                    <a:lnTo>
                      <a:pt x="0" y="0"/>
                    </a:lnTo>
                    <a:lnTo>
                      <a:pt x="0" y="0"/>
                    </a:lnTo>
                    <a:moveTo>
                      <a:pt x="327" y="250"/>
                    </a:moveTo>
                    <a:lnTo>
                      <a:pt x="327" y="250"/>
                    </a:lnTo>
                    <a:lnTo>
                      <a:pt x="327" y="87"/>
                    </a:lnTo>
                    <a:lnTo>
                      <a:pt x="77" y="87"/>
                    </a:lnTo>
                    <a:lnTo>
                      <a:pt x="77" y="250"/>
                    </a:lnTo>
                    <a:lnTo>
                      <a:pt x="128" y="250"/>
                    </a:lnTo>
                    <a:lnTo>
                      <a:pt x="327" y="250"/>
                    </a:lnTo>
                    <a:lnTo>
                      <a:pt x="327" y="250"/>
                    </a:lnTo>
                    <a:moveTo>
                      <a:pt x="139" y="254"/>
                    </a:moveTo>
                    <a:lnTo>
                      <a:pt x="139" y="362"/>
                    </a:lnTo>
                    <a:lnTo>
                      <a:pt x="513" y="362"/>
                    </a:lnTo>
                    <a:lnTo>
                      <a:pt x="513" y="163"/>
                    </a:lnTo>
                    <a:lnTo>
                      <a:pt x="325" y="163"/>
                    </a:lnTo>
                    <a:moveTo>
                      <a:pt x="0" y="451"/>
                    </a:moveTo>
                    <a:lnTo>
                      <a:pt x="614" y="451"/>
                    </a:lnTo>
                  </a:path>
                </a:pathLst>
              </a:custGeom>
              <a:noFill/>
              <a:ln w="381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2" name="Straight Connector 11">
              <a:extLst>
                <a:ext uri="{FF2B5EF4-FFF2-40B4-BE49-F238E27FC236}">
                  <a16:creationId xmlns:a16="http://schemas.microsoft.com/office/drawing/2014/main" id="{91CA97A2-50E6-2538-1186-CF4B3F3A6805}"/>
                </a:ext>
              </a:extLst>
            </p:cNvPr>
            <p:cNvCxnSpPr>
              <a:cxnSpLocks/>
            </p:cNvCxnSpPr>
            <p:nvPr/>
          </p:nvCxnSpPr>
          <p:spPr>
            <a:xfrm>
              <a:off x="1718764" y="3684962"/>
              <a:ext cx="0" cy="91440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7B06B2CD-F30E-E565-E00D-5EE6084CD5E4}"/>
              </a:ext>
            </a:extLst>
          </p:cNvPr>
          <p:cNvGrpSpPr/>
          <p:nvPr/>
        </p:nvGrpSpPr>
        <p:grpSpPr>
          <a:xfrm>
            <a:off x="1014207" y="4979506"/>
            <a:ext cx="5647700" cy="914400"/>
            <a:chOff x="1014207" y="4979506"/>
            <a:chExt cx="5647700" cy="914400"/>
          </a:xfrm>
        </p:grpSpPr>
        <p:grpSp>
          <p:nvGrpSpPr>
            <p:cNvPr id="9" name="Group 8">
              <a:extLst>
                <a:ext uri="{FF2B5EF4-FFF2-40B4-BE49-F238E27FC236}">
                  <a16:creationId xmlns:a16="http://schemas.microsoft.com/office/drawing/2014/main" id="{969079F5-FDB7-2677-72DB-C03B0C9F79DC}"/>
                </a:ext>
              </a:extLst>
            </p:cNvPr>
            <p:cNvGrpSpPr/>
            <p:nvPr/>
          </p:nvGrpSpPr>
          <p:grpSpPr>
            <a:xfrm>
              <a:off x="1014207" y="5023020"/>
              <a:ext cx="5647700" cy="807913"/>
              <a:chOff x="1229880" y="5377516"/>
              <a:chExt cx="5647700" cy="807913"/>
            </a:xfrm>
          </p:grpSpPr>
          <p:sp>
            <p:nvSpPr>
              <p:cNvPr id="10" name="TextBox 9">
                <a:extLst>
                  <a:ext uri="{FF2B5EF4-FFF2-40B4-BE49-F238E27FC236}">
                    <a16:creationId xmlns:a16="http://schemas.microsoft.com/office/drawing/2014/main" id="{D4FC8728-636D-C62A-1FEA-80042F200F3D}"/>
                  </a:ext>
                </a:extLst>
              </p:cNvPr>
              <p:cNvSpPr txBox="1"/>
              <p:nvPr/>
            </p:nvSpPr>
            <p:spPr>
              <a:xfrm>
                <a:off x="2086516" y="5377516"/>
                <a:ext cx="4791064" cy="807913"/>
              </a:xfrm>
              <a:prstGeom prst="rect">
                <a:avLst/>
              </a:prstGeom>
              <a:noFill/>
            </p:spPr>
            <p:txBody>
              <a:bodyPr wrap="square" rtlCol="0">
                <a:spAutoFit/>
              </a:bodyPr>
              <a:lstStyle/>
              <a:p>
                <a:pPr>
                  <a:spcAft>
                    <a:spcPts val="300"/>
                  </a:spcAft>
                </a:pPr>
                <a:r>
                  <a:rPr lang="en-US" sz="1600" dirty="0">
                    <a:gradFill>
                      <a:gsLst>
                        <a:gs pos="1250">
                          <a:schemeClr val="tx2"/>
                        </a:gs>
                        <a:gs pos="100000">
                          <a:schemeClr val="tx2"/>
                        </a:gs>
                      </a:gsLst>
                      <a:lin ang="5400000" scaled="0"/>
                    </a:gradFill>
                    <a:latin typeface="Segoe UI Semibold" panose="020B0702040204020203" pitchFamily="34" charset="0"/>
                    <a:cs typeface="Segoe UI Semibold" panose="020B0702040204020203" pitchFamily="34" charset="0"/>
                  </a:rPr>
                  <a:t>Hosting options flexibility</a:t>
                </a:r>
                <a:endParaRPr lang="en-US" sz="1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a:p>
                <a:pPr>
                  <a:spcAft>
                    <a:spcPts val="300"/>
                  </a:spcAft>
                </a:pPr>
                <a:r>
                  <a:rPr lang="en-US" sz="1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Choose the deployment model that better fits your business needs without compromising development experience</a:t>
                </a:r>
              </a:p>
            </p:txBody>
          </p:sp>
          <p:sp>
            <p:nvSpPr>
              <p:cNvPr id="11" name="arrow_16" title="Icon of two arrows that crisscross">
                <a:extLst>
                  <a:ext uri="{FF2B5EF4-FFF2-40B4-BE49-F238E27FC236}">
                    <a16:creationId xmlns:a16="http://schemas.microsoft.com/office/drawing/2014/main" id="{0382E7D5-61AB-0C82-529C-9452BB2473A4}"/>
                  </a:ext>
                </a:extLst>
              </p:cNvPr>
              <p:cNvSpPr>
                <a:spLocks noChangeAspect="1" noEditPoints="1"/>
              </p:cNvSpPr>
              <p:nvPr/>
            </p:nvSpPr>
            <p:spPr bwMode="auto">
              <a:xfrm rot="16200000">
                <a:off x="1173966" y="5626534"/>
                <a:ext cx="425286" cy="313458"/>
              </a:xfrm>
              <a:custGeom>
                <a:avLst/>
                <a:gdLst>
                  <a:gd name="T0" fmla="*/ 347 w 347"/>
                  <a:gd name="T1" fmla="*/ 206 h 254"/>
                  <a:gd name="T2" fmla="*/ 182 w 347"/>
                  <a:gd name="T3" fmla="*/ 151 h 254"/>
                  <a:gd name="T4" fmla="*/ 135 w 347"/>
                  <a:gd name="T5" fmla="*/ 101 h 254"/>
                  <a:gd name="T6" fmla="*/ 0 w 347"/>
                  <a:gd name="T7" fmla="*/ 47 h 254"/>
                  <a:gd name="T8" fmla="*/ 347 w 347"/>
                  <a:gd name="T9" fmla="*/ 48 h 254"/>
                  <a:gd name="T10" fmla="*/ 158 w 347"/>
                  <a:gd name="T11" fmla="*/ 130 h 254"/>
                  <a:gd name="T12" fmla="*/ 0 w 347"/>
                  <a:gd name="T13" fmla="*/ 207 h 254"/>
                  <a:gd name="T14" fmla="*/ 299 w 347"/>
                  <a:gd name="T15" fmla="*/ 95 h 254"/>
                  <a:gd name="T16" fmla="*/ 347 w 347"/>
                  <a:gd name="T17" fmla="*/ 48 h 254"/>
                  <a:gd name="T18" fmla="*/ 299 w 347"/>
                  <a:gd name="T19" fmla="*/ 0 h 254"/>
                  <a:gd name="T20" fmla="*/ 299 w 347"/>
                  <a:gd name="T21" fmla="*/ 254 h 254"/>
                  <a:gd name="T22" fmla="*/ 347 w 347"/>
                  <a:gd name="T23" fmla="*/ 206 h 254"/>
                  <a:gd name="T24" fmla="*/ 299 w 347"/>
                  <a:gd name="T25" fmla="*/ 15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7" h="254">
                    <a:moveTo>
                      <a:pt x="347" y="206"/>
                    </a:moveTo>
                    <a:cubicBezTo>
                      <a:pt x="258" y="212"/>
                      <a:pt x="213" y="183"/>
                      <a:pt x="182" y="151"/>
                    </a:cubicBezTo>
                    <a:moveTo>
                      <a:pt x="135" y="101"/>
                    </a:moveTo>
                    <a:cubicBezTo>
                      <a:pt x="74" y="47"/>
                      <a:pt x="0" y="47"/>
                      <a:pt x="0" y="47"/>
                    </a:cubicBezTo>
                    <a:moveTo>
                      <a:pt x="347" y="48"/>
                    </a:moveTo>
                    <a:cubicBezTo>
                      <a:pt x="232" y="41"/>
                      <a:pt x="190" y="91"/>
                      <a:pt x="158" y="130"/>
                    </a:cubicBezTo>
                    <a:cubicBezTo>
                      <a:pt x="94" y="207"/>
                      <a:pt x="0" y="207"/>
                      <a:pt x="0" y="207"/>
                    </a:cubicBezTo>
                    <a:moveTo>
                      <a:pt x="299" y="95"/>
                    </a:moveTo>
                    <a:cubicBezTo>
                      <a:pt x="347" y="48"/>
                      <a:pt x="347" y="48"/>
                      <a:pt x="347" y="48"/>
                    </a:cubicBezTo>
                    <a:cubicBezTo>
                      <a:pt x="299" y="0"/>
                      <a:pt x="299" y="0"/>
                      <a:pt x="299" y="0"/>
                    </a:cubicBezTo>
                    <a:moveTo>
                      <a:pt x="299" y="254"/>
                    </a:moveTo>
                    <a:cubicBezTo>
                      <a:pt x="347" y="206"/>
                      <a:pt x="347" y="206"/>
                      <a:pt x="347" y="206"/>
                    </a:cubicBezTo>
                    <a:cubicBezTo>
                      <a:pt x="299" y="158"/>
                      <a:pt x="299" y="158"/>
                      <a:pt x="299" y="158"/>
                    </a:cubicBezTo>
                  </a:path>
                </a:pathLst>
              </a:custGeom>
              <a:noFill/>
              <a:ln w="381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3" name="Straight Connector 12">
              <a:extLst>
                <a:ext uri="{FF2B5EF4-FFF2-40B4-BE49-F238E27FC236}">
                  <a16:creationId xmlns:a16="http://schemas.microsoft.com/office/drawing/2014/main" id="{85A8E9F9-DFE3-9DEE-3F96-160B2B2FDF19}"/>
                </a:ext>
              </a:extLst>
            </p:cNvPr>
            <p:cNvCxnSpPr>
              <a:cxnSpLocks/>
            </p:cNvCxnSpPr>
            <p:nvPr/>
          </p:nvCxnSpPr>
          <p:spPr>
            <a:xfrm>
              <a:off x="1718764" y="4979506"/>
              <a:ext cx="0" cy="91440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C5096015-07CC-06C0-9B0B-7C1B882DAA07}"/>
              </a:ext>
            </a:extLst>
          </p:cNvPr>
          <p:cNvGrpSpPr/>
          <p:nvPr/>
        </p:nvGrpSpPr>
        <p:grpSpPr>
          <a:xfrm>
            <a:off x="950339" y="2375425"/>
            <a:ext cx="5227137" cy="914400"/>
            <a:chOff x="950339" y="2375425"/>
            <a:chExt cx="5227137" cy="914400"/>
          </a:xfrm>
        </p:grpSpPr>
        <p:sp>
          <p:nvSpPr>
            <p:cNvPr id="4" name="TextBox 3">
              <a:extLst>
                <a:ext uri="{FF2B5EF4-FFF2-40B4-BE49-F238E27FC236}">
                  <a16:creationId xmlns:a16="http://schemas.microsoft.com/office/drawing/2014/main" id="{6BBC9C52-3553-8746-DC35-82AF498693EF}"/>
                </a:ext>
              </a:extLst>
            </p:cNvPr>
            <p:cNvSpPr txBox="1"/>
            <p:nvPr/>
          </p:nvSpPr>
          <p:spPr>
            <a:xfrm>
              <a:off x="1870843" y="2406247"/>
              <a:ext cx="4306633" cy="821763"/>
            </a:xfrm>
            <a:prstGeom prst="rect">
              <a:avLst/>
            </a:prstGeom>
            <a:noFill/>
          </p:spPr>
          <p:txBody>
            <a:bodyPr wrap="square" rtlCol="0">
              <a:spAutoFit/>
            </a:bodyPr>
            <a:lstStyle/>
            <a:p>
              <a:pPr>
                <a:lnSpc>
                  <a:spcPct val="90000"/>
                </a:lnSpc>
                <a:spcAft>
                  <a:spcPts val="600"/>
                </a:spcAft>
              </a:pPr>
              <a:r>
                <a:rPr lang="en-US" sz="1600" dirty="0">
                  <a:gradFill>
                    <a:gsLst>
                      <a:gs pos="1250">
                        <a:schemeClr val="tx2"/>
                      </a:gs>
                      <a:gs pos="100000">
                        <a:schemeClr val="tx2"/>
                      </a:gs>
                    </a:gsLst>
                    <a:lin ang="5400000" scaled="0"/>
                  </a:gradFill>
                  <a:latin typeface="Segoe UI Semibold" panose="020B0702040204020203" pitchFamily="34" charset="0"/>
                  <a:cs typeface="Segoe UI Semibold" panose="020B0702040204020203" pitchFamily="34" charset="0"/>
                </a:rPr>
                <a:t>Integrated programming model </a:t>
              </a:r>
            </a:p>
            <a:p>
              <a:r>
                <a:rPr lang="en-US" sz="1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Use built-in triggers and bindings to define when</a:t>
              </a:r>
              <a:br>
                <a:rPr lang="en-US" sz="1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br>
              <a:r>
                <a:rPr lang="en-US" sz="1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a function is invoked and to what data it connects</a:t>
              </a:r>
            </a:p>
          </p:txBody>
        </p:sp>
        <p:sp>
          <p:nvSpPr>
            <p:cNvPr id="5" name="binary" title="Icon of binary code, ones and zeros">
              <a:extLst>
                <a:ext uri="{FF2B5EF4-FFF2-40B4-BE49-F238E27FC236}">
                  <a16:creationId xmlns:a16="http://schemas.microsoft.com/office/drawing/2014/main" id="{8732BFD0-4D94-5E7B-6E35-F09A96AA1CA6}"/>
                </a:ext>
              </a:extLst>
            </p:cNvPr>
            <p:cNvSpPr>
              <a:spLocks noChangeAspect="1" noEditPoints="1"/>
            </p:cNvSpPr>
            <p:nvPr/>
          </p:nvSpPr>
          <p:spPr bwMode="auto">
            <a:xfrm>
              <a:off x="950339" y="2623806"/>
              <a:ext cx="441192" cy="380970"/>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381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4" name="Straight Connector 13">
              <a:extLst>
                <a:ext uri="{FF2B5EF4-FFF2-40B4-BE49-F238E27FC236}">
                  <a16:creationId xmlns:a16="http://schemas.microsoft.com/office/drawing/2014/main" id="{62DAE9F7-9F14-64D9-3931-ADDD1A112E8A}"/>
                </a:ext>
              </a:extLst>
            </p:cNvPr>
            <p:cNvCxnSpPr>
              <a:cxnSpLocks/>
            </p:cNvCxnSpPr>
            <p:nvPr/>
          </p:nvCxnSpPr>
          <p:spPr>
            <a:xfrm>
              <a:off x="1718764" y="2375425"/>
              <a:ext cx="0" cy="91440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DC28E8CE-F835-AF5F-7B12-B1942EBDC841}"/>
              </a:ext>
            </a:extLst>
          </p:cNvPr>
          <p:cNvSpPr txBox="1"/>
          <p:nvPr/>
        </p:nvSpPr>
        <p:spPr>
          <a:xfrm>
            <a:off x="932731" y="1276254"/>
            <a:ext cx="6615663" cy="615553"/>
          </a:xfrm>
          <a:prstGeom prst="rect">
            <a:avLst/>
          </a:prstGeom>
          <a:noFill/>
        </p:spPr>
        <p:txBody>
          <a:bodyPr wrap="square" lIns="0" tIns="0" rIns="0" bIns="0" rtlCol="0">
            <a:spAutoFit/>
          </a:bodyPr>
          <a:lstStyle/>
          <a:p>
            <a:pPr algn="l"/>
            <a:r>
              <a:rPr lang="en-US" sz="2000" dirty="0">
                <a:gradFill>
                  <a:gsLst>
                    <a:gs pos="1250">
                      <a:srgbClr val="505050"/>
                    </a:gs>
                    <a:gs pos="100000">
                      <a:srgbClr val="505050"/>
                    </a:gs>
                  </a:gsLst>
                  <a:lin ang="5400000" scaled="0"/>
                </a:gradFill>
                <a:latin typeface="Segoe UI Semilight" panose="020B0402040204020203" pitchFamily="34" charset="0"/>
                <a:cs typeface="Segoe UI Semilight" panose="020B0402040204020203" pitchFamily="34" charset="0"/>
              </a:rPr>
              <a:t>Functions are an event-based, serverless compute experience that accelerate app development</a:t>
            </a:r>
            <a:endParaRPr lang="en-US" sz="2000" dirty="0"/>
          </a:p>
        </p:txBody>
      </p:sp>
      <p:pic>
        <p:nvPicPr>
          <p:cNvPr id="18" name="Graphic 17">
            <a:extLst>
              <a:ext uri="{FF2B5EF4-FFF2-40B4-BE49-F238E27FC236}">
                <a16:creationId xmlns:a16="http://schemas.microsoft.com/office/drawing/2014/main" id="{995B27B3-B07E-BDD6-B9C2-4140C9D2108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8188955" y="2068092"/>
            <a:ext cx="3070314" cy="3070316"/>
          </a:xfrm>
          <a:prstGeom prst="rect">
            <a:avLst/>
          </a:prstGeom>
        </p:spPr>
      </p:pic>
    </p:spTree>
    <p:extLst>
      <p:ext uri="{BB962C8B-B14F-4D97-AF65-F5344CB8AC3E}">
        <p14:creationId xmlns:p14="http://schemas.microsoft.com/office/powerpoint/2010/main" val="7758732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C0CF-3796-AA96-AE2E-3289241913DE}"/>
              </a:ext>
            </a:extLst>
          </p:cNvPr>
          <p:cNvSpPr>
            <a:spLocks noGrp="1"/>
          </p:cNvSpPr>
          <p:nvPr>
            <p:ph type="title"/>
          </p:nvPr>
        </p:nvSpPr>
        <p:spPr/>
        <p:txBody>
          <a:bodyPr/>
          <a:lstStyle/>
          <a:p>
            <a:r>
              <a:rPr lang="en-US" dirty="0"/>
              <a:t>Azure Functions – Main Themes</a:t>
            </a:r>
          </a:p>
        </p:txBody>
      </p:sp>
      <p:grpSp>
        <p:nvGrpSpPr>
          <p:cNvPr id="5" name="Group 4">
            <a:extLst>
              <a:ext uri="{FF2B5EF4-FFF2-40B4-BE49-F238E27FC236}">
                <a16:creationId xmlns:a16="http://schemas.microsoft.com/office/drawing/2014/main" id="{66FE4A86-8408-D7F8-D835-538041895263}"/>
              </a:ext>
            </a:extLst>
          </p:cNvPr>
          <p:cNvGrpSpPr/>
          <p:nvPr/>
        </p:nvGrpSpPr>
        <p:grpSpPr>
          <a:xfrm>
            <a:off x="184145" y="2724884"/>
            <a:ext cx="2194560" cy="1833619"/>
            <a:chOff x="452199" y="1979172"/>
            <a:chExt cx="2194560" cy="1833619"/>
          </a:xfrm>
        </p:grpSpPr>
        <p:sp>
          <p:nvSpPr>
            <p:cNvPr id="6" name="Rectangle 5">
              <a:extLst>
                <a:ext uri="{FF2B5EF4-FFF2-40B4-BE49-F238E27FC236}">
                  <a16:creationId xmlns:a16="http://schemas.microsoft.com/office/drawing/2014/main" id="{B26C1753-95CF-AA48-28B1-C7A12675C46C}"/>
                </a:ext>
              </a:extLst>
            </p:cNvPr>
            <p:cNvSpPr/>
            <p:nvPr/>
          </p:nvSpPr>
          <p:spPr>
            <a:xfrm>
              <a:off x="452199" y="2646318"/>
              <a:ext cx="2194560" cy="1166473"/>
            </a:xfrm>
            <a:prstGeom prst="rect">
              <a:avLst/>
            </a:prstGeom>
          </p:spPr>
          <p:txBody>
            <a:bodyPr wrap="square">
              <a:spAutoFit/>
            </a:bodyPr>
            <a:lstStyle/>
            <a:p>
              <a:pPr>
                <a:lnSpc>
                  <a:spcPct val="90000"/>
                </a:lnSpc>
                <a:spcAft>
                  <a:spcPts val="600"/>
                </a:spcAft>
              </a:pPr>
              <a:r>
                <a:rPr lang="en-US" sz="1600">
                  <a:gradFill>
                    <a:gsLst>
                      <a:gs pos="1250">
                        <a:schemeClr val="tx2"/>
                      </a:gs>
                      <a:gs pos="100000">
                        <a:schemeClr val="tx2"/>
                      </a:gs>
                    </a:gsLst>
                    <a:lin ang="5400000" scaled="0"/>
                  </a:gradFill>
                  <a:latin typeface="Segoe UI Semibold" panose="020B0702040204020203" pitchFamily="34" charset="0"/>
                  <a:cs typeface="Segoe UI Semibold" panose="020B0702040204020203" pitchFamily="34" charset="0"/>
                </a:rPr>
                <a:t>Single responsibility</a:t>
              </a:r>
            </a:p>
            <a:p>
              <a:pPr>
                <a:lnSpc>
                  <a:spcPct val="90000"/>
                </a:lnSpc>
                <a:spcAft>
                  <a:spcPts val="300"/>
                </a:spcAft>
              </a:pPr>
              <a:r>
                <a:rPr lang="en-US" sz="140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Functions are single-purposed, reusable pieces of code that process an input and return a result</a:t>
              </a:r>
            </a:p>
          </p:txBody>
        </p:sp>
        <p:sp>
          <p:nvSpPr>
            <p:cNvPr id="7" name="people_4" title="Icon of a person">
              <a:extLst>
                <a:ext uri="{FF2B5EF4-FFF2-40B4-BE49-F238E27FC236}">
                  <a16:creationId xmlns:a16="http://schemas.microsoft.com/office/drawing/2014/main" id="{DFE24DD4-040B-9F1E-C11D-D69046C63922}"/>
                </a:ext>
              </a:extLst>
            </p:cNvPr>
            <p:cNvSpPr>
              <a:spLocks noChangeAspect="1" noEditPoints="1"/>
            </p:cNvSpPr>
            <p:nvPr/>
          </p:nvSpPr>
          <p:spPr bwMode="auto">
            <a:xfrm>
              <a:off x="1361502" y="1979172"/>
              <a:ext cx="375954" cy="420308"/>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381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a:extLst>
              <a:ext uri="{FF2B5EF4-FFF2-40B4-BE49-F238E27FC236}">
                <a16:creationId xmlns:a16="http://schemas.microsoft.com/office/drawing/2014/main" id="{F6ABEC48-C4A0-42C1-7866-EBE0DBB63CBF}"/>
              </a:ext>
            </a:extLst>
          </p:cNvPr>
          <p:cNvGrpSpPr/>
          <p:nvPr/>
        </p:nvGrpSpPr>
        <p:grpSpPr>
          <a:xfrm>
            <a:off x="2833784" y="2663468"/>
            <a:ext cx="2890399" cy="2200746"/>
            <a:chOff x="2937860" y="2663468"/>
            <a:chExt cx="2890399" cy="2200746"/>
          </a:xfrm>
        </p:grpSpPr>
        <p:cxnSp>
          <p:nvCxnSpPr>
            <p:cNvPr id="4" name="Straight Connector 3">
              <a:extLst>
                <a:ext uri="{FF2B5EF4-FFF2-40B4-BE49-F238E27FC236}">
                  <a16:creationId xmlns:a16="http://schemas.microsoft.com/office/drawing/2014/main" id="{6D3A13DD-4618-7788-1DB9-A7BFCA576C2D}"/>
                </a:ext>
              </a:extLst>
            </p:cNvPr>
            <p:cNvCxnSpPr>
              <a:cxnSpLocks/>
            </p:cNvCxnSpPr>
            <p:nvPr/>
          </p:nvCxnSpPr>
          <p:spPr>
            <a:xfrm>
              <a:off x="2937860" y="3035414"/>
              <a:ext cx="0" cy="182880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632A452-459F-2463-E328-45628371DDAA}"/>
                </a:ext>
              </a:extLst>
            </p:cNvPr>
            <p:cNvGrpSpPr/>
            <p:nvPr/>
          </p:nvGrpSpPr>
          <p:grpSpPr>
            <a:xfrm>
              <a:off x="3433152" y="2663468"/>
              <a:ext cx="2395107" cy="1895035"/>
              <a:chOff x="3520362" y="2291270"/>
              <a:chExt cx="2395107" cy="1895035"/>
            </a:xfrm>
          </p:grpSpPr>
          <p:sp>
            <p:nvSpPr>
              <p:cNvPr id="9" name="Rectangle 8">
                <a:extLst>
                  <a:ext uri="{FF2B5EF4-FFF2-40B4-BE49-F238E27FC236}">
                    <a16:creationId xmlns:a16="http://schemas.microsoft.com/office/drawing/2014/main" id="{0C447173-A09D-03C6-FA9F-27B1BAB83FA7}"/>
                  </a:ext>
                </a:extLst>
              </p:cNvPr>
              <p:cNvSpPr/>
              <p:nvPr/>
            </p:nvSpPr>
            <p:spPr>
              <a:xfrm>
                <a:off x="3520362" y="3019832"/>
                <a:ext cx="2395107" cy="1166473"/>
              </a:xfrm>
              <a:prstGeom prst="rect">
                <a:avLst/>
              </a:prstGeom>
            </p:spPr>
            <p:txBody>
              <a:bodyPr wrap="square">
                <a:spAutoFit/>
              </a:bodyPr>
              <a:lstStyle/>
              <a:p>
                <a:pPr>
                  <a:lnSpc>
                    <a:spcPct val="90000"/>
                  </a:lnSpc>
                  <a:spcAft>
                    <a:spcPts val="600"/>
                  </a:spcAft>
                </a:pPr>
                <a:r>
                  <a:rPr lang="en-US" sz="1600">
                    <a:gradFill>
                      <a:gsLst>
                        <a:gs pos="1250">
                          <a:schemeClr val="tx2"/>
                        </a:gs>
                        <a:gs pos="100000">
                          <a:schemeClr val="tx2"/>
                        </a:gs>
                      </a:gsLst>
                      <a:lin ang="5400000" scaled="0"/>
                    </a:gradFill>
                    <a:latin typeface="Segoe UI Semibold" panose="020B0702040204020203" pitchFamily="34" charset="0"/>
                    <a:cs typeface="Segoe UI Semibold" panose="020B0702040204020203" pitchFamily="34" charset="0"/>
                  </a:rPr>
                  <a:t>Short lived</a:t>
                </a:r>
              </a:p>
              <a:p>
                <a:pPr>
                  <a:lnSpc>
                    <a:spcPct val="90000"/>
                  </a:lnSpc>
                  <a:spcAft>
                    <a:spcPts val="300"/>
                  </a:spcAft>
                </a:pPr>
                <a:r>
                  <a:rPr lang="en-US" sz="140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Functions don’t stick around when finished executing, freeing up resources for further executions</a:t>
                </a:r>
              </a:p>
            </p:txBody>
          </p:sp>
          <p:sp>
            <p:nvSpPr>
              <p:cNvPr id="10" name="algorithm" title="Icon of a heartbeat">
                <a:extLst>
                  <a:ext uri="{FF2B5EF4-FFF2-40B4-BE49-F238E27FC236}">
                    <a16:creationId xmlns:a16="http://schemas.microsoft.com/office/drawing/2014/main" id="{DB1C7FBF-A504-22D8-42A1-FBC143689F5B}"/>
                  </a:ext>
                </a:extLst>
              </p:cNvPr>
              <p:cNvSpPr>
                <a:spLocks noChangeAspect="1" noEditPoints="1"/>
              </p:cNvSpPr>
              <p:nvPr/>
            </p:nvSpPr>
            <p:spPr bwMode="auto">
              <a:xfrm>
                <a:off x="4342589" y="2291270"/>
                <a:ext cx="556698" cy="481932"/>
              </a:xfrm>
              <a:custGeom>
                <a:avLst/>
                <a:gdLst>
                  <a:gd name="T0" fmla="*/ 0 w 349"/>
                  <a:gd name="T1" fmla="*/ 148 h 302"/>
                  <a:gd name="T2" fmla="*/ 78 w 349"/>
                  <a:gd name="T3" fmla="*/ 148 h 302"/>
                  <a:gd name="T4" fmla="*/ 127 w 349"/>
                  <a:gd name="T5" fmla="*/ 0 h 302"/>
                  <a:gd name="T6" fmla="*/ 204 w 349"/>
                  <a:gd name="T7" fmla="*/ 302 h 302"/>
                  <a:gd name="T8" fmla="*/ 265 w 349"/>
                  <a:gd name="T9" fmla="*/ 50 h 302"/>
                  <a:gd name="T10" fmla="*/ 288 w 349"/>
                  <a:gd name="T11" fmla="*/ 148 h 302"/>
                  <a:gd name="T12" fmla="*/ 335 w 349"/>
                  <a:gd name="T13" fmla="*/ 148 h 302"/>
                  <a:gd name="T14" fmla="*/ 335 w 349"/>
                  <a:gd name="T15" fmla="*/ 148 h 302"/>
                  <a:gd name="T16" fmla="*/ 342 w 349"/>
                  <a:gd name="T17" fmla="*/ 155 h 302"/>
                  <a:gd name="T18" fmla="*/ 349 w 349"/>
                  <a:gd name="T19" fmla="*/ 148 h 302"/>
                  <a:gd name="T20" fmla="*/ 342 w 349"/>
                  <a:gd name="T21" fmla="*/ 140 h 302"/>
                  <a:gd name="T22" fmla="*/ 335 w 349"/>
                  <a:gd name="T23" fmla="*/ 14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 h="302">
                    <a:moveTo>
                      <a:pt x="0" y="148"/>
                    </a:moveTo>
                    <a:cubicBezTo>
                      <a:pt x="78" y="148"/>
                      <a:pt x="78" y="148"/>
                      <a:pt x="78" y="148"/>
                    </a:cubicBezTo>
                    <a:cubicBezTo>
                      <a:pt x="127" y="0"/>
                      <a:pt x="127" y="0"/>
                      <a:pt x="127" y="0"/>
                    </a:cubicBezTo>
                    <a:cubicBezTo>
                      <a:pt x="204" y="302"/>
                      <a:pt x="204" y="302"/>
                      <a:pt x="204" y="302"/>
                    </a:cubicBezTo>
                    <a:cubicBezTo>
                      <a:pt x="265" y="50"/>
                      <a:pt x="265" y="50"/>
                      <a:pt x="265" y="50"/>
                    </a:cubicBezTo>
                    <a:cubicBezTo>
                      <a:pt x="288" y="148"/>
                      <a:pt x="288" y="148"/>
                      <a:pt x="288" y="148"/>
                    </a:cubicBezTo>
                    <a:cubicBezTo>
                      <a:pt x="335" y="148"/>
                      <a:pt x="335" y="148"/>
                      <a:pt x="335" y="148"/>
                    </a:cubicBezTo>
                    <a:moveTo>
                      <a:pt x="335" y="148"/>
                    </a:moveTo>
                    <a:cubicBezTo>
                      <a:pt x="335" y="152"/>
                      <a:pt x="338" y="155"/>
                      <a:pt x="342" y="155"/>
                    </a:cubicBezTo>
                    <a:cubicBezTo>
                      <a:pt x="346" y="155"/>
                      <a:pt x="349" y="152"/>
                      <a:pt x="349" y="148"/>
                    </a:cubicBezTo>
                    <a:cubicBezTo>
                      <a:pt x="349" y="144"/>
                      <a:pt x="346" y="140"/>
                      <a:pt x="342" y="140"/>
                    </a:cubicBezTo>
                    <a:cubicBezTo>
                      <a:pt x="338" y="140"/>
                      <a:pt x="335" y="144"/>
                      <a:pt x="335" y="148"/>
                    </a:cubicBezTo>
                    <a:close/>
                  </a:path>
                </a:pathLst>
              </a:custGeom>
              <a:noFill/>
              <a:ln w="381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9" name="Group 18">
            <a:extLst>
              <a:ext uri="{FF2B5EF4-FFF2-40B4-BE49-F238E27FC236}">
                <a16:creationId xmlns:a16="http://schemas.microsoft.com/office/drawing/2014/main" id="{ECF4AD06-B84C-168A-AB2B-E4B50A919655}"/>
              </a:ext>
            </a:extLst>
          </p:cNvPr>
          <p:cNvGrpSpPr/>
          <p:nvPr/>
        </p:nvGrpSpPr>
        <p:grpSpPr>
          <a:xfrm>
            <a:off x="6049276" y="2568063"/>
            <a:ext cx="2619293" cy="2296151"/>
            <a:chOff x="6153352" y="2568063"/>
            <a:chExt cx="2619293" cy="2296151"/>
          </a:xfrm>
        </p:grpSpPr>
        <p:grpSp>
          <p:nvGrpSpPr>
            <p:cNvPr id="14" name="Group 13">
              <a:extLst>
                <a:ext uri="{FF2B5EF4-FFF2-40B4-BE49-F238E27FC236}">
                  <a16:creationId xmlns:a16="http://schemas.microsoft.com/office/drawing/2014/main" id="{34F67E15-0BD8-01FA-2A46-FEB501BB130E}"/>
                </a:ext>
              </a:extLst>
            </p:cNvPr>
            <p:cNvGrpSpPr/>
            <p:nvPr/>
          </p:nvGrpSpPr>
          <p:grpSpPr>
            <a:xfrm>
              <a:off x="6578085" y="2568063"/>
              <a:ext cx="2194560" cy="1994399"/>
              <a:chOff x="6665295" y="2298427"/>
              <a:chExt cx="2194560" cy="1994399"/>
            </a:xfrm>
          </p:grpSpPr>
          <p:sp>
            <p:nvSpPr>
              <p:cNvPr id="15" name="Rectangle 14">
                <a:extLst>
                  <a:ext uri="{FF2B5EF4-FFF2-40B4-BE49-F238E27FC236}">
                    <a16:creationId xmlns:a16="http://schemas.microsoft.com/office/drawing/2014/main" id="{73C59396-D151-589F-DFAF-EF4F3CA6BD21}"/>
                  </a:ext>
                </a:extLst>
              </p:cNvPr>
              <p:cNvSpPr/>
              <p:nvPr/>
            </p:nvSpPr>
            <p:spPr>
              <a:xfrm>
                <a:off x="6665295" y="3122394"/>
                <a:ext cx="2194560" cy="1170432"/>
              </a:xfrm>
              <a:prstGeom prst="rect">
                <a:avLst/>
              </a:prstGeom>
            </p:spPr>
            <p:txBody>
              <a:bodyPr wrap="square">
                <a:spAutoFit/>
              </a:bodyPr>
              <a:lstStyle/>
              <a:p>
                <a:pPr>
                  <a:lnSpc>
                    <a:spcPct val="90000"/>
                  </a:lnSpc>
                  <a:spcAft>
                    <a:spcPts val="600"/>
                  </a:spcAft>
                </a:pPr>
                <a:r>
                  <a:rPr lang="en-US" sz="1600">
                    <a:gradFill>
                      <a:gsLst>
                        <a:gs pos="1250">
                          <a:schemeClr val="tx2"/>
                        </a:gs>
                        <a:gs pos="100000">
                          <a:schemeClr val="tx2"/>
                        </a:gs>
                      </a:gsLst>
                      <a:lin ang="5400000" scaled="0"/>
                    </a:gradFill>
                    <a:latin typeface="Segoe UI Semibold" panose="020B0702040204020203" pitchFamily="34" charset="0"/>
                    <a:cs typeface="Segoe UI Semibold" panose="020B0702040204020203" pitchFamily="34" charset="0"/>
                  </a:rPr>
                  <a:t>Stateless</a:t>
                </a:r>
              </a:p>
              <a:p>
                <a:pPr>
                  <a:lnSpc>
                    <a:spcPct val="90000"/>
                  </a:lnSpc>
                  <a:spcAft>
                    <a:spcPts val="300"/>
                  </a:spcAft>
                </a:pPr>
                <a:r>
                  <a:rPr lang="en-US" sz="140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Functions don’t hold any persistent state and don’t rely on the state of any other processes</a:t>
                </a:r>
              </a:p>
            </p:txBody>
          </p:sp>
          <p:sp>
            <p:nvSpPr>
              <p:cNvPr id="16" name="IoT" title="Icon of five circles that all connect to a center circle">
                <a:extLst>
                  <a:ext uri="{FF2B5EF4-FFF2-40B4-BE49-F238E27FC236}">
                    <a16:creationId xmlns:a16="http://schemas.microsoft.com/office/drawing/2014/main" id="{45ECC968-F8A8-065C-1BC4-A7701E65FB6F}"/>
                  </a:ext>
                </a:extLst>
              </p:cNvPr>
              <p:cNvSpPr>
                <a:spLocks noChangeAspect="1" noEditPoints="1"/>
              </p:cNvSpPr>
              <p:nvPr/>
            </p:nvSpPr>
            <p:spPr bwMode="auto">
              <a:xfrm>
                <a:off x="7504670" y="2298427"/>
                <a:ext cx="515810" cy="516636"/>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381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 name="Straight Connector 16">
              <a:extLst>
                <a:ext uri="{FF2B5EF4-FFF2-40B4-BE49-F238E27FC236}">
                  <a16:creationId xmlns:a16="http://schemas.microsoft.com/office/drawing/2014/main" id="{AE2E8ED6-0F87-3E3E-EA08-7E2B24C4F739}"/>
                </a:ext>
              </a:extLst>
            </p:cNvPr>
            <p:cNvCxnSpPr>
              <a:cxnSpLocks/>
            </p:cNvCxnSpPr>
            <p:nvPr/>
          </p:nvCxnSpPr>
          <p:spPr>
            <a:xfrm>
              <a:off x="6153352" y="3035414"/>
              <a:ext cx="0" cy="182880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4239B7C6-4167-898E-DDCB-7F3A67EFA8DD}"/>
              </a:ext>
            </a:extLst>
          </p:cNvPr>
          <p:cNvGrpSpPr/>
          <p:nvPr/>
        </p:nvGrpSpPr>
        <p:grpSpPr>
          <a:xfrm>
            <a:off x="9090184" y="2586552"/>
            <a:ext cx="2854604" cy="2277662"/>
            <a:chOff x="9194260" y="2586552"/>
            <a:chExt cx="2854604" cy="2277662"/>
          </a:xfrm>
        </p:grpSpPr>
        <p:grpSp>
          <p:nvGrpSpPr>
            <p:cNvPr id="11" name="Group 10">
              <a:extLst>
                <a:ext uri="{FF2B5EF4-FFF2-40B4-BE49-F238E27FC236}">
                  <a16:creationId xmlns:a16="http://schemas.microsoft.com/office/drawing/2014/main" id="{D6944A63-DC41-CE92-2DB0-FD572345952C}"/>
                </a:ext>
              </a:extLst>
            </p:cNvPr>
            <p:cNvGrpSpPr/>
            <p:nvPr/>
          </p:nvGrpSpPr>
          <p:grpSpPr>
            <a:xfrm>
              <a:off x="9723017" y="2586552"/>
              <a:ext cx="2325847" cy="1971951"/>
              <a:chOff x="9755078" y="2309759"/>
              <a:chExt cx="2325847" cy="1971951"/>
            </a:xfrm>
          </p:grpSpPr>
          <p:sp>
            <p:nvSpPr>
              <p:cNvPr id="12" name="Rectangle 11">
                <a:extLst>
                  <a:ext uri="{FF2B5EF4-FFF2-40B4-BE49-F238E27FC236}">
                    <a16:creationId xmlns:a16="http://schemas.microsoft.com/office/drawing/2014/main" id="{8DB1E3DC-C016-6A5A-377D-D01CE055DA25}"/>
                  </a:ext>
                </a:extLst>
              </p:cNvPr>
              <p:cNvSpPr/>
              <p:nvPr/>
            </p:nvSpPr>
            <p:spPr>
              <a:xfrm>
                <a:off x="9755078" y="3111278"/>
                <a:ext cx="2325847" cy="1170432"/>
              </a:xfrm>
              <a:prstGeom prst="rect">
                <a:avLst/>
              </a:prstGeom>
            </p:spPr>
            <p:txBody>
              <a:bodyPr wrap="square">
                <a:spAutoFit/>
              </a:bodyPr>
              <a:lstStyle/>
              <a:p>
                <a:pPr>
                  <a:lnSpc>
                    <a:spcPct val="90000"/>
                  </a:lnSpc>
                  <a:spcAft>
                    <a:spcPts val="600"/>
                  </a:spcAft>
                </a:pPr>
                <a:r>
                  <a:rPr lang="en-US" sz="1600" dirty="0">
                    <a:gradFill>
                      <a:gsLst>
                        <a:gs pos="1250">
                          <a:schemeClr val="tx2"/>
                        </a:gs>
                        <a:gs pos="100000">
                          <a:schemeClr val="tx2"/>
                        </a:gs>
                      </a:gsLst>
                      <a:lin ang="5400000" scaled="0"/>
                    </a:gradFill>
                    <a:latin typeface="Segoe UI Semibold" panose="020B0702040204020203" pitchFamily="34" charset="0"/>
                    <a:cs typeface="Segoe UI Semibold" panose="020B0702040204020203" pitchFamily="34" charset="0"/>
                  </a:rPr>
                  <a:t>Event driven &amp; scalable</a:t>
                </a:r>
              </a:p>
              <a:p>
                <a:pPr>
                  <a:lnSpc>
                    <a:spcPct val="90000"/>
                  </a:lnSpc>
                  <a:spcAft>
                    <a:spcPts val="300"/>
                  </a:spcAft>
                </a:pPr>
                <a:r>
                  <a:rPr lang="en-US" sz="1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Functions respond to predefined events, and are instantly replicated as many times as needed</a:t>
                </a:r>
              </a:p>
            </p:txBody>
          </p:sp>
          <p:sp>
            <p:nvSpPr>
              <p:cNvPr id="13" name="Org_ECA6" title="Icon of three boxes in a bracket chart">
                <a:extLst>
                  <a:ext uri="{FF2B5EF4-FFF2-40B4-BE49-F238E27FC236}">
                    <a16:creationId xmlns:a16="http://schemas.microsoft.com/office/drawing/2014/main" id="{F050557D-301D-B94B-B9E3-717782E5E7E0}"/>
                  </a:ext>
                </a:extLst>
              </p:cNvPr>
              <p:cNvSpPr>
                <a:spLocks noChangeAspect="1" noEditPoints="1"/>
              </p:cNvSpPr>
              <p:nvPr/>
            </p:nvSpPr>
            <p:spPr bwMode="auto">
              <a:xfrm>
                <a:off x="10678290" y="2309759"/>
                <a:ext cx="479424" cy="479658"/>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381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8" name="Straight Connector 17">
              <a:extLst>
                <a:ext uri="{FF2B5EF4-FFF2-40B4-BE49-F238E27FC236}">
                  <a16:creationId xmlns:a16="http://schemas.microsoft.com/office/drawing/2014/main" id="{ECED508D-AB97-8565-6758-EAD90F886622}"/>
                </a:ext>
              </a:extLst>
            </p:cNvPr>
            <p:cNvCxnSpPr>
              <a:cxnSpLocks/>
            </p:cNvCxnSpPr>
            <p:nvPr/>
          </p:nvCxnSpPr>
          <p:spPr>
            <a:xfrm>
              <a:off x="9194260" y="3035414"/>
              <a:ext cx="0" cy="182880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622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EA8F-2C28-60F1-47B0-B5E997EC5269}"/>
              </a:ext>
            </a:extLst>
          </p:cNvPr>
          <p:cNvSpPr>
            <a:spLocks noGrp="1"/>
          </p:cNvSpPr>
          <p:nvPr>
            <p:ph type="title"/>
          </p:nvPr>
        </p:nvSpPr>
        <p:spPr/>
        <p:txBody>
          <a:bodyPr/>
          <a:lstStyle/>
          <a:p>
            <a:r>
              <a:rPr lang="en-US" dirty="0"/>
              <a:t>Development Languages</a:t>
            </a:r>
          </a:p>
        </p:txBody>
      </p:sp>
      <p:pic>
        <p:nvPicPr>
          <p:cNvPr id="4" name="Picture 3" descr="C Sharp (C#) logo and icon, C-sharp brand colors - logotyp.us">
            <a:extLst>
              <a:ext uri="{FF2B5EF4-FFF2-40B4-BE49-F238E27FC236}">
                <a16:creationId xmlns:a16="http://schemas.microsoft.com/office/drawing/2014/main" id="{8E939463-B12A-14CF-3EE2-1A63FD289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115" y="1573443"/>
            <a:ext cx="1948244" cy="13916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Java (programming language) - Wikipedia">
            <a:extLst>
              <a:ext uri="{FF2B5EF4-FFF2-40B4-BE49-F238E27FC236}">
                <a16:creationId xmlns:a16="http://schemas.microsoft.com/office/drawing/2014/main" id="{49B065B2-C1EF-9ECA-5D33-76F324103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6967" y="1573442"/>
            <a:ext cx="760866" cy="13916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5A3A581-DFD6-57B0-9AEB-A43C69D9C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1924" y="1794251"/>
            <a:ext cx="949985" cy="94998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eleting old files with Powershell">
            <a:extLst>
              <a:ext uri="{FF2B5EF4-FFF2-40B4-BE49-F238E27FC236}">
                <a16:creationId xmlns:a16="http://schemas.microsoft.com/office/drawing/2014/main" id="{2B1F6F52-F811-7C02-5728-185F9001BD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673240"/>
            <a:ext cx="1192006" cy="11920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59A9998-DD4D-9AEB-1972-24EF2417A3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2097" y="1671733"/>
            <a:ext cx="1091735" cy="10917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Getting started with TypeScript.. If you want to start developing PWAs… |  by Onejohi | Medium">
            <a:extLst>
              <a:ext uri="{FF2B5EF4-FFF2-40B4-BE49-F238E27FC236}">
                <a16:creationId xmlns:a16="http://schemas.microsoft.com/office/drawing/2014/main" id="{80739D2C-7457-17D7-2096-66446C7358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27923" y="1735863"/>
            <a:ext cx="963474" cy="96347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D222FE30-6E2C-A737-AFEB-982CCF99B8EC}"/>
              </a:ext>
            </a:extLst>
          </p:cNvPr>
          <p:cNvGrpSpPr/>
          <p:nvPr/>
        </p:nvGrpSpPr>
        <p:grpSpPr>
          <a:xfrm>
            <a:off x="2418359" y="3625581"/>
            <a:ext cx="7112000" cy="1129713"/>
            <a:chOff x="2662237" y="3725192"/>
            <a:chExt cx="7112000" cy="1129713"/>
          </a:xfrm>
        </p:grpSpPr>
        <p:sp>
          <p:nvSpPr>
            <p:cNvPr id="12" name="TextBox 1">
              <a:extLst>
                <a:ext uri="{FF2B5EF4-FFF2-40B4-BE49-F238E27FC236}">
                  <a16:creationId xmlns:a16="http://schemas.microsoft.com/office/drawing/2014/main" id="{D0ABF3BB-7079-B015-B25D-77FC0F0F3CDE}"/>
                </a:ext>
              </a:extLst>
            </p:cNvPr>
            <p:cNvSpPr txBox="1"/>
            <p:nvPr/>
          </p:nvSpPr>
          <p:spPr>
            <a:xfrm>
              <a:off x="2662237" y="3837618"/>
              <a:ext cx="7112000" cy="904863"/>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4400" dirty="0">
                  <a:gradFill>
                    <a:gsLst>
                      <a:gs pos="2917">
                        <a:schemeClr val="tx1"/>
                      </a:gs>
                      <a:gs pos="30000">
                        <a:schemeClr val="tx1"/>
                      </a:gs>
                    </a:gsLst>
                    <a:lin ang="5400000" scaled="0"/>
                  </a:gradFill>
                </a:rPr>
                <a:t>But what about          ???</a:t>
              </a:r>
            </a:p>
          </p:txBody>
        </p:sp>
        <p:pic>
          <p:nvPicPr>
            <p:cNvPr id="13" name="Picture 12">
              <a:extLst>
                <a:ext uri="{FF2B5EF4-FFF2-40B4-BE49-F238E27FC236}">
                  <a16:creationId xmlns:a16="http://schemas.microsoft.com/office/drawing/2014/main" id="{F1D18496-A1C6-5D6F-B200-60B2A528DE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25256" y="3725192"/>
              <a:ext cx="1129713" cy="1129713"/>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2">
            <a:extLst>
              <a:ext uri="{FF2B5EF4-FFF2-40B4-BE49-F238E27FC236}">
                <a16:creationId xmlns:a16="http://schemas.microsoft.com/office/drawing/2014/main" id="{64791737-DEDB-C6BA-BFDE-9A06BB558B74}"/>
              </a:ext>
            </a:extLst>
          </p:cNvPr>
          <p:cNvSpPr txBox="1"/>
          <p:nvPr/>
        </p:nvSpPr>
        <p:spPr>
          <a:xfrm>
            <a:off x="1475898" y="5111478"/>
            <a:ext cx="8884603" cy="904863"/>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4400" dirty="0">
                <a:gradFill>
                  <a:gsLst>
                    <a:gs pos="2917">
                      <a:schemeClr val="tx1"/>
                    </a:gs>
                    <a:gs pos="30000">
                      <a:schemeClr val="tx1"/>
                    </a:gs>
                  </a:gsLst>
                  <a:lin ang="5400000" scaled="0"/>
                </a:gradFill>
              </a:rPr>
              <a:t>Azure Functions Custom Handlers</a:t>
            </a:r>
          </a:p>
        </p:txBody>
      </p:sp>
    </p:spTree>
    <p:extLst>
      <p:ext uri="{BB962C8B-B14F-4D97-AF65-F5344CB8AC3E}">
        <p14:creationId xmlns:p14="http://schemas.microsoft.com/office/powerpoint/2010/main" val="42462051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750"/>
                                        <p:tgtEl>
                                          <p:spTgt spid="6"/>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750"/>
                                        <p:tgtEl>
                                          <p:spTgt spid="7"/>
                                        </p:tgtEl>
                                      </p:cBhvr>
                                    </p:animEffect>
                                  </p:childTnLst>
                                </p:cTn>
                              </p:par>
                            </p:childTnLst>
                          </p:cTn>
                        </p:par>
                        <p:par>
                          <p:cTn id="20" fill="hold">
                            <p:stCondLst>
                              <p:cond delay="275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750"/>
                                        <p:tgtEl>
                                          <p:spTgt spid="8"/>
                                        </p:tgtEl>
                                      </p:cBhvr>
                                    </p:animEffect>
                                  </p:childTnLst>
                                </p:cTn>
                              </p:par>
                            </p:childTnLst>
                          </p:cTn>
                        </p:par>
                        <p:par>
                          <p:cTn id="24" fill="hold">
                            <p:stCondLst>
                              <p:cond delay="35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75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0D28-F502-F0DB-A145-855D6839B2A5}"/>
              </a:ext>
            </a:extLst>
          </p:cNvPr>
          <p:cNvSpPr>
            <a:spLocks noGrp="1"/>
          </p:cNvSpPr>
          <p:nvPr>
            <p:ph type="title"/>
          </p:nvPr>
        </p:nvSpPr>
        <p:spPr/>
        <p:txBody>
          <a:bodyPr/>
          <a:lstStyle/>
          <a:p>
            <a:r>
              <a:rPr lang="en-US" dirty="0"/>
              <a:t>Development and Hosting Options</a:t>
            </a:r>
          </a:p>
        </p:txBody>
      </p:sp>
      <p:grpSp>
        <p:nvGrpSpPr>
          <p:cNvPr id="53" name="Group 52">
            <a:extLst>
              <a:ext uri="{FF2B5EF4-FFF2-40B4-BE49-F238E27FC236}">
                <a16:creationId xmlns:a16="http://schemas.microsoft.com/office/drawing/2014/main" id="{216928A5-C115-3239-1105-DAD9BB470B5F}"/>
              </a:ext>
            </a:extLst>
          </p:cNvPr>
          <p:cNvGrpSpPr/>
          <p:nvPr/>
        </p:nvGrpSpPr>
        <p:grpSpPr>
          <a:xfrm>
            <a:off x="1883915" y="1431972"/>
            <a:ext cx="10424160" cy="500469"/>
            <a:chOff x="1883915" y="1660572"/>
            <a:chExt cx="10424160" cy="500469"/>
          </a:xfrm>
        </p:grpSpPr>
        <p:cxnSp>
          <p:nvCxnSpPr>
            <p:cNvPr id="4" name="Straight Connector 3">
              <a:extLst>
                <a:ext uri="{FF2B5EF4-FFF2-40B4-BE49-F238E27FC236}">
                  <a16:creationId xmlns:a16="http://schemas.microsoft.com/office/drawing/2014/main" id="{663ED305-69AE-F02B-CD8C-D627C719CFDD}"/>
                </a:ext>
              </a:extLst>
            </p:cNvPr>
            <p:cNvCxnSpPr>
              <a:cxnSpLocks/>
            </p:cNvCxnSpPr>
            <p:nvPr/>
          </p:nvCxnSpPr>
          <p:spPr>
            <a:xfrm flipH="1">
              <a:off x="1883915" y="2161041"/>
              <a:ext cx="10424160" cy="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8583F1D-01E7-730A-0662-3811106B0F1C}"/>
                </a:ext>
              </a:extLst>
            </p:cNvPr>
            <p:cNvSpPr txBox="1"/>
            <p:nvPr/>
          </p:nvSpPr>
          <p:spPr>
            <a:xfrm>
              <a:off x="5724397" y="1660572"/>
              <a:ext cx="2606036" cy="387798"/>
            </a:xfrm>
            <a:prstGeom prst="rect">
              <a:avLst/>
            </a:prstGeom>
            <a:noFill/>
          </p:spPr>
          <p:txBody>
            <a:bodyPr wrap="square" rtlCol="0">
              <a:spAutoFit/>
            </a:bodyPr>
            <a:lstStyle/>
            <a:p>
              <a:pPr algn="ctr">
                <a:lnSpc>
                  <a:spcPct val="80000"/>
                </a:lnSpc>
              </a:pPr>
              <a:r>
                <a:rPr lang="en-US" sz="2400" dirty="0">
                  <a:gradFill>
                    <a:gsLst>
                      <a:gs pos="1250">
                        <a:schemeClr val="tx2"/>
                      </a:gs>
                      <a:gs pos="100000">
                        <a:schemeClr val="tx2"/>
                      </a:gs>
                    </a:gsLst>
                    <a:lin ang="5400000" scaled="0"/>
                  </a:gradFill>
                  <a:latin typeface="Segoe UI Semibold" panose="020B0702040204020203" pitchFamily="34" charset="0"/>
                  <a:cs typeface="Segoe UI Semibold" panose="020B0702040204020203" pitchFamily="34" charset="0"/>
                </a:rPr>
                <a:t>Hosting Options</a:t>
              </a:r>
            </a:p>
          </p:txBody>
        </p:sp>
      </p:grpSp>
      <p:grpSp>
        <p:nvGrpSpPr>
          <p:cNvPr id="47" name="Group 46">
            <a:extLst>
              <a:ext uri="{FF2B5EF4-FFF2-40B4-BE49-F238E27FC236}">
                <a16:creationId xmlns:a16="http://schemas.microsoft.com/office/drawing/2014/main" id="{474F33B6-7377-F728-1E30-9B8DB3A6D060}"/>
              </a:ext>
            </a:extLst>
          </p:cNvPr>
          <p:cNvGrpSpPr/>
          <p:nvPr/>
        </p:nvGrpSpPr>
        <p:grpSpPr>
          <a:xfrm>
            <a:off x="1883915" y="2156639"/>
            <a:ext cx="1737360" cy="3684493"/>
            <a:chOff x="1883915" y="2385239"/>
            <a:chExt cx="1737360" cy="3684493"/>
          </a:xfrm>
        </p:grpSpPr>
        <p:sp>
          <p:nvSpPr>
            <p:cNvPr id="7" name="Rectangle 6">
              <a:extLst>
                <a:ext uri="{FF2B5EF4-FFF2-40B4-BE49-F238E27FC236}">
                  <a16:creationId xmlns:a16="http://schemas.microsoft.com/office/drawing/2014/main" id="{EF6141CC-4F64-AD1F-3659-6CA1B71C078B}"/>
                </a:ext>
              </a:extLst>
            </p:cNvPr>
            <p:cNvSpPr/>
            <p:nvPr/>
          </p:nvSpPr>
          <p:spPr>
            <a:xfrm>
              <a:off x="1883915" y="2385239"/>
              <a:ext cx="1737360" cy="3684493"/>
            </a:xfrm>
            <a:prstGeom prst="rect">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65F0B57-D9E8-3412-969C-AF3BB85C324F}"/>
                </a:ext>
              </a:extLst>
            </p:cNvPr>
            <p:cNvSpPr txBox="1"/>
            <p:nvPr/>
          </p:nvSpPr>
          <p:spPr>
            <a:xfrm>
              <a:off x="1952495" y="3977723"/>
              <a:ext cx="1600200" cy="954107"/>
            </a:xfrm>
            <a:prstGeom prst="rect">
              <a:avLst/>
            </a:prstGeom>
            <a:noFill/>
          </p:spPr>
          <p:txBody>
            <a:bodyPr wrap="square" rtlCol="0">
              <a:spAutoFit/>
            </a:bodyPr>
            <a:lstStyle/>
            <a:p>
              <a:r>
                <a:rPr lang="en-US" sz="1400" dirty="0">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Only pay for what you use; charges per execution and </a:t>
              </a:r>
              <a:br>
                <a:rPr lang="en-US" sz="1400" dirty="0">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br>
              <a:r>
                <a:rPr lang="en-US" sz="1400" dirty="0">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per memory used</a:t>
              </a:r>
            </a:p>
          </p:txBody>
        </p:sp>
        <p:sp>
          <p:nvSpPr>
            <p:cNvPr id="19" name="TextBox 18">
              <a:extLst>
                <a:ext uri="{FF2B5EF4-FFF2-40B4-BE49-F238E27FC236}">
                  <a16:creationId xmlns:a16="http://schemas.microsoft.com/office/drawing/2014/main" id="{C5555091-7DB7-8AC6-08DA-83873937D4BC}"/>
                </a:ext>
              </a:extLst>
            </p:cNvPr>
            <p:cNvSpPr txBox="1"/>
            <p:nvPr/>
          </p:nvSpPr>
          <p:spPr>
            <a:xfrm>
              <a:off x="2034289" y="2415175"/>
              <a:ext cx="1436612" cy="338554"/>
            </a:xfrm>
            <a:prstGeom prst="rect">
              <a:avLst/>
            </a:prstGeom>
            <a:noFill/>
          </p:spPr>
          <p:txBody>
            <a:bodyPr wrap="none" rtlCol="0">
              <a:spAutoFit/>
            </a:bodyPr>
            <a:lstStyle/>
            <a:p>
              <a:pPr algn="ctr"/>
              <a:r>
                <a:rPr lang="en-US" sz="1600" dirty="0">
                  <a:gradFill>
                    <a:gsLst>
                      <a:gs pos="1250">
                        <a:schemeClr val="bg1"/>
                      </a:gs>
                      <a:gs pos="100000">
                        <a:schemeClr val="bg1"/>
                      </a:gs>
                    </a:gsLst>
                    <a:lin ang="5400000" scaled="0"/>
                  </a:gradFill>
                  <a:latin typeface="Segoe UI Semibold" panose="020B0702040204020203" pitchFamily="34" charset="0"/>
                  <a:cs typeface="Segoe UI Semibold" panose="020B0702040204020203" pitchFamily="34" charset="0"/>
                </a:rPr>
                <a:t>Consumption</a:t>
              </a:r>
            </a:p>
          </p:txBody>
        </p:sp>
        <p:sp>
          <p:nvSpPr>
            <p:cNvPr id="21" name="TextBox 20">
              <a:extLst>
                <a:ext uri="{FF2B5EF4-FFF2-40B4-BE49-F238E27FC236}">
                  <a16:creationId xmlns:a16="http://schemas.microsoft.com/office/drawing/2014/main" id="{9068EE4F-E2D3-E966-8012-495CFCD1A39D}"/>
                </a:ext>
              </a:extLst>
            </p:cNvPr>
            <p:cNvSpPr txBox="1"/>
            <p:nvPr/>
          </p:nvSpPr>
          <p:spPr>
            <a:xfrm>
              <a:off x="2021075" y="2691291"/>
              <a:ext cx="1463040" cy="307777"/>
            </a:xfrm>
            <a:prstGeom prst="rect">
              <a:avLst/>
            </a:prstGeom>
            <a:noFill/>
          </p:spPr>
          <p:txBody>
            <a:bodyPr wrap="square" rtlCol="0">
              <a:spAutoFit/>
            </a:bodyPr>
            <a:lstStyle/>
            <a:p>
              <a:pPr algn="ctr"/>
              <a:r>
                <a:rPr lang="en-US" sz="1400" i="1">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Serverless</a:t>
              </a:r>
            </a:p>
          </p:txBody>
        </p:sp>
        <p:pic>
          <p:nvPicPr>
            <p:cNvPr id="22" name="Graphic 21">
              <a:extLst>
                <a:ext uri="{FF2B5EF4-FFF2-40B4-BE49-F238E27FC236}">
                  <a16:creationId xmlns:a16="http://schemas.microsoft.com/office/drawing/2014/main" id="{07144013-BE9F-B25E-0552-735BCDEF2AAE}"/>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478275" y="3321797"/>
              <a:ext cx="548640" cy="548640"/>
            </a:xfrm>
            <a:prstGeom prst="rect">
              <a:avLst/>
            </a:prstGeom>
          </p:spPr>
        </p:pic>
      </p:grpSp>
      <p:grpSp>
        <p:nvGrpSpPr>
          <p:cNvPr id="48" name="Group 47">
            <a:extLst>
              <a:ext uri="{FF2B5EF4-FFF2-40B4-BE49-F238E27FC236}">
                <a16:creationId xmlns:a16="http://schemas.microsoft.com/office/drawing/2014/main" id="{8D13AC6C-72E0-6453-336E-0E5AE80F7DFE}"/>
              </a:ext>
            </a:extLst>
          </p:cNvPr>
          <p:cNvGrpSpPr/>
          <p:nvPr/>
        </p:nvGrpSpPr>
        <p:grpSpPr>
          <a:xfrm>
            <a:off x="5351007" y="2156639"/>
            <a:ext cx="1737360" cy="3684493"/>
            <a:chOff x="3621275" y="2385239"/>
            <a:chExt cx="1737360" cy="3684493"/>
          </a:xfrm>
        </p:grpSpPr>
        <p:sp>
          <p:nvSpPr>
            <p:cNvPr id="8" name="Rectangle 7">
              <a:extLst>
                <a:ext uri="{FF2B5EF4-FFF2-40B4-BE49-F238E27FC236}">
                  <a16:creationId xmlns:a16="http://schemas.microsoft.com/office/drawing/2014/main" id="{968E10D8-F1F9-92BC-AF90-B258D7B38D0A}"/>
                </a:ext>
              </a:extLst>
            </p:cNvPr>
            <p:cNvSpPr/>
            <p:nvPr/>
          </p:nvSpPr>
          <p:spPr>
            <a:xfrm>
              <a:off x="3621275" y="2385239"/>
              <a:ext cx="1737360" cy="3684493"/>
            </a:xfrm>
            <a:prstGeom prst="rect">
              <a:avLst/>
            </a:prstGeom>
            <a:solidFill>
              <a:srgbClr val="19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2E1DA56-1CBC-B37E-B316-F02C2021B88D}"/>
                </a:ext>
              </a:extLst>
            </p:cNvPr>
            <p:cNvSpPr txBox="1"/>
            <p:nvPr/>
          </p:nvSpPr>
          <p:spPr>
            <a:xfrm>
              <a:off x="3689855" y="3977723"/>
              <a:ext cx="1600200" cy="2031325"/>
            </a:xfrm>
            <a:prstGeom prst="rect">
              <a:avLst/>
            </a:prstGeom>
            <a:noFill/>
          </p:spPr>
          <p:txBody>
            <a:bodyPr wrap="square" rtlCol="0">
              <a:spAutoFit/>
            </a:bodyPr>
            <a:lstStyle/>
            <a:p>
              <a:r>
                <a:rPr lang="en-US" sz="1400">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Gain all the advantages of Functions along with Microsoft’s financially-backed SLA and the always-on features of an </a:t>
              </a:r>
              <a:br>
                <a:rPr lang="en-US" sz="1400">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br>
              <a:r>
                <a:rPr lang="en-US" sz="1400">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App Service Plan</a:t>
              </a:r>
            </a:p>
          </p:txBody>
        </p:sp>
        <p:sp>
          <p:nvSpPr>
            <p:cNvPr id="20" name="TextBox 19">
              <a:extLst>
                <a:ext uri="{FF2B5EF4-FFF2-40B4-BE49-F238E27FC236}">
                  <a16:creationId xmlns:a16="http://schemas.microsoft.com/office/drawing/2014/main" id="{0FFD4E77-11FF-8B36-E78D-C0E6BC497BDC}"/>
                </a:ext>
              </a:extLst>
            </p:cNvPr>
            <p:cNvSpPr txBox="1"/>
            <p:nvPr/>
          </p:nvSpPr>
          <p:spPr>
            <a:xfrm>
              <a:off x="4044161" y="2415175"/>
              <a:ext cx="891591" cy="338554"/>
            </a:xfrm>
            <a:prstGeom prst="rect">
              <a:avLst/>
            </a:prstGeom>
            <a:noFill/>
          </p:spPr>
          <p:txBody>
            <a:bodyPr wrap="none" rtlCol="0">
              <a:spAutoFit/>
            </a:bodyPr>
            <a:lstStyle/>
            <a:p>
              <a:pPr algn="ctr"/>
              <a:r>
                <a:rPr lang="en-US" sz="1600">
                  <a:gradFill>
                    <a:gsLst>
                      <a:gs pos="1250">
                        <a:schemeClr val="bg1"/>
                      </a:gs>
                      <a:gs pos="100000">
                        <a:schemeClr val="bg1"/>
                      </a:gs>
                    </a:gsLst>
                    <a:lin ang="5400000" scaled="0"/>
                  </a:gradFill>
                  <a:latin typeface="Segoe UI Semibold" panose="020B0702040204020203" pitchFamily="34" charset="0"/>
                  <a:cs typeface="Segoe UI Semibold" panose="020B0702040204020203" pitchFamily="34" charset="0"/>
                </a:rPr>
                <a:t>AS Plan</a:t>
              </a:r>
            </a:p>
          </p:txBody>
        </p:sp>
        <p:sp>
          <p:nvSpPr>
            <p:cNvPr id="23" name="TextBox 22">
              <a:extLst>
                <a:ext uri="{FF2B5EF4-FFF2-40B4-BE49-F238E27FC236}">
                  <a16:creationId xmlns:a16="http://schemas.microsoft.com/office/drawing/2014/main" id="{6B57E082-03C6-DE95-B112-2CCB4CE4AB96}"/>
                </a:ext>
              </a:extLst>
            </p:cNvPr>
            <p:cNvSpPr txBox="1"/>
            <p:nvPr/>
          </p:nvSpPr>
          <p:spPr>
            <a:xfrm>
              <a:off x="3621275" y="2691291"/>
              <a:ext cx="1737360" cy="523220"/>
            </a:xfrm>
            <a:prstGeom prst="rect">
              <a:avLst/>
            </a:prstGeom>
            <a:noFill/>
          </p:spPr>
          <p:txBody>
            <a:bodyPr wrap="square" rtlCol="0">
              <a:spAutoFit/>
            </a:bodyPr>
            <a:lstStyle/>
            <a:p>
              <a:pPr algn="ctr"/>
              <a:r>
                <a:rPr lang="en-US" sz="1400" i="1" dirty="0">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Free, Basic, Standard, Premium</a:t>
              </a:r>
            </a:p>
          </p:txBody>
        </p:sp>
        <p:pic>
          <p:nvPicPr>
            <p:cNvPr id="32" name="Graphic 31">
              <a:extLst>
                <a:ext uri="{FF2B5EF4-FFF2-40B4-BE49-F238E27FC236}">
                  <a16:creationId xmlns:a16="http://schemas.microsoft.com/office/drawing/2014/main" id="{F929342A-B6AE-EAE1-6DAA-ECED2A1A9426}"/>
                </a:ext>
              </a:extLst>
            </p:cNvPr>
            <p:cNvPicPr>
              <a:picLocks noChangeAspect="1"/>
            </p:cNvPicPr>
            <p:nvPr/>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l="36167" t="33018" r="36836" b="32153"/>
            <a:stretch/>
          </p:blipFill>
          <p:spPr>
            <a:xfrm>
              <a:off x="4215635" y="3321797"/>
              <a:ext cx="548640" cy="548640"/>
            </a:xfrm>
            <a:prstGeom prst="rect">
              <a:avLst/>
            </a:prstGeom>
          </p:spPr>
        </p:pic>
      </p:grpSp>
      <p:grpSp>
        <p:nvGrpSpPr>
          <p:cNvPr id="49" name="Group 48">
            <a:extLst>
              <a:ext uri="{FF2B5EF4-FFF2-40B4-BE49-F238E27FC236}">
                <a16:creationId xmlns:a16="http://schemas.microsoft.com/office/drawing/2014/main" id="{FC7605C2-618E-C2E8-8D40-9AF1E8B41587}"/>
              </a:ext>
            </a:extLst>
          </p:cNvPr>
          <p:cNvGrpSpPr/>
          <p:nvPr/>
        </p:nvGrpSpPr>
        <p:grpSpPr>
          <a:xfrm>
            <a:off x="7088367" y="2156639"/>
            <a:ext cx="1737360" cy="3684493"/>
            <a:chOff x="5358635" y="2385239"/>
            <a:chExt cx="1737360" cy="3684493"/>
          </a:xfrm>
        </p:grpSpPr>
        <p:sp>
          <p:nvSpPr>
            <p:cNvPr id="9" name="Rectangle 8">
              <a:extLst>
                <a:ext uri="{FF2B5EF4-FFF2-40B4-BE49-F238E27FC236}">
                  <a16:creationId xmlns:a16="http://schemas.microsoft.com/office/drawing/2014/main" id="{23055838-FAD9-D738-4CF1-51A4B72E621B}"/>
                </a:ext>
              </a:extLst>
            </p:cNvPr>
            <p:cNvSpPr/>
            <p:nvPr/>
          </p:nvSpPr>
          <p:spPr>
            <a:xfrm>
              <a:off x="5358635" y="2385239"/>
              <a:ext cx="1737360" cy="3684493"/>
            </a:xfrm>
            <a:prstGeom prst="rect">
              <a:avLst/>
            </a:prstGeom>
            <a:solidFill>
              <a:srgbClr val="A37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1B8DE69-C15B-0178-3373-21254BDBDCD5}"/>
                </a:ext>
              </a:extLst>
            </p:cNvPr>
            <p:cNvSpPr txBox="1"/>
            <p:nvPr/>
          </p:nvSpPr>
          <p:spPr>
            <a:xfrm>
              <a:off x="5427215" y="3977723"/>
              <a:ext cx="1600200" cy="2031325"/>
            </a:xfrm>
            <a:prstGeom prst="rect">
              <a:avLst/>
            </a:prstGeom>
            <a:noFill/>
          </p:spPr>
          <p:txBody>
            <a:bodyPr wrap="square" rtlCol="0">
              <a:spAutoFit/>
            </a:bodyPr>
            <a:lstStyle/>
            <a:p>
              <a:r>
                <a:rPr lang="en-US" sz="1400">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Use a dedicated App Service cloud environment (ASE) that comes with network isolation for apps, greater scale, and secure connectivity to local vNets</a:t>
              </a:r>
            </a:p>
          </p:txBody>
        </p:sp>
        <p:sp>
          <p:nvSpPr>
            <p:cNvPr id="24" name="TextBox 23">
              <a:extLst>
                <a:ext uri="{FF2B5EF4-FFF2-40B4-BE49-F238E27FC236}">
                  <a16:creationId xmlns:a16="http://schemas.microsoft.com/office/drawing/2014/main" id="{73FFD015-82FD-1878-6A91-69BCDFEDB395}"/>
                </a:ext>
              </a:extLst>
            </p:cNvPr>
            <p:cNvSpPr txBox="1"/>
            <p:nvPr/>
          </p:nvSpPr>
          <p:spPr>
            <a:xfrm>
              <a:off x="5390483" y="2415175"/>
              <a:ext cx="1673664" cy="338554"/>
            </a:xfrm>
            <a:prstGeom prst="rect">
              <a:avLst/>
            </a:prstGeom>
            <a:noFill/>
          </p:spPr>
          <p:txBody>
            <a:bodyPr wrap="none" rtlCol="0">
              <a:spAutoFit/>
            </a:bodyPr>
            <a:lstStyle/>
            <a:p>
              <a:pPr algn="ctr"/>
              <a:r>
                <a:rPr lang="en-US" sz="1600" dirty="0">
                  <a:gradFill>
                    <a:gsLst>
                      <a:gs pos="1250">
                        <a:schemeClr val="bg1"/>
                      </a:gs>
                      <a:gs pos="100000">
                        <a:schemeClr val="bg1"/>
                      </a:gs>
                    </a:gsLst>
                    <a:lin ang="5400000" scaled="0"/>
                  </a:gradFill>
                  <a:latin typeface="Segoe UI Semibold" panose="020B0702040204020203" pitchFamily="34" charset="0"/>
                  <a:cs typeface="Segoe UI Semibold" panose="020B0702040204020203" pitchFamily="34" charset="0"/>
                </a:rPr>
                <a:t>AS Environment</a:t>
              </a:r>
            </a:p>
          </p:txBody>
        </p:sp>
        <p:sp>
          <p:nvSpPr>
            <p:cNvPr id="25" name="TextBox 24">
              <a:extLst>
                <a:ext uri="{FF2B5EF4-FFF2-40B4-BE49-F238E27FC236}">
                  <a16:creationId xmlns:a16="http://schemas.microsoft.com/office/drawing/2014/main" id="{3576862F-F659-FA42-A3DC-FA46E4EF37E9}"/>
                </a:ext>
              </a:extLst>
            </p:cNvPr>
            <p:cNvSpPr txBox="1"/>
            <p:nvPr/>
          </p:nvSpPr>
          <p:spPr>
            <a:xfrm>
              <a:off x="5495795" y="2691291"/>
              <a:ext cx="1463040" cy="523220"/>
            </a:xfrm>
            <a:prstGeom prst="rect">
              <a:avLst/>
            </a:prstGeom>
            <a:noFill/>
          </p:spPr>
          <p:txBody>
            <a:bodyPr wrap="square" rtlCol="0">
              <a:spAutoFit/>
            </a:bodyPr>
            <a:lstStyle/>
            <a:p>
              <a:pPr algn="ctr"/>
              <a:r>
                <a:rPr lang="en-US" sz="1400" i="1">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Network isolation</a:t>
              </a:r>
            </a:p>
          </p:txBody>
        </p:sp>
        <p:pic>
          <p:nvPicPr>
            <p:cNvPr id="33" name="Graphic 32">
              <a:extLst>
                <a:ext uri="{FF2B5EF4-FFF2-40B4-BE49-F238E27FC236}">
                  <a16:creationId xmlns:a16="http://schemas.microsoft.com/office/drawing/2014/main" id="{4DA6032F-DF25-F6C1-562C-5EE8981AFCFF}"/>
                </a:ext>
              </a:extLst>
            </p:cNvPr>
            <p:cNvPicPr>
              <a:picLocks noChangeAspect="1"/>
            </p:cNvPicPr>
            <p:nvPr/>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l="36167" t="33018" r="36836" b="32153"/>
            <a:stretch/>
          </p:blipFill>
          <p:spPr>
            <a:xfrm>
              <a:off x="5952995" y="3321797"/>
              <a:ext cx="548640" cy="548640"/>
            </a:xfrm>
            <a:prstGeom prst="rect">
              <a:avLst/>
            </a:prstGeom>
          </p:spPr>
        </p:pic>
      </p:grpSp>
      <p:grpSp>
        <p:nvGrpSpPr>
          <p:cNvPr id="50" name="Group 49">
            <a:extLst>
              <a:ext uri="{FF2B5EF4-FFF2-40B4-BE49-F238E27FC236}">
                <a16:creationId xmlns:a16="http://schemas.microsoft.com/office/drawing/2014/main" id="{8BECD4C0-E4DA-7F24-2CF1-88ADD8AC43FC}"/>
              </a:ext>
            </a:extLst>
          </p:cNvPr>
          <p:cNvGrpSpPr/>
          <p:nvPr/>
        </p:nvGrpSpPr>
        <p:grpSpPr>
          <a:xfrm>
            <a:off x="8825727" y="2156639"/>
            <a:ext cx="1737360" cy="3684493"/>
            <a:chOff x="7095995" y="2385239"/>
            <a:chExt cx="1737360" cy="3684493"/>
          </a:xfrm>
        </p:grpSpPr>
        <p:sp>
          <p:nvSpPr>
            <p:cNvPr id="10" name="Rectangle 9">
              <a:extLst>
                <a:ext uri="{FF2B5EF4-FFF2-40B4-BE49-F238E27FC236}">
                  <a16:creationId xmlns:a16="http://schemas.microsoft.com/office/drawing/2014/main" id="{23DFF273-4236-420E-8EEE-0E96D71CE9A9}"/>
                </a:ext>
              </a:extLst>
            </p:cNvPr>
            <p:cNvSpPr/>
            <p:nvPr/>
          </p:nvSpPr>
          <p:spPr>
            <a:xfrm>
              <a:off x="7095995" y="2385239"/>
              <a:ext cx="1737360" cy="3684493"/>
            </a:xfrm>
            <a:prstGeom prst="rect">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051C8D2-6675-DDB8-3BBA-D8452FFFC951}"/>
                </a:ext>
              </a:extLst>
            </p:cNvPr>
            <p:cNvSpPr txBox="1"/>
            <p:nvPr/>
          </p:nvSpPr>
          <p:spPr>
            <a:xfrm>
              <a:off x="7164575" y="3977723"/>
              <a:ext cx="1600200" cy="1169551"/>
            </a:xfrm>
            <a:prstGeom prst="rect">
              <a:avLst/>
            </a:prstGeom>
            <a:noFill/>
          </p:spPr>
          <p:txBody>
            <a:bodyPr wrap="square" rtlCol="0">
              <a:spAutoFit/>
            </a:bodyPr>
            <a:lstStyle/>
            <a:p>
              <a:r>
                <a:rPr lang="en-US" sz="1400">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Bring the power of the entire Azure stack </a:t>
              </a:r>
              <a:br>
                <a:rPr lang="en-US" sz="1400">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br>
              <a:r>
                <a:rPr lang="en-US" sz="1400">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to your own </a:t>
              </a:r>
              <a:br>
                <a:rPr lang="en-US" sz="1400">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br>
              <a:r>
                <a:rPr lang="en-US" sz="1400">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data centers</a:t>
              </a:r>
            </a:p>
          </p:txBody>
        </p:sp>
        <p:sp>
          <p:nvSpPr>
            <p:cNvPr id="26" name="TextBox 25">
              <a:extLst>
                <a:ext uri="{FF2B5EF4-FFF2-40B4-BE49-F238E27FC236}">
                  <a16:creationId xmlns:a16="http://schemas.microsoft.com/office/drawing/2014/main" id="{414847BC-9EA6-B672-C9B9-42608BDAF3CB}"/>
                </a:ext>
              </a:extLst>
            </p:cNvPr>
            <p:cNvSpPr txBox="1"/>
            <p:nvPr/>
          </p:nvSpPr>
          <p:spPr>
            <a:xfrm>
              <a:off x="7331168" y="2415175"/>
              <a:ext cx="1267014" cy="338554"/>
            </a:xfrm>
            <a:prstGeom prst="rect">
              <a:avLst/>
            </a:prstGeom>
            <a:noFill/>
          </p:spPr>
          <p:txBody>
            <a:bodyPr wrap="none" rtlCol="0">
              <a:spAutoFit/>
            </a:bodyPr>
            <a:lstStyle/>
            <a:p>
              <a:pPr algn="ctr"/>
              <a:r>
                <a:rPr lang="en-US" sz="1600">
                  <a:gradFill>
                    <a:gsLst>
                      <a:gs pos="1250">
                        <a:schemeClr val="bg1"/>
                      </a:gs>
                      <a:gs pos="100000">
                        <a:schemeClr val="bg1"/>
                      </a:gs>
                    </a:gsLst>
                    <a:lin ang="5400000" scaled="0"/>
                  </a:gradFill>
                  <a:latin typeface="Segoe UI Semibold" panose="020B0702040204020203" pitchFamily="34" charset="0"/>
                  <a:cs typeface="Segoe UI Semibold" panose="020B0702040204020203" pitchFamily="34" charset="0"/>
                </a:rPr>
                <a:t>Azure Stack</a:t>
              </a:r>
            </a:p>
          </p:txBody>
        </p:sp>
        <p:sp>
          <p:nvSpPr>
            <p:cNvPr id="27" name="TextBox 26">
              <a:extLst>
                <a:ext uri="{FF2B5EF4-FFF2-40B4-BE49-F238E27FC236}">
                  <a16:creationId xmlns:a16="http://schemas.microsoft.com/office/drawing/2014/main" id="{93C62608-F259-613D-316C-E8E4EACAB1E0}"/>
                </a:ext>
              </a:extLst>
            </p:cNvPr>
            <p:cNvSpPr txBox="1"/>
            <p:nvPr/>
          </p:nvSpPr>
          <p:spPr>
            <a:xfrm>
              <a:off x="7233155" y="2691291"/>
              <a:ext cx="1463040" cy="307777"/>
            </a:xfrm>
            <a:prstGeom prst="rect">
              <a:avLst/>
            </a:prstGeom>
            <a:noFill/>
          </p:spPr>
          <p:txBody>
            <a:bodyPr wrap="square" rtlCol="0">
              <a:spAutoFit/>
            </a:bodyPr>
            <a:lstStyle/>
            <a:p>
              <a:pPr algn="ctr"/>
              <a:r>
                <a:rPr lang="en-US" sz="1400" i="1">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On-premises</a:t>
              </a:r>
            </a:p>
          </p:txBody>
        </p:sp>
        <p:pic>
          <p:nvPicPr>
            <p:cNvPr id="34" name="Graphic 33">
              <a:extLst>
                <a:ext uri="{FF2B5EF4-FFF2-40B4-BE49-F238E27FC236}">
                  <a16:creationId xmlns:a16="http://schemas.microsoft.com/office/drawing/2014/main" id="{7A801373-500C-627B-F4F7-9CBBA7B94222}"/>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7721524" y="3350013"/>
              <a:ext cx="486303" cy="486303"/>
            </a:xfrm>
            <a:prstGeom prst="rect">
              <a:avLst/>
            </a:prstGeom>
          </p:spPr>
        </p:pic>
      </p:grpSp>
      <p:grpSp>
        <p:nvGrpSpPr>
          <p:cNvPr id="51" name="Group 50">
            <a:extLst>
              <a:ext uri="{FF2B5EF4-FFF2-40B4-BE49-F238E27FC236}">
                <a16:creationId xmlns:a16="http://schemas.microsoft.com/office/drawing/2014/main" id="{D62BD70E-F7C5-F931-A30B-BC62F9A07564}"/>
              </a:ext>
            </a:extLst>
          </p:cNvPr>
          <p:cNvGrpSpPr/>
          <p:nvPr/>
        </p:nvGrpSpPr>
        <p:grpSpPr>
          <a:xfrm>
            <a:off x="10563087" y="2156639"/>
            <a:ext cx="1737360" cy="3684493"/>
            <a:chOff x="8833355" y="2385239"/>
            <a:chExt cx="1737360" cy="3684493"/>
          </a:xfrm>
        </p:grpSpPr>
        <p:sp>
          <p:nvSpPr>
            <p:cNvPr id="11" name="Rectangle 10">
              <a:extLst>
                <a:ext uri="{FF2B5EF4-FFF2-40B4-BE49-F238E27FC236}">
                  <a16:creationId xmlns:a16="http://schemas.microsoft.com/office/drawing/2014/main" id="{587A32A5-A4CB-D0E2-941E-AA65F8312178}"/>
                </a:ext>
              </a:extLst>
            </p:cNvPr>
            <p:cNvSpPr/>
            <p:nvPr/>
          </p:nvSpPr>
          <p:spPr>
            <a:xfrm>
              <a:off x="8833355" y="2385239"/>
              <a:ext cx="1737360" cy="3684493"/>
            </a:xfrm>
            <a:prstGeom prst="rect">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2845D4A-64D5-4E9E-B59D-0DBB98A47FAD}"/>
                </a:ext>
              </a:extLst>
            </p:cNvPr>
            <p:cNvSpPr txBox="1"/>
            <p:nvPr/>
          </p:nvSpPr>
          <p:spPr>
            <a:xfrm>
              <a:off x="8901935" y="3977723"/>
              <a:ext cx="1600200" cy="1169551"/>
            </a:xfrm>
            <a:prstGeom prst="rect">
              <a:avLst/>
            </a:prstGeom>
            <a:noFill/>
          </p:spPr>
          <p:txBody>
            <a:bodyPr wrap="square" rtlCol="0">
              <a:spAutoFit/>
            </a:bodyPr>
            <a:lstStyle/>
            <a:p>
              <a:r>
                <a:rPr lang="en-US" sz="1400" dirty="0">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Run Functions on Kubernetes with event-driven scaling through KEDA.</a:t>
              </a:r>
            </a:p>
          </p:txBody>
        </p:sp>
        <p:sp>
          <p:nvSpPr>
            <p:cNvPr id="28" name="TextBox 27">
              <a:extLst>
                <a:ext uri="{FF2B5EF4-FFF2-40B4-BE49-F238E27FC236}">
                  <a16:creationId xmlns:a16="http://schemas.microsoft.com/office/drawing/2014/main" id="{E35C0A64-CBE6-B955-F110-2679FCA71303}"/>
                </a:ext>
              </a:extLst>
            </p:cNvPr>
            <p:cNvSpPr txBox="1"/>
            <p:nvPr/>
          </p:nvSpPr>
          <p:spPr>
            <a:xfrm>
              <a:off x="9446196" y="2415175"/>
              <a:ext cx="511679" cy="338554"/>
            </a:xfrm>
            <a:prstGeom prst="rect">
              <a:avLst/>
            </a:prstGeom>
            <a:noFill/>
          </p:spPr>
          <p:txBody>
            <a:bodyPr wrap="none" rtlCol="0">
              <a:spAutoFit/>
            </a:bodyPr>
            <a:lstStyle/>
            <a:p>
              <a:pPr algn="ctr"/>
              <a:r>
                <a:rPr lang="en-US" sz="1600" dirty="0">
                  <a:gradFill>
                    <a:gsLst>
                      <a:gs pos="1250">
                        <a:schemeClr val="bg1"/>
                      </a:gs>
                      <a:gs pos="100000">
                        <a:schemeClr val="bg1"/>
                      </a:gs>
                    </a:gsLst>
                    <a:lin ang="5400000" scaled="0"/>
                  </a:gradFill>
                  <a:latin typeface="Segoe UI Semibold" panose="020B0702040204020203" pitchFamily="34" charset="0"/>
                  <a:cs typeface="Segoe UI Semibold" panose="020B0702040204020203" pitchFamily="34" charset="0"/>
                </a:rPr>
                <a:t>K8s</a:t>
              </a:r>
            </a:p>
          </p:txBody>
        </p:sp>
        <p:sp>
          <p:nvSpPr>
            <p:cNvPr id="29" name="TextBox 28">
              <a:extLst>
                <a:ext uri="{FF2B5EF4-FFF2-40B4-BE49-F238E27FC236}">
                  <a16:creationId xmlns:a16="http://schemas.microsoft.com/office/drawing/2014/main" id="{DCA54D0C-A9E9-D609-59E5-CC40AB3D46E1}"/>
                </a:ext>
              </a:extLst>
            </p:cNvPr>
            <p:cNvSpPr txBox="1"/>
            <p:nvPr/>
          </p:nvSpPr>
          <p:spPr>
            <a:xfrm>
              <a:off x="8970515" y="2691291"/>
              <a:ext cx="1463040" cy="307777"/>
            </a:xfrm>
            <a:prstGeom prst="rect">
              <a:avLst/>
            </a:prstGeom>
            <a:noFill/>
          </p:spPr>
          <p:txBody>
            <a:bodyPr wrap="square" rtlCol="0">
              <a:spAutoFit/>
            </a:bodyPr>
            <a:lstStyle/>
            <a:p>
              <a:pPr algn="ctr"/>
              <a:r>
                <a:rPr lang="en-US" sz="1400" i="1" dirty="0">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Containerized</a:t>
              </a:r>
            </a:p>
          </p:txBody>
        </p:sp>
      </p:grpSp>
      <p:pic>
        <p:nvPicPr>
          <p:cNvPr id="37" name="Picture 36">
            <a:extLst>
              <a:ext uri="{FF2B5EF4-FFF2-40B4-BE49-F238E27FC236}">
                <a16:creationId xmlns:a16="http://schemas.microsoft.com/office/drawing/2014/main" id="{F11495A1-AF4F-FA0C-AF67-A64923160E0B}"/>
              </a:ext>
            </a:extLst>
          </p:cNvPr>
          <p:cNvPicPr>
            <a:picLocks noChangeAspect="1"/>
          </p:cNvPicPr>
          <p:nvPr/>
        </p:nvPicPr>
        <p:blipFill>
          <a:blip r:embed="rId10"/>
          <a:stretch>
            <a:fillRect/>
          </a:stretch>
        </p:blipFill>
        <p:spPr>
          <a:xfrm rot="5400000">
            <a:off x="9371795" y="3072299"/>
            <a:ext cx="6995160" cy="849926"/>
          </a:xfrm>
          <a:prstGeom prst="rect">
            <a:avLst/>
          </a:prstGeom>
        </p:spPr>
      </p:pic>
      <p:grpSp>
        <p:nvGrpSpPr>
          <p:cNvPr id="46" name="Group 45">
            <a:extLst>
              <a:ext uri="{FF2B5EF4-FFF2-40B4-BE49-F238E27FC236}">
                <a16:creationId xmlns:a16="http://schemas.microsoft.com/office/drawing/2014/main" id="{EE351AF1-F159-B0C1-EE98-3993F4B12649}"/>
              </a:ext>
            </a:extLst>
          </p:cNvPr>
          <p:cNvGrpSpPr/>
          <p:nvPr/>
        </p:nvGrpSpPr>
        <p:grpSpPr>
          <a:xfrm>
            <a:off x="685" y="2156639"/>
            <a:ext cx="1768047" cy="3684493"/>
            <a:chOff x="685" y="2385239"/>
            <a:chExt cx="1768047" cy="3684493"/>
          </a:xfrm>
        </p:grpSpPr>
        <p:sp>
          <p:nvSpPr>
            <p:cNvPr id="38" name="Rectangle 37">
              <a:extLst>
                <a:ext uri="{FF2B5EF4-FFF2-40B4-BE49-F238E27FC236}">
                  <a16:creationId xmlns:a16="http://schemas.microsoft.com/office/drawing/2014/main" id="{2036CE14-A69F-DE05-8841-08493CF23661}"/>
                </a:ext>
              </a:extLst>
            </p:cNvPr>
            <p:cNvSpPr/>
            <p:nvPr/>
          </p:nvSpPr>
          <p:spPr>
            <a:xfrm>
              <a:off x="685" y="2385239"/>
              <a:ext cx="1737360" cy="3684493"/>
            </a:xfrm>
            <a:prstGeom prst="rect">
              <a:avLst/>
            </a:prstGeom>
            <a:solidFill>
              <a:schemeClr val="bg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9" name="Graphic 38">
              <a:extLst>
                <a:ext uri="{FF2B5EF4-FFF2-40B4-BE49-F238E27FC236}">
                  <a16:creationId xmlns:a16="http://schemas.microsoft.com/office/drawing/2014/main" id="{9B5B7C20-8D99-32EF-38F0-BA02890786CE}"/>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614197" y="3036452"/>
              <a:ext cx="510335" cy="510335"/>
            </a:xfrm>
            <a:prstGeom prst="rect">
              <a:avLst/>
            </a:prstGeom>
          </p:spPr>
        </p:pic>
        <p:sp>
          <p:nvSpPr>
            <p:cNvPr id="40" name="TextBox 39">
              <a:extLst>
                <a:ext uri="{FF2B5EF4-FFF2-40B4-BE49-F238E27FC236}">
                  <a16:creationId xmlns:a16="http://schemas.microsoft.com/office/drawing/2014/main" id="{D77973A5-6156-A417-699F-9F1277A21C92}"/>
                </a:ext>
              </a:extLst>
            </p:cNvPr>
            <p:cNvSpPr txBox="1"/>
            <p:nvPr/>
          </p:nvSpPr>
          <p:spPr>
            <a:xfrm>
              <a:off x="103661" y="4716387"/>
              <a:ext cx="1467825" cy="64633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2917">
                        <a:srgbClr val="1A1A1A"/>
                      </a:gs>
                      <a:gs pos="30000">
                        <a:srgbClr val="1A1A1A"/>
                      </a:gs>
                    </a:gsLst>
                    <a:lin ang="5400000" scaled="0"/>
                  </a:gradFill>
                  <a:effectLst/>
                  <a:uLnTx/>
                  <a:uFillTx/>
                </a:rPr>
                <a:t>Azure Functions Core Tools + Favorite IDE</a:t>
              </a:r>
            </a:p>
          </p:txBody>
        </p:sp>
        <p:pic>
          <p:nvPicPr>
            <p:cNvPr id="41" name="Graphic 40">
              <a:extLst>
                <a:ext uri="{FF2B5EF4-FFF2-40B4-BE49-F238E27FC236}">
                  <a16:creationId xmlns:a16="http://schemas.microsoft.com/office/drawing/2014/main" id="{AE673C18-B1C7-4B4E-8175-B49E6B44D4BC}"/>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27535" y="3900872"/>
              <a:ext cx="510335" cy="510335"/>
            </a:xfrm>
            <a:prstGeom prst="rect">
              <a:avLst/>
            </a:prstGeom>
          </p:spPr>
        </p:pic>
        <p:pic>
          <p:nvPicPr>
            <p:cNvPr id="42" name="Graphic 41">
              <a:extLst>
                <a:ext uri="{FF2B5EF4-FFF2-40B4-BE49-F238E27FC236}">
                  <a16:creationId xmlns:a16="http://schemas.microsoft.com/office/drawing/2014/main" id="{51CF3D53-8D04-7D62-AFED-CB760FC58831}"/>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85114" y="3910785"/>
              <a:ext cx="510335" cy="510335"/>
            </a:xfrm>
            <a:prstGeom prst="rect">
              <a:avLst/>
            </a:prstGeom>
          </p:spPr>
        </p:pic>
        <p:sp>
          <p:nvSpPr>
            <p:cNvPr id="43" name="Rectangle 42">
              <a:extLst>
                <a:ext uri="{FF2B5EF4-FFF2-40B4-BE49-F238E27FC236}">
                  <a16:creationId xmlns:a16="http://schemas.microsoft.com/office/drawing/2014/main" id="{A8A7ED23-DC5C-22F5-5B18-B24DDCC09DB9}"/>
                </a:ext>
              </a:extLst>
            </p:cNvPr>
            <p:cNvSpPr/>
            <p:nvPr/>
          </p:nvSpPr>
          <p:spPr bwMode="auto">
            <a:xfrm>
              <a:off x="1258397" y="3900873"/>
              <a:ext cx="510335" cy="510335"/>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a:ea typeface="+mn-ea"/>
                  <a:cs typeface="+mn-cs"/>
                </a:rPr>
                <a:t>●●●</a:t>
              </a:r>
            </a:p>
          </p:txBody>
        </p:sp>
        <p:sp>
          <p:nvSpPr>
            <p:cNvPr id="44" name="Rectangle 43">
              <a:extLst>
                <a:ext uri="{FF2B5EF4-FFF2-40B4-BE49-F238E27FC236}">
                  <a16:creationId xmlns:a16="http://schemas.microsoft.com/office/drawing/2014/main" id="{0601B847-974E-3AB3-58B6-5463B8D692DE}"/>
                </a:ext>
              </a:extLst>
            </p:cNvPr>
            <p:cNvSpPr/>
            <p:nvPr/>
          </p:nvSpPr>
          <p:spPr bwMode="auto">
            <a:xfrm>
              <a:off x="718055" y="3630770"/>
              <a:ext cx="274320" cy="140971"/>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Segoe UI"/>
                  <a:ea typeface="+mn-ea"/>
                  <a:cs typeface="+mn-cs"/>
                </a:rPr>
                <a:t>+</a:t>
              </a:r>
            </a:p>
          </p:txBody>
        </p:sp>
        <p:sp>
          <p:nvSpPr>
            <p:cNvPr id="45" name="TextBox 44">
              <a:extLst>
                <a:ext uri="{FF2B5EF4-FFF2-40B4-BE49-F238E27FC236}">
                  <a16:creationId xmlns:a16="http://schemas.microsoft.com/office/drawing/2014/main" id="{556DE54E-00A9-80A1-17DC-ED5088513550}"/>
                </a:ext>
              </a:extLst>
            </p:cNvPr>
            <p:cNvSpPr txBox="1"/>
            <p:nvPr/>
          </p:nvSpPr>
          <p:spPr>
            <a:xfrm>
              <a:off x="49944" y="2463661"/>
              <a:ext cx="1597304" cy="289310"/>
            </a:xfrm>
            <a:prstGeom prst="rect">
              <a:avLst/>
            </a:prstGeom>
            <a:noFill/>
          </p:spPr>
          <p:txBody>
            <a:bodyPr wrap="square" rtlCol="0">
              <a:spAutoFit/>
            </a:bodyPr>
            <a:lstStyle/>
            <a:p>
              <a:pPr algn="ctr">
                <a:lnSpc>
                  <a:spcPct val="80000"/>
                </a:lnSpc>
              </a:pPr>
              <a:r>
                <a:rPr lang="en-US" sz="1600" dirty="0">
                  <a:latin typeface="Segoe UI Semibold" panose="020B0702040204020203" pitchFamily="34" charset="0"/>
                  <a:cs typeface="Segoe UI Semibold" panose="020B0702040204020203" pitchFamily="34" charset="0"/>
                </a:rPr>
                <a:t>Local Dev</a:t>
              </a:r>
            </a:p>
          </p:txBody>
        </p:sp>
      </p:grpSp>
      <p:grpSp>
        <p:nvGrpSpPr>
          <p:cNvPr id="6" name="Group 5">
            <a:extLst>
              <a:ext uri="{FF2B5EF4-FFF2-40B4-BE49-F238E27FC236}">
                <a16:creationId xmlns:a16="http://schemas.microsoft.com/office/drawing/2014/main" id="{BB99EF94-A761-3FCB-4405-F912D3424D56}"/>
              </a:ext>
            </a:extLst>
          </p:cNvPr>
          <p:cNvGrpSpPr/>
          <p:nvPr/>
        </p:nvGrpSpPr>
        <p:grpSpPr>
          <a:xfrm>
            <a:off x="3614342" y="2156638"/>
            <a:ext cx="1737360" cy="3684493"/>
            <a:chOff x="3624390" y="2385238"/>
            <a:chExt cx="1737360" cy="3684493"/>
          </a:xfrm>
        </p:grpSpPr>
        <p:grpSp>
          <p:nvGrpSpPr>
            <p:cNvPr id="54" name="Group 53">
              <a:extLst>
                <a:ext uri="{FF2B5EF4-FFF2-40B4-BE49-F238E27FC236}">
                  <a16:creationId xmlns:a16="http://schemas.microsoft.com/office/drawing/2014/main" id="{0E3090B1-A9FB-33EC-2786-3FFBADF14C89}"/>
                </a:ext>
              </a:extLst>
            </p:cNvPr>
            <p:cNvGrpSpPr/>
            <p:nvPr/>
          </p:nvGrpSpPr>
          <p:grpSpPr>
            <a:xfrm>
              <a:off x="3624390" y="2385238"/>
              <a:ext cx="1737360" cy="3684493"/>
              <a:chOff x="7095995" y="2385239"/>
              <a:chExt cx="1737360" cy="3684493"/>
            </a:xfrm>
          </p:grpSpPr>
          <p:sp>
            <p:nvSpPr>
              <p:cNvPr id="55" name="Rectangle 54">
                <a:extLst>
                  <a:ext uri="{FF2B5EF4-FFF2-40B4-BE49-F238E27FC236}">
                    <a16:creationId xmlns:a16="http://schemas.microsoft.com/office/drawing/2014/main" id="{4301A722-CB5A-7100-72D2-A0A7678A2DCC}"/>
                  </a:ext>
                </a:extLst>
              </p:cNvPr>
              <p:cNvSpPr/>
              <p:nvPr/>
            </p:nvSpPr>
            <p:spPr>
              <a:xfrm>
                <a:off x="7095995" y="2385239"/>
                <a:ext cx="1737360" cy="3684493"/>
              </a:xfrm>
              <a:prstGeom prst="rect">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AEE9F3A4-66F0-A537-BE2C-5B2FBE31ADCB}"/>
                  </a:ext>
                </a:extLst>
              </p:cNvPr>
              <p:cNvSpPr txBox="1"/>
              <p:nvPr/>
            </p:nvSpPr>
            <p:spPr>
              <a:xfrm>
                <a:off x="7165502" y="3977724"/>
                <a:ext cx="1600200" cy="1600438"/>
              </a:xfrm>
              <a:prstGeom prst="rect">
                <a:avLst/>
              </a:prstGeom>
              <a:noFill/>
            </p:spPr>
            <p:txBody>
              <a:bodyPr wrap="square" rtlCol="0">
                <a:spAutoFit/>
              </a:bodyPr>
              <a:lstStyle/>
              <a:p>
                <a:r>
                  <a:rPr lang="en-US" sz="1400" dirty="0">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Only pay for what you use; charges per core seconds and per memory used across instances; VNET integration</a:t>
                </a:r>
              </a:p>
            </p:txBody>
          </p:sp>
          <p:sp>
            <p:nvSpPr>
              <p:cNvPr id="57" name="TextBox 56">
                <a:extLst>
                  <a:ext uri="{FF2B5EF4-FFF2-40B4-BE49-F238E27FC236}">
                    <a16:creationId xmlns:a16="http://schemas.microsoft.com/office/drawing/2014/main" id="{AAB0A4FD-B5BE-0A79-3554-514D4EC4F286}"/>
                  </a:ext>
                </a:extLst>
              </p:cNvPr>
              <p:cNvSpPr txBox="1"/>
              <p:nvPr/>
            </p:nvSpPr>
            <p:spPr>
              <a:xfrm>
                <a:off x="7255465" y="2407027"/>
                <a:ext cx="1471883" cy="584775"/>
              </a:xfrm>
              <a:prstGeom prst="rect">
                <a:avLst/>
              </a:prstGeom>
              <a:noFill/>
            </p:spPr>
            <p:txBody>
              <a:bodyPr wrap="square" rtlCol="0">
                <a:spAutoFit/>
              </a:bodyPr>
              <a:lstStyle/>
              <a:p>
                <a:pPr algn="ctr"/>
                <a:r>
                  <a:rPr lang="en-US" sz="1600" dirty="0">
                    <a:gradFill>
                      <a:gsLst>
                        <a:gs pos="1250">
                          <a:schemeClr val="bg1"/>
                        </a:gs>
                        <a:gs pos="100000">
                          <a:schemeClr val="bg1"/>
                        </a:gs>
                      </a:gsLst>
                      <a:lin ang="5400000" scaled="0"/>
                    </a:gradFill>
                    <a:latin typeface="Segoe UI Semibold" panose="020B0702040204020203" pitchFamily="34" charset="0"/>
                    <a:cs typeface="Segoe UI Semibold" panose="020B0702040204020203" pitchFamily="34" charset="0"/>
                  </a:rPr>
                  <a:t>Functions Premium</a:t>
                </a:r>
              </a:p>
            </p:txBody>
          </p:sp>
          <p:sp>
            <p:nvSpPr>
              <p:cNvPr id="58" name="TextBox 57">
                <a:extLst>
                  <a:ext uri="{FF2B5EF4-FFF2-40B4-BE49-F238E27FC236}">
                    <a16:creationId xmlns:a16="http://schemas.microsoft.com/office/drawing/2014/main" id="{AE95404E-13AD-A0AB-2DD6-84C9FFF3D584}"/>
                  </a:ext>
                </a:extLst>
              </p:cNvPr>
              <p:cNvSpPr txBox="1"/>
              <p:nvPr/>
            </p:nvSpPr>
            <p:spPr>
              <a:xfrm>
                <a:off x="7260285" y="2943257"/>
                <a:ext cx="1463040" cy="307777"/>
              </a:xfrm>
              <a:prstGeom prst="rect">
                <a:avLst/>
              </a:prstGeom>
              <a:noFill/>
            </p:spPr>
            <p:txBody>
              <a:bodyPr wrap="square" rtlCol="0">
                <a:spAutoFit/>
              </a:bodyPr>
              <a:lstStyle/>
              <a:p>
                <a:pPr algn="ctr"/>
                <a:r>
                  <a:rPr lang="en-US" sz="1400" i="1" dirty="0">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Serverless</a:t>
                </a:r>
              </a:p>
            </p:txBody>
          </p:sp>
        </p:grpSp>
        <p:pic>
          <p:nvPicPr>
            <p:cNvPr id="3" name="Graphic 2">
              <a:extLst>
                <a:ext uri="{FF2B5EF4-FFF2-40B4-BE49-F238E27FC236}">
                  <a16:creationId xmlns:a16="http://schemas.microsoft.com/office/drawing/2014/main" id="{87922342-8BC6-F659-617A-CA0512A53998}"/>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96817" y="3334659"/>
              <a:ext cx="548640" cy="548640"/>
            </a:xfrm>
            <a:prstGeom prst="rect">
              <a:avLst/>
            </a:prstGeom>
          </p:spPr>
        </p:pic>
      </p:grpSp>
      <p:pic>
        <p:nvPicPr>
          <p:cNvPr id="1028" name="Picture 4" descr="CNCF Branding | Kubernetes">
            <a:extLst>
              <a:ext uri="{FF2B5EF4-FFF2-40B4-BE49-F238E27FC236}">
                <a16:creationId xmlns:a16="http://schemas.microsoft.com/office/drawing/2014/main" id="{CCA190A3-0825-AB22-B332-A745D309CF6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174306" y="3026474"/>
            <a:ext cx="510486" cy="510486"/>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C6596F06-6F2E-6B79-E6EB-122C2E4CB68F}"/>
              </a:ext>
            </a:extLst>
          </p:cNvPr>
          <p:cNvGrpSpPr/>
          <p:nvPr/>
        </p:nvGrpSpPr>
        <p:grpSpPr>
          <a:xfrm>
            <a:off x="3827180" y="6261327"/>
            <a:ext cx="5939209" cy="491621"/>
            <a:chOff x="3773812" y="6173866"/>
            <a:chExt cx="5939209" cy="491621"/>
          </a:xfrm>
        </p:grpSpPr>
        <p:pic>
          <p:nvPicPr>
            <p:cNvPr id="1030" name="Picture 6" descr="Application Insights | Microsoft Azure Color">
              <a:extLst>
                <a:ext uri="{FF2B5EF4-FFF2-40B4-BE49-F238E27FC236}">
                  <a16:creationId xmlns:a16="http://schemas.microsoft.com/office/drawing/2014/main" id="{46675015-AED6-CE95-08AD-FFE428F27D5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73812" y="6173866"/>
              <a:ext cx="491621" cy="49162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0ACC889-F903-FDE7-35CD-B90DB4627ABD}"/>
                </a:ext>
              </a:extLst>
            </p:cNvPr>
            <p:cNvSpPr txBox="1"/>
            <p:nvPr/>
          </p:nvSpPr>
          <p:spPr>
            <a:xfrm>
              <a:off x="4330149" y="6235011"/>
              <a:ext cx="5382872" cy="369332"/>
            </a:xfrm>
            <a:prstGeom prst="rect">
              <a:avLst/>
            </a:prstGeom>
            <a:noFill/>
          </p:spPr>
          <p:txBody>
            <a:bodyPr wrap="square" lIns="0" tIns="0" rIns="0" bIns="0" rtlCol="0">
              <a:spAutoFit/>
            </a:bodyPr>
            <a:lstStyle/>
            <a:p>
              <a:pPr algn="l"/>
              <a:r>
                <a:rPr lang="en-US" sz="2400" dirty="0"/>
                <a:t>Application Insights &amp; Azure Monitor</a:t>
              </a:r>
            </a:p>
          </p:txBody>
        </p:sp>
      </p:grpSp>
      <p:sp>
        <p:nvSpPr>
          <p:cNvPr id="30" name="Left Brace 29">
            <a:extLst>
              <a:ext uri="{FF2B5EF4-FFF2-40B4-BE49-F238E27FC236}">
                <a16:creationId xmlns:a16="http://schemas.microsoft.com/office/drawing/2014/main" id="{59DF80F4-00C8-BD09-F2B5-A8764EC0E9E9}"/>
              </a:ext>
            </a:extLst>
          </p:cNvPr>
          <p:cNvSpPr/>
          <p:nvPr/>
        </p:nvSpPr>
        <p:spPr>
          <a:xfrm rot="16200000">
            <a:off x="6887877" y="1000598"/>
            <a:ext cx="271448" cy="10279372"/>
          </a:xfrm>
          <a:prstGeom prst="leftBrac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07534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par>
                                <p:cTn id="13" presetID="10"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500"/>
                                        <p:tgtEl>
                                          <p:spTgt spid="5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0"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D8C1-F524-DB53-F44B-257783E08ED7}"/>
              </a:ext>
            </a:extLst>
          </p:cNvPr>
          <p:cNvSpPr>
            <a:spLocks noGrp="1"/>
          </p:cNvSpPr>
          <p:nvPr>
            <p:ph type="title"/>
          </p:nvPr>
        </p:nvSpPr>
        <p:spPr/>
        <p:txBody>
          <a:bodyPr/>
          <a:lstStyle/>
          <a:p>
            <a:r>
              <a:rPr lang="en-US" dirty="0"/>
              <a:t>Anatomy of a Function</a:t>
            </a:r>
          </a:p>
        </p:txBody>
      </p:sp>
      <p:grpSp>
        <p:nvGrpSpPr>
          <p:cNvPr id="6" name="Group 5">
            <a:extLst>
              <a:ext uri="{FF2B5EF4-FFF2-40B4-BE49-F238E27FC236}">
                <a16:creationId xmlns:a16="http://schemas.microsoft.com/office/drawing/2014/main" id="{6607B1D9-E320-05EA-BA82-20710F9F947D}"/>
              </a:ext>
            </a:extLst>
          </p:cNvPr>
          <p:cNvGrpSpPr/>
          <p:nvPr/>
        </p:nvGrpSpPr>
        <p:grpSpPr>
          <a:xfrm>
            <a:off x="7449295" y="2664994"/>
            <a:ext cx="3325775" cy="3141034"/>
            <a:chOff x="7458727" y="1217428"/>
            <a:chExt cx="3262247" cy="3081035"/>
          </a:xfrm>
        </p:grpSpPr>
        <p:sp>
          <p:nvSpPr>
            <p:cNvPr id="7" name="Arrow: Right 45">
              <a:extLst>
                <a:ext uri="{FF2B5EF4-FFF2-40B4-BE49-F238E27FC236}">
                  <a16:creationId xmlns:a16="http://schemas.microsoft.com/office/drawing/2014/main" id="{4783029B-F647-22F9-A411-8F2F51D75EC5}"/>
                </a:ext>
              </a:extLst>
            </p:cNvPr>
            <p:cNvSpPr/>
            <p:nvPr/>
          </p:nvSpPr>
          <p:spPr bwMode="auto">
            <a:xfrm>
              <a:off x="7458727" y="3284823"/>
              <a:ext cx="597617" cy="288353"/>
            </a:xfrm>
            <a:prstGeom prst="rightArrow">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0" rIns="0" bIns="46610" numCol="1" rtlCol="0" anchor="ctr" anchorCtr="0" compatLnSpc="1">
              <a:prstTxWarp prst="textNoShape">
                <a:avLst/>
              </a:prstTxWarp>
            </a:bodyPr>
            <a:lstStyle/>
            <a:p>
              <a:pPr algn="ctr" defTabSz="931756" fontAlgn="base">
                <a:spcBef>
                  <a:spcPct val="0"/>
                </a:spcBef>
                <a:spcAft>
                  <a:spcPct val="0"/>
                </a:spcAft>
                <a:defRPr/>
              </a:pPr>
              <a:endParaRPr lang="en-US" sz="2000">
                <a:gradFill>
                  <a:gsLst>
                    <a:gs pos="0">
                      <a:srgbClr val="FFFFFF"/>
                    </a:gs>
                    <a:gs pos="100000">
                      <a:srgbClr val="FFFFFF"/>
                    </a:gs>
                  </a:gsLst>
                  <a:lin ang="5400000" scaled="0"/>
                </a:gradFill>
                <a:latin typeface="Segoe UI Semilight"/>
              </a:endParaRPr>
            </a:p>
          </p:txBody>
        </p:sp>
        <p:grpSp>
          <p:nvGrpSpPr>
            <p:cNvPr id="8" name="Group 7">
              <a:extLst>
                <a:ext uri="{FF2B5EF4-FFF2-40B4-BE49-F238E27FC236}">
                  <a16:creationId xmlns:a16="http://schemas.microsoft.com/office/drawing/2014/main" id="{94DC8906-F576-EBE4-D083-47C479797825}"/>
                </a:ext>
              </a:extLst>
            </p:cNvPr>
            <p:cNvGrpSpPr/>
            <p:nvPr/>
          </p:nvGrpSpPr>
          <p:grpSpPr>
            <a:xfrm>
              <a:off x="8244048" y="1217428"/>
              <a:ext cx="2476926" cy="3081035"/>
              <a:chOff x="8244048" y="1217428"/>
              <a:chExt cx="2476926" cy="3081035"/>
            </a:xfrm>
          </p:grpSpPr>
          <p:grpSp>
            <p:nvGrpSpPr>
              <p:cNvPr id="9" name="Group 8">
                <a:extLst>
                  <a:ext uri="{FF2B5EF4-FFF2-40B4-BE49-F238E27FC236}">
                    <a16:creationId xmlns:a16="http://schemas.microsoft.com/office/drawing/2014/main" id="{9414D418-C1E6-B4F8-CBC6-5AD66A89A960}"/>
                  </a:ext>
                </a:extLst>
              </p:cNvPr>
              <p:cNvGrpSpPr/>
              <p:nvPr/>
            </p:nvGrpSpPr>
            <p:grpSpPr>
              <a:xfrm>
                <a:off x="8561168" y="2569927"/>
                <a:ext cx="1792850" cy="1728536"/>
                <a:chOff x="8732837" y="2620962"/>
                <a:chExt cx="1828800" cy="1763197"/>
              </a:xfrm>
            </p:grpSpPr>
            <p:pic>
              <p:nvPicPr>
                <p:cNvPr id="11" name="Picture 21">
                  <a:extLst>
                    <a:ext uri="{FF2B5EF4-FFF2-40B4-BE49-F238E27FC236}">
                      <a16:creationId xmlns:a16="http://schemas.microsoft.com/office/drawing/2014/main" id="{E0FEB508-8867-D40B-7F3A-1372F6686184}"/>
                    </a:ext>
                  </a:extLst>
                </p:cNvPr>
                <p:cNvPicPr>
                  <a:picLocks noChangeAspect="1"/>
                </p:cNvPicPr>
                <p:nvPr/>
              </p:nvPicPr>
              <p:blipFill>
                <a:blip r:embed="rId2">
                  <a:grayscl/>
                  <a:extLst>
                    <a:ext uri="{96DAC541-7B7A-43D3-8B79-37D633B846F1}">
                      <asvg:svgBlip xmlns:asvg="http://schemas.microsoft.com/office/drawing/2016/SVG/main" r:embed="rId3"/>
                    </a:ext>
                  </a:extLst>
                </a:blip>
                <a:srcRect/>
                <a:stretch/>
              </p:blipFill>
              <p:spPr>
                <a:xfrm>
                  <a:off x="8732837" y="3593272"/>
                  <a:ext cx="780290" cy="780290"/>
                </a:xfrm>
                <a:prstGeom prst="rect">
                  <a:avLst/>
                </a:prstGeom>
              </p:spPr>
            </p:pic>
            <p:pic>
              <p:nvPicPr>
                <p:cNvPr id="12" name="Picture 23">
                  <a:extLst>
                    <a:ext uri="{FF2B5EF4-FFF2-40B4-BE49-F238E27FC236}">
                      <a16:creationId xmlns:a16="http://schemas.microsoft.com/office/drawing/2014/main" id="{BFD17417-4E0A-D7F2-9B0A-8B9F33E61FA1}"/>
                    </a:ext>
                  </a:extLst>
                </p:cNvPr>
                <p:cNvPicPr>
                  <a:picLocks noChangeAspect="1"/>
                </p:cNvPicPr>
                <p:nvPr/>
              </p:nvPicPr>
              <p:blipFill>
                <a:blip r:embed="rId4">
                  <a:grayscl/>
                  <a:extLst>
                    <a:ext uri="{96DAC541-7B7A-43D3-8B79-37D633B846F1}">
                      <asvg:svgBlip xmlns:asvg="http://schemas.microsoft.com/office/drawing/2016/SVG/main" r:embed="rId5"/>
                    </a:ext>
                  </a:extLst>
                </a:blip>
                <a:srcRect/>
                <a:stretch/>
              </p:blipFill>
              <p:spPr>
                <a:xfrm>
                  <a:off x="9781347" y="2634011"/>
                  <a:ext cx="780290" cy="780290"/>
                </a:xfrm>
                <a:prstGeom prst="rect">
                  <a:avLst/>
                </a:prstGeom>
              </p:spPr>
            </p:pic>
            <p:pic>
              <p:nvPicPr>
                <p:cNvPr id="13" name="Picture 24">
                  <a:extLst>
                    <a:ext uri="{FF2B5EF4-FFF2-40B4-BE49-F238E27FC236}">
                      <a16:creationId xmlns:a16="http://schemas.microsoft.com/office/drawing/2014/main" id="{03F8F577-2E20-CD1B-BF6A-D5894D6B57B2}"/>
                    </a:ext>
                  </a:extLst>
                </p:cNvPr>
                <p:cNvPicPr>
                  <a:picLocks noChangeAspect="1"/>
                </p:cNvPicPr>
                <p:nvPr/>
              </p:nvPicPr>
              <p:blipFill>
                <a:blip r:embed="rId6">
                  <a:grayscl/>
                  <a:extLst>
                    <a:ext uri="{96DAC541-7B7A-43D3-8B79-37D633B846F1}">
                      <asvg:svgBlip xmlns:asvg="http://schemas.microsoft.com/office/drawing/2016/SVG/main" r:embed="rId7"/>
                    </a:ext>
                  </a:extLst>
                </a:blip>
                <a:srcRect/>
                <a:stretch/>
              </p:blipFill>
              <p:spPr>
                <a:xfrm>
                  <a:off x="8734032" y="2620962"/>
                  <a:ext cx="780290" cy="780290"/>
                </a:xfrm>
                <a:prstGeom prst="rect">
                  <a:avLst/>
                </a:prstGeom>
              </p:spPr>
            </p:pic>
            <p:pic>
              <p:nvPicPr>
                <p:cNvPr id="14" name="Picture 25">
                  <a:extLst>
                    <a:ext uri="{FF2B5EF4-FFF2-40B4-BE49-F238E27FC236}">
                      <a16:creationId xmlns:a16="http://schemas.microsoft.com/office/drawing/2014/main" id="{F0DD8235-87D7-CD2C-877A-A17A14D06D43}"/>
                    </a:ext>
                  </a:extLst>
                </p:cNvPr>
                <p:cNvPicPr>
                  <a:picLocks noChangeAspect="1"/>
                </p:cNvPicPr>
                <p:nvPr/>
              </p:nvPicPr>
              <p:blipFill>
                <a:blip r:embed="rId8">
                  <a:grayscl/>
                  <a:extLst>
                    <a:ext uri="{96DAC541-7B7A-43D3-8B79-37D633B846F1}">
                      <asvg:svgBlip xmlns:asvg="http://schemas.microsoft.com/office/drawing/2016/SVG/main" r:embed="rId9"/>
                    </a:ext>
                  </a:extLst>
                </a:blip>
                <a:srcRect/>
                <a:stretch/>
              </p:blipFill>
              <p:spPr>
                <a:xfrm>
                  <a:off x="9781347" y="3603869"/>
                  <a:ext cx="780290" cy="780290"/>
                </a:xfrm>
                <a:prstGeom prst="rect">
                  <a:avLst/>
                </a:prstGeom>
              </p:spPr>
            </p:pic>
          </p:grpSp>
          <p:sp>
            <p:nvSpPr>
              <p:cNvPr id="10" name="TextBox 9">
                <a:extLst>
                  <a:ext uri="{FF2B5EF4-FFF2-40B4-BE49-F238E27FC236}">
                    <a16:creationId xmlns:a16="http://schemas.microsoft.com/office/drawing/2014/main" id="{553FA4A2-B8C6-0267-896E-538E4E797165}"/>
                  </a:ext>
                </a:extLst>
              </p:cNvPr>
              <p:cNvSpPr txBox="1"/>
              <p:nvPr/>
            </p:nvSpPr>
            <p:spPr>
              <a:xfrm>
                <a:off x="8244048" y="1217428"/>
                <a:ext cx="2476926" cy="615705"/>
              </a:xfrm>
              <a:prstGeom prst="rect">
                <a:avLst/>
              </a:prstGeom>
              <a:noFill/>
            </p:spPr>
            <p:txBody>
              <a:bodyPr wrap="none" lIns="182776" tIns="146220" rIns="182776" bIns="146220" rtlCol="0">
                <a:spAutoFit/>
              </a:bodyPr>
              <a:lstStyle/>
              <a:p>
                <a:pPr algn="ctr" defTabSz="932060">
                  <a:lnSpc>
                    <a:spcPct val="90000"/>
                  </a:lnSpc>
                  <a:spcAft>
                    <a:spcPts val="600"/>
                  </a:spcAft>
                  <a:defRPr/>
                </a:pPr>
                <a:r>
                  <a:rPr lang="en-US" sz="2400" dirty="0">
                    <a:gradFill>
                      <a:gsLst>
                        <a:gs pos="2917">
                          <a:srgbClr val="505050"/>
                        </a:gs>
                        <a:gs pos="30000">
                          <a:srgbClr val="505050"/>
                        </a:gs>
                      </a:gsLst>
                      <a:lin ang="5400000" scaled="0"/>
                    </a:gradFill>
                    <a:latin typeface="Segoe UI Semilight"/>
                  </a:rPr>
                  <a:t>Output Bindings</a:t>
                </a:r>
              </a:p>
            </p:txBody>
          </p:sp>
        </p:grpSp>
      </p:grpSp>
      <p:sp>
        <p:nvSpPr>
          <p:cNvPr id="15" name="Arrow: Right 45">
            <a:extLst>
              <a:ext uri="{FF2B5EF4-FFF2-40B4-BE49-F238E27FC236}">
                <a16:creationId xmlns:a16="http://schemas.microsoft.com/office/drawing/2014/main" id="{9A2A0DBF-9899-5EA3-4068-EE423046F982}"/>
              </a:ext>
            </a:extLst>
          </p:cNvPr>
          <p:cNvSpPr/>
          <p:nvPr/>
        </p:nvSpPr>
        <p:spPr bwMode="auto">
          <a:xfrm rot="5400000">
            <a:off x="5756761" y="3519117"/>
            <a:ext cx="609255" cy="293968"/>
          </a:xfrm>
          <a:prstGeom prst="rightArrow">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0" rIns="0" bIns="46610" numCol="1" rtlCol="0" anchor="ctr" anchorCtr="0" compatLnSpc="1">
            <a:prstTxWarp prst="textNoShape">
              <a:avLst/>
            </a:prstTxWarp>
          </a:bodyPr>
          <a:lstStyle/>
          <a:p>
            <a:pPr algn="ctr" defTabSz="931756" fontAlgn="base">
              <a:spcBef>
                <a:spcPct val="0"/>
              </a:spcBef>
              <a:spcAft>
                <a:spcPct val="0"/>
              </a:spcAft>
              <a:defRPr/>
            </a:pPr>
            <a:endParaRPr lang="en-US" sz="2000">
              <a:gradFill>
                <a:gsLst>
                  <a:gs pos="0">
                    <a:srgbClr val="FFFFFF"/>
                  </a:gs>
                  <a:gs pos="100000">
                    <a:srgbClr val="FFFFFF"/>
                  </a:gs>
                </a:gsLst>
                <a:lin ang="5400000" scaled="0"/>
              </a:gradFill>
              <a:latin typeface="Segoe UI Semilight"/>
            </a:endParaRPr>
          </a:p>
        </p:txBody>
      </p:sp>
      <p:grpSp>
        <p:nvGrpSpPr>
          <p:cNvPr id="16" name="Group 15">
            <a:extLst>
              <a:ext uri="{FF2B5EF4-FFF2-40B4-BE49-F238E27FC236}">
                <a16:creationId xmlns:a16="http://schemas.microsoft.com/office/drawing/2014/main" id="{ACF2CD26-5999-D054-12CC-1023C482BF78}"/>
              </a:ext>
            </a:extLst>
          </p:cNvPr>
          <p:cNvGrpSpPr/>
          <p:nvPr/>
        </p:nvGrpSpPr>
        <p:grpSpPr>
          <a:xfrm>
            <a:off x="4924883" y="1031328"/>
            <a:ext cx="2270283" cy="2237116"/>
            <a:chOff x="5472109" y="325625"/>
            <a:chExt cx="2270283" cy="2237116"/>
          </a:xfrm>
        </p:grpSpPr>
        <p:grpSp>
          <p:nvGrpSpPr>
            <p:cNvPr id="17" name="Group 16">
              <a:extLst>
                <a:ext uri="{FF2B5EF4-FFF2-40B4-BE49-F238E27FC236}">
                  <a16:creationId xmlns:a16="http://schemas.microsoft.com/office/drawing/2014/main" id="{B42111F4-AE91-131A-1525-7D08566EC097}"/>
                </a:ext>
              </a:extLst>
            </p:cNvPr>
            <p:cNvGrpSpPr/>
            <p:nvPr/>
          </p:nvGrpSpPr>
          <p:grpSpPr>
            <a:xfrm>
              <a:off x="5675505" y="925586"/>
              <a:ext cx="1819835" cy="779847"/>
              <a:chOff x="8734032" y="2620962"/>
              <a:chExt cx="1820867" cy="780290"/>
            </a:xfrm>
          </p:grpSpPr>
          <p:pic>
            <p:nvPicPr>
              <p:cNvPr id="21" name="Picture 21">
                <a:extLst>
                  <a:ext uri="{FF2B5EF4-FFF2-40B4-BE49-F238E27FC236}">
                    <a16:creationId xmlns:a16="http://schemas.microsoft.com/office/drawing/2014/main" id="{BD4173B3-0AF5-2B5C-866B-0BCDF3BA4D6A}"/>
                  </a:ext>
                </a:extLst>
              </p:cNvPr>
              <p:cNvPicPr>
                <a:picLocks noChangeAspect="1"/>
              </p:cNvPicPr>
              <p:nvPr/>
            </p:nvPicPr>
            <p:blipFill>
              <a:blip r:embed="rId2">
                <a:grayscl/>
                <a:extLst>
                  <a:ext uri="{96DAC541-7B7A-43D3-8B79-37D633B846F1}">
                    <asvg:svgBlip xmlns:asvg="http://schemas.microsoft.com/office/drawing/2016/SVG/main" r:embed="rId3"/>
                  </a:ext>
                </a:extLst>
              </a:blip>
              <a:srcRect/>
              <a:stretch/>
            </p:blipFill>
            <p:spPr>
              <a:xfrm>
                <a:off x="9774609" y="2620962"/>
                <a:ext cx="780290" cy="780290"/>
              </a:xfrm>
              <a:prstGeom prst="rect">
                <a:avLst/>
              </a:prstGeom>
            </p:spPr>
          </p:pic>
          <p:pic>
            <p:nvPicPr>
              <p:cNvPr id="22" name="Picture 24">
                <a:extLst>
                  <a:ext uri="{FF2B5EF4-FFF2-40B4-BE49-F238E27FC236}">
                    <a16:creationId xmlns:a16="http://schemas.microsoft.com/office/drawing/2014/main" id="{615FD2F0-B667-0D43-7AAE-23DB7BA16762}"/>
                  </a:ext>
                </a:extLst>
              </p:cNvPr>
              <p:cNvPicPr>
                <a:picLocks noChangeAspect="1"/>
              </p:cNvPicPr>
              <p:nvPr/>
            </p:nvPicPr>
            <p:blipFill>
              <a:blip r:embed="rId6">
                <a:grayscl/>
                <a:extLst>
                  <a:ext uri="{96DAC541-7B7A-43D3-8B79-37D633B846F1}">
                    <asvg:svgBlip xmlns:asvg="http://schemas.microsoft.com/office/drawing/2016/SVG/main" r:embed="rId7"/>
                  </a:ext>
                </a:extLst>
              </a:blip>
              <a:srcRect/>
              <a:stretch/>
            </p:blipFill>
            <p:spPr>
              <a:xfrm>
                <a:off x="8734032" y="2620962"/>
                <a:ext cx="780290" cy="780290"/>
              </a:xfrm>
              <a:prstGeom prst="rect">
                <a:avLst/>
              </a:prstGeom>
            </p:spPr>
          </p:pic>
        </p:grpSp>
        <p:sp>
          <p:nvSpPr>
            <p:cNvPr id="18" name="TextBox 17">
              <a:extLst>
                <a:ext uri="{FF2B5EF4-FFF2-40B4-BE49-F238E27FC236}">
                  <a16:creationId xmlns:a16="http://schemas.microsoft.com/office/drawing/2014/main" id="{1988E524-C936-0C83-2CC0-6389BAF802A4}"/>
                </a:ext>
              </a:extLst>
            </p:cNvPr>
            <p:cNvSpPr txBox="1"/>
            <p:nvPr/>
          </p:nvSpPr>
          <p:spPr>
            <a:xfrm>
              <a:off x="5472109" y="325625"/>
              <a:ext cx="2270283" cy="627695"/>
            </a:xfrm>
            <a:prstGeom prst="rect">
              <a:avLst/>
            </a:prstGeom>
            <a:noFill/>
          </p:spPr>
          <p:txBody>
            <a:bodyPr wrap="none" lIns="182776" tIns="146220" rIns="182776" bIns="146220" rtlCol="0">
              <a:spAutoFit/>
            </a:bodyPr>
            <a:lstStyle/>
            <a:p>
              <a:pPr algn="ctr" defTabSz="932060">
                <a:lnSpc>
                  <a:spcPct val="90000"/>
                </a:lnSpc>
                <a:spcAft>
                  <a:spcPts val="600"/>
                </a:spcAft>
                <a:defRPr/>
              </a:pPr>
              <a:r>
                <a:rPr lang="en-US" sz="2400" dirty="0">
                  <a:gradFill>
                    <a:gsLst>
                      <a:gs pos="2917">
                        <a:srgbClr val="505050"/>
                      </a:gs>
                      <a:gs pos="30000">
                        <a:srgbClr val="505050"/>
                      </a:gs>
                    </a:gsLst>
                    <a:lin ang="5400000" scaled="0"/>
                  </a:gradFill>
                  <a:latin typeface="Segoe UI Semilight"/>
                </a:rPr>
                <a:t>Input Bindings</a:t>
              </a:r>
            </a:p>
          </p:txBody>
        </p:sp>
        <p:pic>
          <p:nvPicPr>
            <p:cNvPr id="19" name="Picture 4" descr="SignalR - Reviews, Pros &amp; Cons | Companies using SignalR">
              <a:extLst>
                <a:ext uri="{FF2B5EF4-FFF2-40B4-BE49-F238E27FC236}">
                  <a16:creationId xmlns:a16="http://schemas.microsoft.com/office/drawing/2014/main" id="{CCA28C9C-DC44-730C-A2BF-8C9EDE8A3743}"/>
                </a:ext>
              </a:extLst>
            </p:cNvPr>
            <p:cNvPicPr>
              <a:picLocks noChangeAspect="1" noChangeArrowheads="1"/>
            </p:cNvPicPr>
            <p:nvPr/>
          </p:nvPicPr>
          <p:blipFill rotWithShape="1">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rcRect l="3729" t="5252" r="7868" b="6385"/>
            <a:stretch/>
          </p:blipFill>
          <p:spPr bwMode="auto">
            <a:xfrm>
              <a:off x="5682881" y="1705433"/>
              <a:ext cx="725703" cy="72538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How to Read/Write Azure Table Storage data in SSIS | ZappySys Blog">
              <a:extLst>
                <a:ext uri="{FF2B5EF4-FFF2-40B4-BE49-F238E27FC236}">
                  <a16:creationId xmlns:a16="http://schemas.microsoft.com/office/drawing/2014/main" id="{E889E130-B358-7869-94C5-0BD7C04C7DD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737477" y="1736789"/>
              <a:ext cx="825952" cy="8259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a:extLst>
              <a:ext uri="{FF2B5EF4-FFF2-40B4-BE49-F238E27FC236}">
                <a16:creationId xmlns:a16="http://schemas.microsoft.com/office/drawing/2014/main" id="{703449AB-E46F-7DEC-F1E9-DE997724EFFE}"/>
              </a:ext>
            </a:extLst>
          </p:cNvPr>
          <p:cNvGrpSpPr/>
          <p:nvPr/>
        </p:nvGrpSpPr>
        <p:grpSpPr>
          <a:xfrm>
            <a:off x="1215118" y="2733777"/>
            <a:ext cx="5720708" cy="3475727"/>
            <a:chOff x="1215118" y="2733777"/>
            <a:chExt cx="5720708" cy="3475727"/>
          </a:xfrm>
        </p:grpSpPr>
        <p:pic>
          <p:nvPicPr>
            <p:cNvPr id="4" name="Graphic 3">
              <a:extLst>
                <a:ext uri="{FF2B5EF4-FFF2-40B4-BE49-F238E27FC236}">
                  <a16:creationId xmlns:a16="http://schemas.microsoft.com/office/drawing/2014/main" id="{C16C596B-345D-C685-C7ED-A7578AABD808}"/>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5184221" y="4139787"/>
              <a:ext cx="1751605" cy="1751606"/>
            </a:xfrm>
            <a:prstGeom prst="rect">
              <a:avLst/>
            </a:prstGeom>
          </p:spPr>
        </p:pic>
        <p:grpSp>
          <p:nvGrpSpPr>
            <p:cNvPr id="3" name="Group 2">
              <a:extLst>
                <a:ext uri="{FF2B5EF4-FFF2-40B4-BE49-F238E27FC236}">
                  <a16:creationId xmlns:a16="http://schemas.microsoft.com/office/drawing/2014/main" id="{5C761AFD-DF5C-079E-F870-2F880B745733}"/>
                </a:ext>
              </a:extLst>
            </p:cNvPr>
            <p:cNvGrpSpPr/>
            <p:nvPr/>
          </p:nvGrpSpPr>
          <p:grpSpPr>
            <a:xfrm>
              <a:off x="1215118" y="2733777"/>
              <a:ext cx="3453853" cy="3475727"/>
              <a:chOff x="1215118" y="2733777"/>
              <a:chExt cx="3453853" cy="3475727"/>
            </a:xfrm>
          </p:grpSpPr>
          <p:sp>
            <p:nvSpPr>
              <p:cNvPr id="5" name="Arrow: Right 44">
                <a:extLst>
                  <a:ext uri="{FF2B5EF4-FFF2-40B4-BE49-F238E27FC236}">
                    <a16:creationId xmlns:a16="http://schemas.microsoft.com/office/drawing/2014/main" id="{31651BFF-DAC4-7DC3-36E5-C978A20AE049}"/>
                  </a:ext>
                </a:extLst>
              </p:cNvPr>
              <p:cNvSpPr/>
              <p:nvPr/>
            </p:nvSpPr>
            <p:spPr bwMode="auto">
              <a:xfrm>
                <a:off x="4059716" y="4792577"/>
                <a:ext cx="609255" cy="293968"/>
              </a:xfrm>
              <a:prstGeom prst="rightArrow">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0" rIns="0" bIns="46610" numCol="1" rtlCol="0" anchor="ctr" anchorCtr="0" compatLnSpc="1">
                <a:prstTxWarp prst="textNoShape">
                  <a:avLst/>
                </a:prstTxWarp>
              </a:bodyPr>
              <a:lstStyle/>
              <a:p>
                <a:pPr algn="ctr" defTabSz="931756" fontAlgn="base">
                  <a:spcBef>
                    <a:spcPct val="0"/>
                  </a:spcBef>
                  <a:spcAft>
                    <a:spcPct val="0"/>
                  </a:spcAft>
                  <a:defRPr/>
                </a:pPr>
                <a:endParaRPr lang="en-US" sz="2000">
                  <a:gradFill>
                    <a:gsLst>
                      <a:gs pos="0">
                        <a:srgbClr val="FFFFFF"/>
                      </a:gs>
                      <a:gs pos="100000">
                        <a:srgbClr val="FFFFFF"/>
                      </a:gs>
                    </a:gsLst>
                    <a:lin ang="5400000" scaled="0"/>
                  </a:gradFill>
                  <a:latin typeface="Segoe UI Semilight"/>
                </a:endParaRPr>
              </a:p>
            </p:txBody>
          </p:sp>
          <p:grpSp>
            <p:nvGrpSpPr>
              <p:cNvPr id="23" name="Group 22">
                <a:extLst>
                  <a:ext uri="{FF2B5EF4-FFF2-40B4-BE49-F238E27FC236}">
                    <a16:creationId xmlns:a16="http://schemas.microsoft.com/office/drawing/2014/main" id="{F4A654D3-868C-57C2-BC00-3C33C6715578}"/>
                  </a:ext>
                </a:extLst>
              </p:cNvPr>
              <p:cNvGrpSpPr/>
              <p:nvPr/>
            </p:nvGrpSpPr>
            <p:grpSpPr>
              <a:xfrm>
                <a:off x="1215118" y="2733777"/>
                <a:ext cx="2320975" cy="3475727"/>
                <a:chOff x="1246868" y="2167281"/>
                <a:chExt cx="2320975" cy="3475727"/>
              </a:xfrm>
            </p:grpSpPr>
            <p:grpSp>
              <p:nvGrpSpPr>
                <p:cNvPr id="24" name="Group 23">
                  <a:extLst>
                    <a:ext uri="{FF2B5EF4-FFF2-40B4-BE49-F238E27FC236}">
                      <a16:creationId xmlns:a16="http://schemas.microsoft.com/office/drawing/2014/main" id="{90DC58A5-E9FF-EDD0-5DF8-85B64C9B76F2}"/>
                    </a:ext>
                  </a:extLst>
                </p:cNvPr>
                <p:cNvGrpSpPr/>
                <p:nvPr/>
              </p:nvGrpSpPr>
              <p:grpSpPr>
                <a:xfrm>
                  <a:off x="1246868" y="2167281"/>
                  <a:ext cx="2311402" cy="3475727"/>
                  <a:chOff x="1343633" y="1284894"/>
                  <a:chExt cx="2267251" cy="3409331"/>
                </a:xfrm>
              </p:grpSpPr>
              <p:grpSp>
                <p:nvGrpSpPr>
                  <p:cNvPr id="26" name="Group 25">
                    <a:extLst>
                      <a:ext uri="{FF2B5EF4-FFF2-40B4-BE49-F238E27FC236}">
                        <a16:creationId xmlns:a16="http://schemas.microsoft.com/office/drawing/2014/main" id="{54041DE7-78F0-5A82-04C5-CD53B387313B}"/>
                      </a:ext>
                    </a:extLst>
                  </p:cNvPr>
                  <p:cNvGrpSpPr/>
                  <p:nvPr/>
                </p:nvGrpSpPr>
                <p:grpSpPr>
                  <a:xfrm>
                    <a:off x="1343633" y="1833129"/>
                    <a:ext cx="2267251" cy="2861096"/>
                    <a:chOff x="1343633" y="1833129"/>
                    <a:chExt cx="2267251" cy="2861096"/>
                  </a:xfrm>
                </p:grpSpPr>
                <p:pic>
                  <p:nvPicPr>
                    <p:cNvPr id="28" name="Graphic 27">
                      <a:extLst>
                        <a:ext uri="{FF2B5EF4-FFF2-40B4-BE49-F238E27FC236}">
                          <a16:creationId xmlns:a16="http://schemas.microsoft.com/office/drawing/2014/main" id="{78B4136A-1380-6432-5FF3-3B0C09D38B48}"/>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343633" y="1833129"/>
                      <a:ext cx="1814384" cy="1402024"/>
                    </a:xfrm>
                    <a:prstGeom prst="rect">
                      <a:avLst/>
                    </a:prstGeom>
                  </p:spPr>
                </p:pic>
                <p:grpSp>
                  <p:nvGrpSpPr>
                    <p:cNvPr id="29" name="Group 28">
                      <a:extLst>
                        <a:ext uri="{FF2B5EF4-FFF2-40B4-BE49-F238E27FC236}">
                          <a16:creationId xmlns:a16="http://schemas.microsoft.com/office/drawing/2014/main" id="{74456E5C-ACAD-87D1-94F4-C67864994ED5}"/>
                        </a:ext>
                      </a:extLst>
                    </p:cNvPr>
                    <p:cNvGrpSpPr/>
                    <p:nvPr/>
                  </p:nvGrpSpPr>
                  <p:grpSpPr>
                    <a:xfrm>
                      <a:off x="1868349" y="3071069"/>
                      <a:ext cx="1742535" cy="1623156"/>
                      <a:chOff x="4976078" y="2619462"/>
                      <a:chExt cx="1777476" cy="1655702"/>
                    </a:xfrm>
                  </p:grpSpPr>
                  <p:pic>
                    <p:nvPicPr>
                      <p:cNvPr id="30" name="Graphic 29">
                        <a:extLst>
                          <a:ext uri="{FF2B5EF4-FFF2-40B4-BE49-F238E27FC236}">
                            <a16:creationId xmlns:a16="http://schemas.microsoft.com/office/drawing/2014/main" id="{E82F7357-50BC-6AAE-A74E-4A5A8607928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982366" y="2622511"/>
                        <a:ext cx="777240" cy="777240"/>
                      </a:xfrm>
                      <a:prstGeom prst="rect">
                        <a:avLst/>
                      </a:prstGeom>
                    </p:spPr>
                  </p:pic>
                  <p:pic>
                    <p:nvPicPr>
                      <p:cNvPr id="31" name="Picture 11">
                        <a:extLst>
                          <a:ext uri="{FF2B5EF4-FFF2-40B4-BE49-F238E27FC236}">
                            <a16:creationId xmlns:a16="http://schemas.microsoft.com/office/drawing/2014/main" id="{84523327-18CE-A057-8304-59D6D5B1FC5A}"/>
                          </a:ext>
                        </a:extLst>
                      </p:cNvPr>
                      <p:cNvPicPr>
                        <a:picLocks noChangeAspect="1"/>
                      </p:cNvPicPr>
                      <p:nvPr/>
                    </p:nvPicPr>
                    <p:blipFill>
                      <a:blip r:embed="rId4">
                        <a:grayscl/>
                        <a:extLst>
                          <a:ext uri="{96DAC541-7B7A-43D3-8B79-37D633B846F1}">
                            <asvg:svgBlip xmlns:asvg="http://schemas.microsoft.com/office/drawing/2016/SVG/main" r:embed="rId5"/>
                          </a:ext>
                        </a:extLst>
                      </a:blip>
                      <a:srcRect/>
                      <a:stretch/>
                    </p:blipFill>
                    <p:spPr>
                      <a:xfrm>
                        <a:off x="4976078" y="3494874"/>
                        <a:ext cx="780290" cy="780290"/>
                      </a:xfrm>
                      <a:prstGeom prst="rect">
                        <a:avLst/>
                      </a:prstGeom>
                    </p:spPr>
                  </p:pic>
                  <p:pic>
                    <p:nvPicPr>
                      <p:cNvPr id="32" name="Picture 13">
                        <a:extLst>
                          <a:ext uri="{FF2B5EF4-FFF2-40B4-BE49-F238E27FC236}">
                            <a16:creationId xmlns:a16="http://schemas.microsoft.com/office/drawing/2014/main" id="{E59A62AD-303D-15C1-639F-59949B09A7E3}"/>
                          </a:ext>
                        </a:extLst>
                      </p:cNvPr>
                      <p:cNvPicPr>
                        <a:picLocks noChangeAspect="1"/>
                      </p:cNvPicPr>
                      <p:nvPr/>
                    </p:nvPicPr>
                    <p:blipFill>
                      <a:blip r:embed="rId6">
                        <a:grayscl/>
                        <a:extLst>
                          <a:ext uri="{96DAC541-7B7A-43D3-8B79-37D633B846F1}">
                            <asvg:svgBlip xmlns:asvg="http://schemas.microsoft.com/office/drawing/2016/SVG/main" r:embed="rId7"/>
                          </a:ext>
                        </a:extLst>
                      </a:blip>
                      <a:srcRect/>
                      <a:stretch/>
                    </p:blipFill>
                    <p:spPr>
                      <a:xfrm>
                        <a:off x="5973264" y="2619462"/>
                        <a:ext cx="780290" cy="780290"/>
                      </a:xfrm>
                      <a:prstGeom prst="rect">
                        <a:avLst/>
                      </a:prstGeom>
                    </p:spPr>
                  </p:pic>
                  <p:pic>
                    <p:nvPicPr>
                      <p:cNvPr id="33" name="Picture 19">
                        <a:extLst>
                          <a:ext uri="{FF2B5EF4-FFF2-40B4-BE49-F238E27FC236}">
                            <a16:creationId xmlns:a16="http://schemas.microsoft.com/office/drawing/2014/main" id="{4575CA1B-F40C-9CF6-9D06-E7ED57503EAF}"/>
                          </a:ext>
                        </a:extLst>
                      </p:cNvPr>
                      <p:cNvPicPr>
                        <a:picLocks noChangeAspect="1"/>
                      </p:cNvPicPr>
                      <p:nvPr/>
                    </p:nvPicPr>
                    <p:blipFill>
                      <a:blip r:embed="rId8">
                        <a:grayscl/>
                        <a:extLst>
                          <a:ext uri="{96DAC541-7B7A-43D3-8B79-37D633B846F1}">
                            <asvg:svgBlip xmlns:asvg="http://schemas.microsoft.com/office/drawing/2016/SVG/main" r:embed="rId9"/>
                          </a:ext>
                        </a:extLst>
                      </a:blip>
                      <a:srcRect/>
                      <a:stretch/>
                    </p:blipFill>
                    <p:spPr>
                      <a:xfrm>
                        <a:off x="5982842" y="3507229"/>
                        <a:ext cx="761134" cy="761134"/>
                      </a:xfrm>
                      <a:prstGeom prst="rect">
                        <a:avLst/>
                      </a:prstGeom>
                    </p:spPr>
                  </p:pic>
                </p:grpSp>
              </p:grpSp>
              <p:sp>
                <p:nvSpPr>
                  <p:cNvPr id="27" name="TextBox 26">
                    <a:extLst>
                      <a:ext uri="{FF2B5EF4-FFF2-40B4-BE49-F238E27FC236}">
                        <a16:creationId xmlns:a16="http://schemas.microsoft.com/office/drawing/2014/main" id="{97FB8BD1-EFC1-F62D-85B1-D9875D98003F}"/>
                      </a:ext>
                    </a:extLst>
                  </p:cNvPr>
                  <p:cNvSpPr txBox="1"/>
                  <p:nvPr/>
                </p:nvSpPr>
                <p:spPr>
                  <a:xfrm>
                    <a:off x="2053750" y="1284894"/>
                    <a:ext cx="1389844" cy="615705"/>
                  </a:xfrm>
                  <a:prstGeom prst="rect">
                    <a:avLst/>
                  </a:prstGeom>
                  <a:noFill/>
                </p:spPr>
                <p:txBody>
                  <a:bodyPr wrap="none" lIns="182776" tIns="146220" rIns="182776" bIns="146220" rtlCol="0">
                    <a:spAutoFit/>
                  </a:bodyPr>
                  <a:lstStyle/>
                  <a:p>
                    <a:pPr algn="ctr" defTabSz="932060">
                      <a:lnSpc>
                        <a:spcPct val="90000"/>
                      </a:lnSpc>
                      <a:spcAft>
                        <a:spcPts val="600"/>
                      </a:spcAft>
                      <a:defRPr/>
                    </a:pPr>
                    <a:r>
                      <a:rPr lang="en-US" sz="2400" dirty="0">
                        <a:gradFill>
                          <a:gsLst>
                            <a:gs pos="2917">
                              <a:srgbClr val="505050"/>
                            </a:gs>
                            <a:gs pos="30000">
                              <a:srgbClr val="505050"/>
                            </a:gs>
                          </a:gsLst>
                          <a:lin ang="5400000" scaled="0"/>
                        </a:gradFill>
                        <a:latin typeface="Segoe UI Semilight"/>
                      </a:rPr>
                      <a:t>Triggers</a:t>
                    </a:r>
                  </a:p>
                </p:txBody>
              </p:sp>
            </p:grpSp>
            <p:pic>
              <p:nvPicPr>
                <p:cNvPr id="25" name="Picture 21">
                  <a:extLst>
                    <a:ext uri="{FF2B5EF4-FFF2-40B4-BE49-F238E27FC236}">
                      <a16:creationId xmlns:a16="http://schemas.microsoft.com/office/drawing/2014/main" id="{B2D77CC3-07B9-9AF1-17E9-76FA1F5D764B}"/>
                    </a:ext>
                  </a:extLst>
                </p:cNvPr>
                <p:cNvPicPr>
                  <a:picLocks noChangeAspect="1"/>
                </p:cNvPicPr>
                <p:nvPr/>
              </p:nvPicPr>
              <p:blipFill>
                <a:blip r:embed="rId2">
                  <a:grayscl/>
                  <a:extLst>
                    <a:ext uri="{96DAC541-7B7A-43D3-8B79-37D633B846F1}">
                      <asvg:svgBlip xmlns:asvg="http://schemas.microsoft.com/office/drawing/2016/SVG/main" r:embed="rId3"/>
                    </a:ext>
                  </a:extLst>
                </a:blip>
                <a:srcRect/>
                <a:stretch/>
              </p:blipFill>
              <p:spPr>
                <a:xfrm>
                  <a:off x="2787995" y="3050933"/>
                  <a:ext cx="779848" cy="779847"/>
                </a:xfrm>
                <a:prstGeom prst="rect">
                  <a:avLst/>
                </a:prstGeom>
              </p:spPr>
            </p:pic>
          </p:grpSp>
        </p:grpSp>
      </p:grpSp>
    </p:spTree>
    <p:extLst>
      <p:ext uri="{BB962C8B-B14F-4D97-AF65-F5344CB8AC3E}">
        <p14:creationId xmlns:p14="http://schemas.microsoft.com/office/powerpoint/2010/main" val="1014860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D8C1-F524-DB53-F44B-257783E08ED7}"/>
              </a:ext>
            </a:extLst>
          </p:cNvPr>
          <p:cNvSpPr>
            <a:spLocks noGrp="1"/>
          </p:cNvSpPr>
          <p:nvPr>
            <p:ph type="title"/>
          </p:nvPr>
        </p:nvSpPr>
        <p:spPr/>
        <p:txBody>
          <a:bodyPr/>
          <a:lstStyle/>
          <a:p>
            <a:r>
              <a:rPr lang="en-US" dirty="0"/>
              <a:t>Function Organization</a:t>
            </a:r>
          </a:p>
        </p:txBody>
      </p:sp>
      <p:grpSp>
        <p:nvGrpSpPr>
          <p:cNvPr id="63" name="Group 62">
            <a:extLst>
              <a:ext uri="{FF2B5EF4-FFF2-40B4-BE49-F238E27FC236}">
                <a16:creationId xmlns:a16="http://schemas.microsoft.com/office/drawing/2014/main" id="{55FC3657-DFCF-E354-BF0C-7D0023959F42}"/>
              </a:ext>
            </a:extLst>
          </p:cNvPr>
          <p:cNvGrpSpPr/>
          <p:nvPr/>
        </p:nvGrpSpPr>
        <p:grpSpPr>
          <a:xfrm>
            <a:off x="3192780" y="1630680"/>
            <a:ext cx="5295900" cy="990600"/>
            <a:chOff x="3070860" y="1592580"/>
            <a:chExt cx="5295900" cy="990600"/>
          </a:xfrm>
        </p:grpSpPr>
        <p:sp>
          <p:nvSpPr>
            <p:cNvPr id="60" name="Rectangle 59">
              <a:extLst>
                <a:ext uri="{FF2B5EF4-FFF2-40B4-BE49-F238E27FC236}">
                  <a16:creationId xmlns:a16="http://schemas.microsoft.com/office/drawing/2014/main" id="{96251C99-A5EE-53D7-F795-7364EC7C28B2}"/>
                </a:ext>
              </a:extLst>
            </p:cNvPr>
            <p:cNvSpPr/>
            <p:nvPr/>
          </p:nvSpPr>
          <p:spPr bwMode="auto">
            <a:xfrm>
              <a:off x="3070860" y="1592580"/>
              <a:ext cx="5295900" cy="990600"/>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5" name="TextBox 34">
              <a:extLst>
                <a:ext uri="{FF2B5EF4-FFF2-40B4-BE49-F238E27FC236}">
                  <a16:creationId xmlns:a16="http://schemas.microsoft.com/office/drawing/2014/main" id="{89EEB9EC-7143-9EF4-34D0-F7B09DC67844}"/>
                </a:ext>
              </a:extLst>
            </p:cNvPr>
            <p:cNvSpPr txBox="1"/>
            <p:nvPr/>
          </p:nvSpPr>
          <p:spPr>
            <a:xfrm>
              <a:off x="3392248" y="1802313"/>
              <a:ext cx="4647628" cy="492443"/>
            </a:xfrm>
            <a:prstGeom prst="rect">
              <a:avLst/>
            </a:prstGeom>
            <a:noFill/>
            <a:ln>
              <a:noFill/>
            </a:ln>
          </p:spPr>
          <p:txBody>
            <a:bodyPr wrap="square" lIns="0" tIns="0" rIns="0" bIns="0" rtlCol="0">
              <a:spAutoFit/>
            </a:bodyPr>
            <a:lstStyle/>
            <a:p>
              <a:pPr algn="l"/>
              <a:r>
                <a:rPr lang="en-US" sz="3200" dirty="0">
                  <a:solidFill>
                    <a:schemeClr val="bg1"/>
                  </a:solidFill>
                </a:rPr>
                <a:t>Azure Functions = Service</a:t>
              </a:r>
            </a:p>
          </p:txBody>
        </p:sp>
      </p:grpSp>
      <p:grpSp>
        <p:nvGrpSpPr>
          <p:cNvPr id="64" name="Group 63">
            <a:extLst>
              <a:ext uri="{FF2B5EF4-FFF2-40B4-BE49-F238E27FC236}">
                <a16:creationId xmlns:a16="http://schemas.microsoft.com/office/drawing/2014/main" id="{41F6044E-39D4-AE75-2326-408FDAFE4271}"/>
              </a:ext>
            </a:extLst>
          </p:cNvPr>
          <p:cNvGrpSpPr/>
          <p:nvPr/>
        </p:nvGrpSpPr>
        <p:grpSpPr>
          <a:xfrm>
            <a:off x="1683879" y="2761719"/>
            <a:ext cx="8308206" cy="1821388"/>
            <a:chOff x="1536834" y="2754099"/>
            <a:chExt cx="8308206" cy="1821388"/>
          </a:xfrm>
        </p:grpSpPr>
        <p:sp>
          <p:nvSpPr>
            <p:cNvPr id="62" name="Rectangle 61">
              <a:extLst>
                <a:ext uri="{FF2B5EF4-FFF2-40B4-BE49-F238E27FC236}">
                  <a16:creationId xmlns:a16="http://schemas.microsoft.com/office/drawing/2014/main" id="{206960F7-A3AA-BCEF-3F3D-2D1A60F45FE6}"/>
                </a:ext>
              </a:extLst>
            </p:cNvPr>
            <p:cNvSpPr/>
            <p:nvPr/>
          </p:nvSpPr>
          <p:spPr bwMode="auto">
            <a:xfrm>
              <a:off x="1536834" y="3584887"/>
              <a:ext cx="8308206" cy="990600"/>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8" name="TextBox 37">
              <a:extLst>
                <a:ext uri="{FF2B5EF4-FFF2-40B4-BE49-F238E27FC236}">
                  <a16:creationId xmlns:a16="http://schemas.microsoft.com/office/drawing/2014/main" id="{68303694-8419-CBD8-4752-4DCCC0A8B811}"/>
                </a:ext>
              </a:extLst>
            </p:cNvPr>
            <p:cNvSpPr txBox="1"/>
            <p:nvPr/>
          </p:nvSpPr>
          <p:spPr>
            <a:xfrm>
              <a:off x="1800892" y="3822192"/>
              <a:ext cx="7830339" cy="492443"/>
            </a:xfrm>
            <a:prstGeom prst="rect">
              <a:avLst/>
            </a:prstGeom>
            <a:noFill/>
          </p:spPr>
          <p:txBody>
            <a:bodyPr wrap="square" lIns="0" tIns="0" rIns="0" bIns="0" rtlCol="0">
              <a:spAutoFit/>
            </a:bodyPr>
            <a:lstStyle/>
            <a:p>
              <a:pPr algn="l"/>
              <a:r>
                <a:rPr lang="en-US" sz="3200" dirty="0">
                  <a:solidFill>
                    <a:schemeClr val="bg1"/>
                  </a:solidFill>
                </a:rPr>
                <a:t>Instance of Azure Functions = Function App</a:t>
              </a:r>
            </a:p>
          </p:txBody>
        </p:sp>
        <p:sp>
          <p:nvSpPr>
            <p:cNvPr id="43" name="Arrow: Right 44">
              <a:extLst>
                <a:ext uri="{FF2B5EF4-FFF2-40B4-BE49-F238E27FC236}">
                  <a16:creationId xmlns:a16="http://schemas.microsoft.com/office/drawing/2014/main" id="{18982307-CA42-CD04-A467-F15481217D8B}"/>
                </a:ext>
              </a:extLst>
            </p:cNvPr>
            <p:cNvSpPr/>
            <p:nvPr/>
          </p:nvSpPr>
          <p:spPr bwMode="auto">
            <a:xfrm rot="5400000">
              <a:off x="5367716" y="2911743"/>
              <a:ext cx="609255" cy="293968"/>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0" rIns="0" bIns="46610" numCol="1" rtlCol="0" anchor="ctr" anchorCtr="0" compatLnSpc="1">
              <a:prstTxWarp prst="textNoShape">
                <a:avLst/>
              </a:prstTxWarp>
            </a:bodyPr>
            <a:lstStyle/>
            <a:p>
              <a:pPr algn="ctr" defTabSz="931756" fontAlgn="base">
                <a:spcBef>
                  <a:spcPct val="0"/>
                </a:spcBef>
                <a:spcAft>
                  <a:spcPct val="0"/>
                </a:spcAft>
                <a:defRPr/>
              </a:pPr>
              <a:endParaRPr lang="en-US" sz="2000">
                <a:gradFill>
                  <a:gsLst>
                    <a:gs pos="0">
                      <a:srgbClr val="FFFFFF"/>
                    </a:gs>
                    <a:gs pos="100000">
                      <a:srgbClr val="FFFFFF"/>
                    </a:gs>
                  </a:gsLst>
                  <a:lin ang="5400000" scaled="0"/>
                </a:gradFill>
                <a:latin typeface="Segoe UI Semilight"/>
              </a:endParaRPr>
            </a:p>
          </p:txBody>
        </p:sp>
      </p:grpSp>
      <p:grpSp>
        <p:nvGrpSpPr>
          <p:cNvPr id="65" name="Group 64">
            <a:extLst>
              <a:ext uri="{FF2B5EF4-FFF2-40B4-BE49-F238E27FC236}">
                <a16:creationId xmlns:a16="http://schemas.microsoft.com/office/drawing/2014/main" id="{2BF7B45B-0DBC-F88C-B7A1-F0FE6C5FF504}"/>
              </a:ext>
            </a:extLst>
          </p:cNvPr>
          <p:cNvGrpSpPr/>
          <p:nvPr/>
        </p:nvGrpSpPr>
        <p:grpSpPr>
          <a:xfrm>
            <a:off x="1595906" y="4696356"/>
            <a:ext cx="8534400" cy="1273968"/>
            <a:chOff x="1402080" y="4672732"/>
            <a:chExt cx="8534400" cy="1273968"/>
          </a:xfrm>
        </p:grpSpPr>
        <p:sp>
          <p:nvSpPr>
            <p:cNvPr id="44" name="Left Brace 43">
              <a:extLst>
                <a:ext uri="{FF2B5EF4-FFF2-40B4-BE49-F238E27FC236}">
                  <a16:creationId xmlns:a16="http://schemas.microsoft.com/office/drawing/2014/main" id="{BA5482B9-3295-AC58-7E2A-8FD1709B86FA}"/>
                </a:ext>
              </a:extLst>
            </p:cNvPr>
            <p:cNvSpPr/>
            <p:nvPr/>
          </p:nvSpPr>
          <p:spPr>
            <a:xfrm rot="5400000">
              <a:off x="5469523" y="605289"/>
              <a:ext cx="399514" cy="8534400"/>
            </a:xfrm>
            <a:prstGeom prst="leftBrac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7" name="Graphic 36">
              <a:extLst>
                <a:ext uri="{FF2B5EF4-FFF2-40B4-BE49-F238E27FC236}">
                  <a16:creationId xmlns:a16="http://schemas.microsoft.com/office/drawing/2014/main" id="{7067A670-0A88-E526-2AE1-8605A763C7A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699660" y="5207688"/>
              <a:ext cx="739012" cy="739012"/>
            </a:xfrm>
            <a:prstGeom prst="rect">
              <a:avLst/>
            </a:prstGeom>
          </p:spPr>
        </p:pic>
        <p:pic>
          <p:nvPicPr>
            <p:cNvPr id="46" name="Graphic 45">
              <a:extLst>
                <a:ext uri="{FF2B5EF4-FFF2-40B4-BE49-F238E27FC236}">
                  <a16:creationId xmlns:a16="http://schemas.microsoft.com/office/drawing/2014/main" id="{9CF4059E-08B5-5E2F-DD47-6574DA62628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618247" y="5207688"/>
              <a:ext cx="739012" cy="739012"/>
            </a:xfrm>
            <a:prstGeom prst="rect">
              <a:avLst/>
            </a:prstGeom>
          </p:spPr>
        </p:pic>
        <p:pic>
          <p:nvPicPr>
            <p:cNvPr id="48" name="Graphic 47">
              <a:extLst>
                <a:ext uri="{FF2B5EF4-FFF2-40B4-BE49-F238E27FC236}">
                  <a16:creationId xmlns:a16="http://schemas.microsoft.com/office/drawing/2014/main" id="{8857E684-3D22-5EE6-0F72-B387770F2785}"/>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4781073" y="5207688"/>
              <a:ext cx="739012" cy="739012"/>
            </a:xfrm>
            <a:prstGeom prst="rect">
              <a:avLst/>
            </a:prstGeom>
          </p:spPr>
        </p:pic>
        <p:pic>
          <p:nvPicPr>
            <p:cNvPr id="50" name="Graphic 49">
              <a:extLst>
                <a:ext uri="{FF2B5EF4-FFF2-40B4-BE49-F238E27FC236}">
                  <a16:creationId xmlns:a16="http://schemas.microsoft.com/office/drawing/2014/main" id="{5E6E98CB-7D87-F7B8-F2EC-8AB4FB1084FC}"/>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536834" y="5207688"/>
              <a:ext cx="739012" cy="739012"/>
            </a:xfrm>
            <a:prstGeom prst="rect">
              <a:avLst/>
            </a:prstGeom>
          </p:spPr>
        </p:pic>
        <p:pic>
          <p:nvPicPr>
            <p:cNvPr id="52" name="Graphic 51">
              <a:extLst>
                <a:ext uri="{FF2B5EF4-FFF2-40B4-BE49-F238E27FC236}">
                  <a16:creationId xmlns:a16="http://schemas.microsoft.com/office/drawing/2014/main" id="{150F5F1B-2F34-3E1B-69A6-8B5EFF995C95}"/>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862486" y="5207688"/>
              <a:ext cx="739012" cy="739012"/>
            </a:xfrm>
            <a:prstGeom prst="rect">
              <a:avLst/>
            </a:prstGeom>
          </p:spPr>
        </p:pic>
        <p:pic>
          <p:nvPicPr>
            <p:cNvPr id="54" name="Graphic 53">
              <a:extLst>
                <a:ext uri="{FF2B5EF4-FFF2-40B4-BE49-F238E27FC236}">
                  <a16:creationId xmlns:a16="http://schemas.microsoft.com/office/drawing/2014/main" id="{94734DFD-71FA-EDBA-5403-82D6D9877A0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6943899" y="5207688"/>
              <a:ext cx="739012" cy="739012"/>
            </a:xfrm>
            <a:prstGeom prst="rect">
              <a:avLst/>
            </a:prstGeom>
          </p:spPr>
        </p:pic>
        <p:pic>
          <p:nvPicPr>
            <p:cNvPr id="56" name="Graphic 55">
              <a:extLst>
                <a:ext uri="{FF2B5EF4-FFF2-40B4-BE49-F238E27FC236}">
                  <a16:creationId xmlns:a16="http://schemas.microsoft.com/office/drawing/2014/main" id="{5AA66198-2842-66DA-735B-7F2E3B6F3B2C}"/>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8025312" y="5207688"/>
              <a:ext cx="739012" cy="739012"/>
            </a:xfrm>
            <a:prstGeom prst="rect">
              <a:avLst/>
            </a:prstGeom>
          </p:spPr>
        </p:pic>
        <p:pic>
          <p:nvPicPr>
            <p:cNvPr id="58" name="Graphic 57">
              <a:extLst>
                <a:ext uri="{FF2B5EF4-FFF2-40B4-BE49-F238E27FC236}">
                  <a16:creationId xmlns:a16="http://schemas.microsoft.com/office/drawing/2014/main" id="{AA195827-92E6-AD09-1E9B-6296CF45EC69}"/>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106722" y="5207688"/>
              <a:ext cx="739012" cy="739012"/>
            </a:xfrm>
            <a:prstGeom prst="rect">
              <a:avLst/>
            </a:prstGeom>
          </p:spPr>
        </p:pic>
      </p:grpSp>
    </p:spTree>
    <p:extLst>
      <p:ext uri="{BB962C8B-B14F-4D97-AF65-F5344CB8AC3E}">
        <p14:creationId xmlns:p14="http://schemas.microsoft.com/office/powerpoint/2010/main" val="7965794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2FAA1-8735-0C9A-E830-FE5991FEE866}"/>
              </a:ext>
            </a:extLst>
          </p:cNvPr>
          <p:cNvSpPr>
            <a:spLocks noGrp="1"/>
          </p:cNvSpPr>
          <p:nvPr>
            <p:ph type="title"/>
          </p:nvPr>
        </p:nvSpPr>
        <p:spPr/>
        <p:txBody>
          <a:bodyPr/>
          <a:lstStyle/>
          <a:p>
            <a:r>
              <a:rPr lang="en-US" dirty="0"/>
              <a:t>Authentication &amp; Authorization Options</a:t>
            </a:r>
          </a:p>
        </p:txBody>
      </p:sp>
      <p:grpSp>
        <p:nvGrpSpPr>
          <p:cNvPr id="13" name="Group 12">
            <a:extLst>
              <a:ext uri="{FF2B5EF4-FFF2-40B4-BE49-F238E27FC236}">
                <a16:creationId xmlns:a16="http://schemas.microsoft.com/office/drawing/2014/main" id="{C8D7EF0D-BEBF-B3DF-C140-8982737CB239}"/>
              </a:ext>
            </a:extLst>
          </p:cNvPr>
          <p:cNvGrpSpPr/>
          <p:nvPr/>
        </p:nvGrpSpPr>
        <p:grpSpPr>
          <a:xfrm>
            <a:off x="753579" y="1914964"/>
            <a:ext cx="1737360" cy="3684493"/>
            <a:chOff x="7896095" y="2165865"/>
            <a:chExt cx="1737360" cy="3684493"/>
          </a:xfrm>
        </p:grpSpPr>
        <p:grpSp>
          <p:nvGrpSpPr>
            <p:cNvPr id="7" name="Group 6">
              <a:extLst>
                <a:ext uri="{FF2B5EF4-FFF2-40B4-BE49-F238E27FC236}">
                  <a16:creationId xmlns:a16="http://schemas.microsoft.com/office/drawing/2014/main" id="{7D2F66A8-3CE3-5A1D-9B60-03DEC634EA34}"/>
                </a:ext>
              </a:extLst>
            </p:cNvPr>
            <p:cNvGrpSpPr/>
            <p:nvPr/>
          </p:nvGrpSpPr>
          <p:grpSpPr>
            <a:xfrm>
              <a:off x="7896095" y="2165865"/>
              <a:ext cx="1737360" cy="3684493"/>
              <a:chOff x="1883915" y="2385239"/>
              <a:chExt cx="1737360" cy="3684493"/>
            </a:xfrm>
          </p:grpSpPr>
          <p:sp>
            <p:nvSpPr>
              <p:cNvPr id="8" name="Rectangle 7">
                <a:extLst>
                  <a:ext uri="{FF2B5EF4-FFF2-40B4-BE49-F238E27FC236}">
                    <a16:creationId xmlns:a16="http://schemas.microsoft.com/office/drawing/2014/main" id="{58B9D670-2257-8E38-6E46-A04EEC4ADA35}"/>
                  </a:ext>
                </a:extLst>
              </p:cNvPr>
              <p:cNvSpPr/>
              <p:nvPr/>
            </p:nvSpPr>
            <p:spPr>
              <a:xfrm>
                <a:off x="1883915" y="2385239"/>
                <a:ext cx="1737360" cy="3684493"/>
              </a:xfrm>
              <a:prstGeom prst="rect">
                <a:avLst/>
              </a:prstGeom>
              <a:solidFill>
                <a:srgbClr val="004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57CFDF9-7B65-1447-3AF8-195E87B4FFE4}"/>
                  </a:ext>
                </a:extLst>
              </p:cNvPr>
              <p:cNvSpPr txBox="1"/>
              <p:nvPr/>
            </p:nvSpPr>
            <p:spPr>
              <a:xfrm>
                <a:off x="1952495" y="3977723"/>
                <a:ext cx="1600200" cy="954107"/>
              </a:xfrm>
              <a:prstGeom prst="rect">
                <a:avLst/>
              </a:prstGeom>
              <a:noFill/>
            </p:spPr>
            <p:txBody>
              <a:bodyPr wrap="square" rtlCol="0">
                <a:spAutoFit/>
              </a:bodyPr>
              <a:lstStyle/>
              <a:p>
                <a:r>
                  <a:rPr lang="en-US" sz="1400" dirty="0">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Specific to each function or to the whole Function App</a:t>
                </a:r>
              </a:p>
            </p:txBody>
          </p:sp>
          <p:sp>
            <p:nvSpPr>
              <p:cNvPr id="10" name="TextBox 9">
                <a:extLst>
                  <a:ext uri="{FF2B5EF4-FFF2-40B4-BE49-F238E27FC236}">
                    <a16:creationId xmlns:a16="http://schemas.microsoft.com/office/drawing/2014/main" id="{283AF007-073D-0FD6-9EAA-8232AED02F0C}"/>
                  </a:ext>
                </a:extLst>
              </p:cNvPr>
              <p:cNvSpPr txBox="1"/>
              <p:nvPr/>
            </p:nvSpPr>
            <p:spPr>
              <a:xfrm>
                <a:off x="2041507" y="2415175"/>
                <a:ext cx="1422184" cy="584775"/>
              </a:xfrm>
              <a:prstGeom prst="rect">
                <a:avLst/>
              </a:prstGeom>
              <a:noFill/>
            </p:spPr>
            <p:txBody>
              <a:bodyPr wrap="none" rtlCol="0">
                <a:spAutoFit/>
              </a:bodyPr>
              <a:lstStyle/>
              <a:p>
                <a:pPr algn="ctr"/>
                <a:r>
                  <a:rPr lang="en-US" sz="1600" dirty="0">
                    <a:gradFill>
                      <a:gsLst>
                        <a:gs pos="1250">
                          <a:schemeClr val="bg1"/>
                        </a:gs>
                        <a:gs pos="100000">
                          <a:schemeClr val="bg1"/>
                        </a:gs>
                      </a:gsLst>
                      <a:lin ang="5400000" scaled="0"/>
                    </a:gradFill>
                    <a:latin typeface="Segoe UI Semibold" panose="020B0702040204020203" pitchFamily="34" charset="0"/>
                    <a:cs typeface="Segoe UI Semibold" panose="020B0702040204020203" pitchFamily="34" charset="0"/>
                  </a:rPr>
                  <a:t>Function API </a:t>
                </a:r>
              </a:p>
              <a:p>
                <a:pPr algn="ctr"/>
                <a:r>
                  <a:rPr lang="en-US" sz="1600" dirty="0">
                    <a:gradFill>
                      <a:gsLst>
                        <a:gs pos="1250">
                          <a:schemeClr val="bg1"/>
                        </a:gs>
                        <a:gs pos="100000">
                          <a:schemeClr val="bg1"/>
                        </a:gs>
                      </a:gsLst>
                      <a:lin ang="5400000" scaled="0"/>
                    </a:gradFill>
                    <a:latin typeface="Segoe UI Semibold" panose="020B0702040204020203" pitchFamily="34" charset="0"/>
                    <a:cs typeface="Segoe UI Semibold" panose="020B0702040204020203" pitchFamily="34" charset="0"/>
                  </a:rPr>
                  <a:t>Keys</a:t>
                </a:r>
              </a:p>
            </p:txBody>
          </p:sp>
        </p:grpSp>
        <p:pic>
          <p:nvPicPr>
            <p:cNvPr id="5" name="Graphic 4" descr="Key with solid fill">
              <a:extLst>
                <a:ext uri="{FF2B5EF4-FFF2-40B4-BE49-F238E27FC236}">
                  <a16:creationId xmlns:a16="http://schemas.microsoft.com/office/drawing/2014/main" id="{76C63B35-3599-0D00-556D-53E2FC2311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27456" y="2852690"/>
              <a:ext cx="674638" cy="674638"/>
            </a:xfrm>
            <a:prstGeom prst="rect">
              <a:avLst/>
            </a:prstGeom>
          </p:spPr>
        </p:pic>
      </p:grpSp>
      <p:grpSp>
        <p:nvGrpSpPr>
          <p:cNvPr id="22" name="Group 21">
            <a:extLst>
              <a:ext uri="{FF2B5EF4-FFF2-40B4-BE49-F238E27FC236}">
                <a16:creationId xmlns:a16="http://schemas.microsoft.com/office/drawing/2014/main" id="{B724A660-5F84-80C7-72FD-34B717187499}"/>
              </a:ext>
            </a:extLst>
          </p:cNvPr>
          <p:cNvGrpSpPr/>
          <p:nvPr/>
        </p:nvGrpSpPr>
        <p:grpSpPr>
          <a:xfrm>
            <a:off x="3690841" y="1914964"/>
            <a:ext cx="1737360" cy="3684493"/>
            <a:chOff x="6535579" y="2589767"/>
            <a:chExt cx="1737360" cy="3684493"/>
          </a:xfrm>
          <a:solidFill>
            <a:schemeClr val="accent4"/>
          </a:solidFill>
        </p:grpSpPr>
        <p:grpSp>
          <p:nvGrpSpPr>
            <p:cNvPr id="15" name="Group 14">
              <a:extLst>
                <a:ext uri="{FF2B5EF4-FFF2-40B4-BE49-F238E27FC236}">
                  <a16:creationId xmlns:a16="http://schemas.microsoft.com/office/drawing/2014/main" id="{621EAF1D-FA57-3D15-46CB-051BD5BBD746}"/>
                </a:ext>
              </a:extLst>
            </p:cNvPr>
            <p:cNvGrpSpPr/>
            <p:nvPr/>
          </p:nvGrpSpPr>
          <p:grpSpPr>
            <a:xfrm>
              <a:off x="6535579" y="2589767"/>
              <a:ext cx="1737360" cy="3684493"/>
              <a:chOff x="1883915" y="2385239"/>
              <a:chExt cx="1737360" cy="3684493"/>
            </a:xfrm>
            <a:grpFill/>
          </p:grpSpPr>
          <p:sp>
            <p:nvSpPr>
              <p:cNvPr id="17" name="Rectangle 16">
                <a:extLst>
                  <a:ext uri="{FF2B5EF4-FFF2-40B4-BE49-F238E27FC236}">
                    <a16:creationId xmlns:a16="http://schemas.microsoft.com/office/drawing/2014/main" id="{B6EB0587-EA24-D6A2-53BB-12B190FFF1D9}"/>
                  </a:ext>
                </a:extLst>
              </p:cNvPr>
              <p:cNvSpPr/>
              <p:nvPr/>
            </p:nvSpPr>
            <p:spPr>
              <a:xfrm>
                <a:off x="1883915" y="2385239"/>
                <a:ext cx="1737360" cy="36844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E6DCE45-2BF9-8EC0-0A64-0FB10DB527E6}"/>
                  </a:ext>
                </a:extLst>
              </p:cNvPr>
              <p:cNvSpPr txBox="1"/>
              <p:nvPr/>
            </p:nvSpPr>
            <p:spPr>
              <a:xfrm>
                <a:off x="1952495" y="3977723"/>
                <a:ext cx="1600200" cy="954107"/>
              </a:xfrm>
              <a:prstGeom prst="rect">
                <a:avLst/>
              </a:prstGeom>
              <a:grpFill/>
            </p:spPr>
            <p:txBody>
              <a:bodyPr wrap="square" rtlCol="0">
                <a:spAutoFit/>
              </a:bodyPr>
              <a:lstStyle/>
              <a:p>
                <a:r>
                  <a:rPr lang="en-US" sz="1400" dirty="0">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Variety of IDPs (AAD, Google, Facebook, Apple, </a:t>
                </a:r>
                <a:r>
                  <a:rPr lang="en-US" sz="1400" dirty="0" err="1">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etc</a:t>
                </a:r>
                <a:r>
                  <a:rPr lang="en-US" sz="1400" dirty="0">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a:t>
                </a:r>
              </a:p>
            </p:txBody>
          </p:sp>
          <p:sp>
            <p:nvSpPr>
              <p:cNvPr id="19" name="TextBox 18">
                <a:extLst>
                  <a:ext uri="{FF2B5EF4-FFF2-40B4-BE49-F238E27FC236}">
                    <a16:creationId xmlns:a16="http://schemas.microsoft.com/office/drawing/2014/main" id="{6CC8472E-BFF7-E8EF-6797-8001D2C8A08A}"/>
                  </a:ext>
                </a:extLst>
              </p:cNvPr>
              <p:cNvSpPr txBox="1"/>
              <p:nvPr/>
            </p:nvSpPr>
            <p:spPr>
              <a:xfrm>
                <a:off x="1970174" y="2415175"/>
                <a:ext cx="1564852" cy="584775"/>
              </a:xfrm>
              <a:prstGeom prst="rect">
                <a:avLst/>
              </a:prstGeom>
              <a:grpFill/>
            </p:spPr>
            <p:txBody>
              <a:bodyPr wrap="none" rtlCol="0">
                <a:spAutoFit/>
              </a:bodyPr>
              <a:lstStyle/>
              <a:p>
                <a:pPr algn="ctr"/>
                <a:r>
                  <a:rPr lang="en-US" sz="1600" dirty="0">
                    <a:gradFill>
                      <a:gsLst>
                        <a:gs pos="1250">
                          <a:schemeClr val="bg1"/>
                        </a:gs>
                        <a:gs pos="100000">
                          <a:schemeClr val="bg1"/>
                        </a:gs>
                      </a:gsLst>
                      <a:lin ang="5400000" scaled="0"/>
                    </a:gradFill>
                    <a:latin typeface="Segoe UI Semibold" panose="020B0702040204020203" pitchFamily="34" charset="0"/>
                    <a:cs typeface="Segoe UI Semibold" panose="020B0702040204020203" pitchFamily="34" charset="0"/>
                  </a:rPr>
                  <a:t>App Service</a:t>
                </a:r>
              </a:p>
              <a:p>
                <a:pPr algn="ctr"/>
                <a:r>
                  <a:rPr lang="en-US" sz="1600" dirty="0">
                    <a:gradFill>
                      <a:gsLst>
                        <a:gs pos="1250">
                          <a:schemeClr val="bg1"/>
                        </a:gs>
                        <a:gs pos="100000">
                          <a:schemeClr val="bg1"/>
                        </a:gs>
                      </a:gsLst>
                      <a:lin ang="5400000" scaled="0"/>
                    </a:gradFill>
                    <a:latin typeface="Segoe UI Semibold" panose="020B0702040204020203" pitchFamily="34" charset="0"/>
                    <a:cs typeface="Segoe UI Semibold" panose="020B0702040204020203" pitchFamily="34" charset="0"/>
                  </a:rPr>
                  <a:t>Authentication</a:t>
                </a:r>
              </a:p>
            </p:txBody>
          </p:sp>
        </p:grpSp>
        <p:pic>
          <p:nvPicPr>
            <p:cNvPr id="21" name="Graphic 20" descr="User with solid fill">
              <a:extLst>
                <a:ext uri="{FF2B5EF4-FFF2-40B4-BE49-F238E27FC236}">
                  <a16:creationId xmlns:a16="http://schemas.microsoft.com/office/drawing/2014/main" id="{58E78D4F-317C-6089-46D3-5AFDA6F37F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93602" y="3303254"/>
              <a:ext cx="621314" cy="621314"/>
            </a:xfrm>
            <a:prstGeom prst="rect">
              <a:avLst/>
            </a:prstGeom>
          </p:spPr>
        </p:pic>
      </p:grpSp>
      <p:grpSp>
        <p:nvGrpSpPr>
          <p:cNvPr id="31" name="Group 30">
            <a:extLst>
              <a:ext uri="{FF2B5EF4-FFF2-40B4-BE49-F238E27FC236}">
                <a16:creationId xmlns:a16="http://schemas.microsoft.com/office/drawing/2014/main" id="{E77B7172-E15F-0AC0-3DA2-5F014AECEA12}"/>
              </a:ext>
            </a:extLst>
          </p:cNvPr>
          <p:cNvGrpSpPr/>
          <p:nvPr/>
        </p:nvGrpSpPr>
        <p:grpSpPr>
          <a:xfrm>
            <a:off x="6628103" y="1914964"/>
            <a:ext cx="1737360" cy="3684493"/>
            <a:chOff x="6558439" y="1586752"/>
            <a:chExt cx="1737360" cy="3684493"/>
          </a:xfrm>
        </p:grpSpPr>
        <p:grpSp>
          <p:nvGrpSpPr>
            <p:cNvPr id="24" name="Group 23">
              <a:extLst>
                <a:ext uri="{FF2B5EF4-FFF2-40B4-BE49-F238E27FC236}">
                  <a16:creationId xmlns:a16="http://schemas.microsoft.com/office/drawing/2014/main" id="{34384666-5378-76FB-E0E8-DBEDB4830DBC}"/>
                </a:ext>
              </a:extLst>
            </p:cNvPr>
            <p:cNvGrpSpPr/>
            <p:nvPr/>
          </p:nvGrpSpPr>
          <p:grpSpPr>
            <a:xfrm>
              <a:off x="6558439" y="1586752"/>
              <a:ext cx="1737360" cy="3684493"/>
              <a:chOff x="1883915" y="2385239"/>
              <a:chExt cx="1737360" cy="3684493"/>
            </a:xfrm>
          </p:grpSpPr>
          <p:sp>
            <p:nvSpPr>
              <p:cNvPr id="26" name="Rectangle 25">
                <a:extLst>
                  <a:ext uri="{FF2B5EF4-FFF2-40B4-BE49-F238E27FC236}">
                    <a16:creationId xmlns:a16="http://schemas.microsoft.com/office/drawing/2014/main" id="{3A925653-E8F8-9216-9A80-0D859D0CF6E8}"/>
                  </a:ext>
                </a:extLst>
              </p:cNvPr>
              <p:cNvSpPr/>
              <p:nvPr/>
            </p:nvSpPr>
            <p:spPr>
              <a:xfrm>
                <a:off x="1883915" y="2385239"/>
                <a:ext cx="1737360" cy="36844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7B8891C0-D45B-3A57-8C43-838FF122F372}"/>
                  </a:ext>
                </a:extLst>
              </p:cNvPr>
              <p:cNvSpPr txBox="1"/>
              <p:nvPr/>
            </p:nvSpPr>
            <p:spPr>
              <a:xfrm>
                <a:off x="1952495" y="3977723"/>
                <a:ext cx="1600200" cy="954107"/>
              </a:xfrm>
              <a:prstGeom prst="rect">
                <a:avLst/>
              </a:prstGeom>
              <a:noFill/>
            </p:spPr>
            <p:txBody>
              <a:bodyPr wrap="square" rtlCol="0">
                <a:spAutoFit/>
              </a:bodyPr>
              <a:lstStyle/>
              <a:p>
                <a:r>
                  <a:rPr lang="en-US" sz="1400" dirty="0">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Function App runs as a System or User assigned identity.</a:t>
                </a:r>
              </a:p>
            </p:txBody>
          </p:sp>
          <p:sp>
            <p:nvSpPr>
              <p:cNvPr id="28" name="TextBox 27">
                <a:extLst>
                  <a:ext uri="{FF2B5EF4-FFF2-40B4-BE49-F238E27FC236}">
                    <a16:creationId xmlns:a16="http://schemas.microsoft.com/office/drawing/2014/main" id="{94F29095-3D4A-3C90-B41F-3D6606A23B98}"/>
                  </a:ext>
                </a:extLst>
              </p:cNvPr>
              <p:cNvSpPr txBox="1"/>
              <p:nvPr/>
            </p:nvSpPr>
            <p:spPr>
              <a:xfrm>
                <a:off x="2220245" y="2415175"/>
                <a:ext cx="1064714" cy="584775"/>
              </a:xfrm>
              <a:prstGeom prst="rect">
                <a:avLst/>
              </a:prstGeom>
              <a:noFill/>
            </p:spPr>
            <p:txBody>
              <a:bodyPr wrap="none" rtlCol="0">
                <a:spAutoFit/>
              </a:bodyPr>
              <a:lstStyle/>
              <a:p>
                <a:pPr algn="ctr"/>
                <a:r>
                  <a:rPr lang="en-US" sz="1600" dirty="0">
                    <a:gradFill>
                      <a:gsLst>
                        <a:gs pos="1250">
                          <a:schemeClr val="bg1"/>
                        </a:gs>
                        <a:gs pos="100000">
                          <a:schemeClr val="bg1"/>
                        </a:gs>
                      </a:gsLst>
                      <a:lin ang="5400000" scaled="0"/>
                    </a:gradFill>
                    <a:latin typeface="Segoe UI Semibold" panose="020B0702040204020203" pitchFamily="34" charset="0"/>
                    <a:cs typeface="Segoe UI Semibold" panose="020B0702040204020203" pitchFamily="34" charset="0"/>
                  </a:rPr>
                  <a:t>Managed</a:t>
                </a:r>
              </a:p>
              <a:p>
                <a:pPr algn="ctr"/>
                <a:r>
                  <a:rPr lang="en-US" sz="1600" dirty="0">
                    <a:gradFill>
                      <a:gsLst>
                        <a:gs pos="1250">
                          <a:schemeClr val="bg1"/>
                        </a:gs>
                        <a:gs pos="100000">
                          <a:schemeClr val="bg1"/>
                        </a:gs>
                      </a:gsLst>
                      <a:lin ang="5400000" scaled="0"/>
                    </a:gradFill>
                    <a:latin typeface="Segoe UI Semibold" panose="020B0702040204020203" pitchFamily="34" charset="0"/>
                    <a:cs typeface="Segoe UI Semibold" panose="020B0702040204020203" pitchFamily="34" charset="0"/>
                  </a:rPr>
                  <a:t>Identities</a:t>
                </a:r>
              </a:p>
            </p:txBody>
          </p:sp>
        </p:grpSp>
        <p:pic>
          <p:nvPicPr>
            <p:cNvPr id="2052" name="Picture 4" descr="Improved Microsoft Azure AD Integration - 4me">
              <a:extLst>
                <a:ext uri="{FF2B5EF4-FFF2-40B4-BE49-F238E27FC236}">
                  <a16:creationId xmlns:a16="http://schemas.microsoft.com/office/drawing/2014/main" id="{E64E1875-AA84-286A-2AE0-0B1BCD822CCF}"/>
                </a:ext>
              </a:extLst>
            </p:cNvPr>
            <p:cNvPicPr>
              <a:picLocks noChangeAspect="1" noChangeArrowheads="1"/>
            </p:cNvPicPr>
            <p:nvPr/>
          </p:nvPicPr>
          <p:blipFill>
            <a:blip r:embed="rId6">
              <a:biLevel thresh="50000"/>
              <a:extLst>
                <a:ext uri="{28A0092B-C50C-407E-A947-70E740481C1C}">
                  <a14:useLocalDpi xmlns:a14="http://schemas.microsoft.com/office/drawing/2010/main" val="0"/>
                </a:ext>
              </a:extLst>
            </a:blip>
            <a:srcRect/>
            <a:stretch>
              <a:fillRect/>
            </a:stretch>
          </p:blipFill>
          <p:spPr bwMode="auto">
            <a:xfrm>
              <a:off x="7095191" y="2284361"/>
              <a:ext cx="663855" cy="6638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 name="Group 31">
            <a:extLst>
              <a:ext uri="{FF2B5EF4-FFF2-40B4-BE49-F238E27FC236}">
                <a16:creationId xmlns:a16="http://schemas.microsoft.com/office/drawing/2014/main" id="{71FF52DE-7D6F-E094-0584-21CDFAC135D5}"/>
              </a:ext>
            </a:extLst>
          </p:cNvPr>
          <p:cNvGrpSpPr/>
          <p:nvPr/>
        </p:nvGrpSpPr>
        <p:grpSpPr>
          <a:xfrm>
            <a:off x="9565365" y="1914964"/>
            <a:ext cx="1737360" cy="3684493"/>
            <a:chOff x="9733005" y="1608224"/>
            <a:chExt cx="1737360" cy="3684493"/>
          </a:xfrm>
        </p:grpSpPr>
        <p:grpSp>
          <p:nvGrpSpPr>
            <p:cNvPr id="35" name="Group 34">
              <a:extLst>
                <a:ext uri="{FF2B5EF4-FFF2-40B4-BE49-F238E27FC236}">
                  <a16:creationId xmlns:a16="http://schemas.microsoft.com/office/drawing/2014/main" id="{D5514731-BA06-EA96-3CBF-12AF5AD038FD}"/>
                </a:ext>
              </a:extLst>
            </p:cNvPr>
            <p:cNvGrpSpPr/>
            <p:nvPr/>
          </p:nvGrpSpPr>
          <p:grpSpPr>
            <a:xfrm>
              <a:off x="9733005" y="1608224"/>
              <a:ext cx="1737360" cy="3684493"/>
              <a:chOff x="1883915" y="2385239"/>
              <a:chExt cx="1737360" cy="3684493"/>
            </a:xfrm>
          </p:grpSpPr>
          <p:sp>
            <p:nvSpPr>
              <p:cNvPr id="37" name="Rectangle 36">
                <a:extLst>
                  <a:ext uri="{FF2B5EF4-FFF2-40B4-BE49-F238E27FC236}">
                    <a16:creationId xmlns:a16="http://schemas.microsoft.com/office/drawing/2014/main" id="{051F652E-EAF7-4FC9-2901-37FB0189256C}"/>
                  </a:ext>
                </a:extLst>
              </p:cNvPr>
              <p:cNvSpPr/>
              <p:nvPr/>
            </p:nvSpPr>
            <p:spPr>
              <a:xfrm>
                <a:off x="1883915" y="2385239"/>
                <a:ext cx="1737360" cy="368449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3D445A30-4593-E753-2D2C-2D8CB60FDDF7}"/>
                  </a:ext>
                </a:extLst>
              </p:cNvPr>
              <p:cNvSpPr txBox="1"/>
              <p:nvPr/>
            </p:nvSpPr>
            <p:spPr>
              <a:xfrm>
                <a:off x="1952495" y="3977723"/>
                <a:ext cx="1600200" cy="1169551"/>
              </a:xfrm>
              <a:prstGeom prst="rect">
                <a:avLst/>
              </a:prstGeom>
              <a:noFill/>
            </p:spPr>
            <p:txBody>
              <a:bodyPr wrap="square" rtlCol="0">
                <a:spAutoFit/>
              </a:bodyPr>
              <a:lstStyle/>
              <a:p>
                <a:r>
                  <a:rPr lang="en-US" sz="1400" dirty="0">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Functions imported into APIM.  </a:t>
                </a:r>
                <a:r>
                  <a:rPr lang="en-US" sz="1400" dirty="0" err="1">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AuthN</a:t>
                </a:r>
                <a:r>
                  <a:rPr lang="en-US" sz="1400" dirty="0">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a:t>
                </a:r>
                <a:r>
                  <a:rPr lang="en-US" sz="1400" dirty="0" err="1">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AuthZ</a:t>
                </a:r>
                <a:r>
                  <a:rPr lang="en-US" sz="1400" dirty="0">
                    <a:gradFill>
                      <a:gsLst>
                        <a:gs pos="1250">
                          <a:schemeClr val="bg1"/>
                        </a:gs>
                        <a:gs pos="100000">
                          <a:schemeClr val="bg1"/>
                        </a:gs>
                      </a:gsLst>
                      <a:lin ang="5400000" scaled="0"/>
                    </a:gradFill>
                    <a:latin typeface="Segoe UI Semilight" panose="020B0402040204020203" pitchFamily="34" charset="0"/>
                    <a:cs typeface="Segoe UI Semilight" panose="020B0402040204020203" pitchFamily="34" charset="0"/>
                  </a:rPr>
                  <a:t> handled there.</a:t>
                </a:r>
              </a:p>
            </p:txBody>
          </p:sp>
          <p:sp>
            <p:nvSpPr>
              <p:cNvPr id="39" name="TextBox 38">
                <a:extLst>
                  <a:ext uri="{FF2B5EF4-FFF2-40B4-BE49-F238E27FC236}">
                    <a16:creationId xmlns:a16="http://schemas.microsoft.com/office/drawing/2014/main" id="{01884546-B295-4D30-3ADA-811D3E5C5C09}"/>
                  </a:ext>
                </a:extLst>
              </p:cNvPr>
              <p:cNvSpPr txBox="1"/>
              <p:nvPr/>
            </p:nvSpPr>
            <p:spPr>
              <a:xfrm>
                <a:off x="2111340" y="2415175"/>
                <a:ext cx="1282531" cy="338554"/>
              </a:xfrm>
              <a:prstGeom prst="rect">
                <a:avLst/>
              </a:prstGeom>
              <a:noFill/>
            </p:spPr>
            <p:txBody>
              <a:bodyPr wrap="none" rtlCol="0">
                <a:spAutoFit/>
              </a:bodyPr>
              <a:lstStyle/>
              <a:p>
                <a:pPr algn="ctr"/>
                <a:r>
                  <a:rPr lang="en-US" sz="1600" dirty="0">
                    <a:gradFill>
                      <a:gsLst>
                        <a:gs pos="1250">
                          <a:schemeClr val="bg1"/>
                        </a:gs>
                        <a:gs pos="100000">
                          <a:schemeClr val="bg1"/>
                        </a:gs>
                      </a:gsLst>
                      <a:lin ang="5400000" scaled="0"/>
                    </a:gradFill>
                    <a:latin typeface="Segoe UI Semibold" panose="020B0702040204020203" pitchFamily="34" charset="0"/>
                    <a:cs typeface="Segoe UI Semibold" panose="020B0702040204020203" pitchFamily="34" charset="0"/>
                  </a:rPr>
                  <a:t>Azure APIM</a:t>
                </a:r>
              </a:p>
            </p:txBody>
          </p:sp>
        </p:grpSp>
        <p:pic>
          <p:nvPicPr>
            <p:cNvPr id="2056" name="Picture 8" descr="Microsoft Azure API Management | Netreo">
              <a:extLst>
                <a:ext uri="{FF2B5EF4-FFF2-40B4-BE49-F238E27FC236}">
                  <a16:creationId xmlns:a16="http://schemas.microsoft.com/office/drawing/2014/main" id="{F99C7650-8DB7-D3D0-29C8-BAA3F935BF93}"/>
                </a:ext>
              </a:extLst>
            </p:cNvPr>
            <p:cNvPicPr>
              <a:picLocks noChangeAspect="1" noChangeArrowheads="1"/>
            </p:cNvPicPr>
            <p:nvPr/>
          </p:nvPicPr>
          <p:blipFill>
            <a:blip r:embed="rId7">
              <a:biLevel thresh="25000"/>
              <a:extLst>
                <a:ext uri="{28A0092B-C50C-407E-A947-70E740481C1C}">
                  <a14:useLocalDpi xmlns:a14="http://schemas.microsoft.com/office/drawing/2010/main" val="0"/>
                </a:ext>
              </a:extLst>
            </a:blip>
            <a:srcRect/>
            <a:stretch>
              <a:fillRect/>
            </a:stretch>
          </p:blipFill>
          <p:spPr bwMode="auto">
            <a:xfrm>
              <a:off x="10271338" y="2305833"/>
              <a:ext cx="660694" cy="5539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517384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Presentation4" id="{9177C907-F1DD-6E4F-8384-128DF7F0DF75}" vid="{5DFE227D-8638-514B-BD3F-D72000EE6B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492b655a-ec86-4731-b25e-ce4ddeb8f50a"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A14B0F575CA0844802D129D294118DE" ma:contentTypeVersion="15" ma:contentTypeDescription="Create a new document." ma:contentTypeScope="" ma:versionID="ddeb9392fca9bbc19e06b6db1f4d7da5">
  <xsd:schema xmlns:xsd="http://www.w3.org/2001/XMLSchema" xmlns:xs="http://www.w3.org/2001/XMLSchema" xmlns:p="http://schemas.microsoft.com/office/2006/metadata/properties" xmlns:ns1="http://schemas.microsoft.com/sharepoint/v3" xmlns:ns2="492b655a-ec86-4731-b25e-ce4ddeb8f50a" xmlns:ns3="3a08ec24-c134-4431-b5bd-1238984bf104" targetNamespace="http://schemas.microsoft.com/office/2006/metadata/properties" ma:root="true" ma:fieldsID="b4aac29b193bd248a2c97bf3d1b392e3" ns1:_="" ns2:_="" ns3:_="">
    <xsd:import namespace="http://schemas.microsoft.com/sharepoint/v3"/>
    <xsd:import namespace="492b655a-ec86-4731-b25e-ce4ddeb8f50a"/>
    <xsd:import namespace="3a08ec24-c134-4431-b5bd-1238984bf1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3:SharedWithUsers" minOccurs="0"/>
                <xsd:element ref="ns3:SharedWithDetails"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2b655a-ec86-4731-b25e-ce4ddeb8f50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08ec24-c134-4431-b5bd-1238984bf10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73F8E-CD3C-401D-81D0-68F54DCC798C}">
  <ds:schemaRefs>
    <ds:schemaRef ds:uri="http://schemas.microsoft.com/sharepoint/v3/contenttype/forms"/>
  </ds:schemaRefs>
</ds:datastoreItem>
</file>

<file path=customXml/itemProps2.xml><?xml version="1.0" encoding="utf-8"?>
<ds:datastoreItem xmlns:ds="http://schemas.openxmlformats.org/officeDocument/2006/customXml" ds:itemID="{561B1131-15CA-429C-B875-56F79CD6C674}">
  <ds:schemaRefs>
    <ds:schemaRef ds:uri="http://purl.org/dc/terms/"/>
    <ds:schemaRef ds:uri="http://purl.org/dc/elements/1.1/"/>
    <ds:schemaRef ds:uri="http://schemas.microsoft.com/office/2006/documentManagement/types"/>
    <ds:schemaRef ds:uri="http://schemas.microsoft.com/sharepoint/v3"/>
    <ds:schemaRef ds:uri="492b655a-ec86-4731-b25e-ce4ddeb8f50a"/>
    <ds:schemaRef ds:uri="http://schemas.microsoft.com/office/infopath/2007/PartnerControls"/>
    <ds:schemaRef ds:uri="http://www.w3.org/XML/1998/namespace"/>
    <ds:schemaRef ds:uri="http://schemas.openxmlformats.org/package/2006/metadata/core-properties"/>
    <ds:schemaRef ds:uri="3a08ec24-c134-4431-b5bd-1238984bf104"/>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811472DD-CE71-40EB-A555-2657937A0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2b655a-ec86-4731-b25e-ce4ddeb8f50a"/>
    <ds:schemaRef ds:uri="3a08ec24-c134-4431-b5bd-1238984bf1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2359</TotalTime>
  <Words>721</Words>
  <Application>Microsoft Macintosh PowerPoint</Application>
  <PresentationFormat>Widescreen</PresentationFormat>
  <Paragraphs>127</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Consolas</vt:lpstr>
      <vt:lpstr>Segoe UI</vt:lpstr>
      <vt:lpstr>Segoe UI Semibold</vt:lpstr>
      <vt:lpstr>Segoe UI Semilight</vt:lpstr>
      <vt:lpstr>Wingdings</vt:lpstr>
      <vt:lpstr>White Template</vt:lpstr>
      <vt:lpstr>Azure Functions</vt:lpstr>
      <vt:lpstr>Agenda</vt:lpstr>
      <vt:lpstr>What are Azure Functions?</vt:lpstr>
      <vt:lpstr>Azure Functions – Main Themes</vt:lpstr>
      <vt:lpstr>Development Languages</vt:lpstr>
      <vt:lpstr>Development and Hosting Options</vt:lpstr>
      <vt:lpstr>Anatomy of a Function</vt:lpstr>
      <vt:lpstr>Function Organization</vt:lpstr>
      <vt:lpstr>Authentication &amp; Authorization Options</vt:lpstr>
      <vt:lpstr>Use-cases</vt:lpstr>
      <vt:lpstr>Web Application Backends</vt:lpstr>
      <vt:lpstr>Mobile Application Backends</vt:lpstr>
      <vt:lpstr>Real-Time File Processing</vt:lpstr>
      <vt:lpstr>Automation of Scheduled Tasks</vt:lpstr>
      <vt:lpstr>Azure Functions Demo</vt:lpstr>
      <vt:lpstr>Demo</vt:lpstr>
      <vt:lpstr>Azure Functions Demo</vt:lpstr>
      <vt:lpstr>Best Practices</vt:lpstr>
      <vt:lpstr>Helpful Links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subject/>
  <dc:creator>Anthony Sofio</dc:creator>
  <cp:keywords/>
  <dc:description/>
  <cp:lastModifiedBy>Anthony Sofio</cp:lastModifiedBy>
  <cp:revision>1</cp:revision>
  <dcterms:created xsi:type="dcterms:W3CDTF">2022-05-04T21:45:02Z</dcterms:created>
  <dcterms:modified xsi:type="dcterms:W3CDTF">2022-05-19T21:28:30Z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0x0101001A14B0F575CA0844802D129D294118DE</vt:lpwstr>
  </property>
</Properties>
</file>