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883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8/24/2024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69511" y="31979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kern="14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Smart Competency Diagnostic and Candidate Profile Score Calculator</a:t>
            </a:r>
            <a:endParaRPr lang="en-IN" b="1" kern="1400" spc="-50" dirty="0">
              <a:solidFill>
                <a:schemeClr val="tx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695174"/>
            <a:ext cx="5924550" cy="5240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1628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IN" b="1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Smart Competency Diagnostic and Candidate Profile Score Calculator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Smart Education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Detailed explanation of the proposed solution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How it addresses the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7586</TotalTime>
  <Words>353</Words>
  <Application>Microsoft Office PowerPoint</Application>
  <PresentationFormat>Widescreen</PresentationFormat>
  <Paragraphs>62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Garamond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POOJA INGLE</cp:lastModifiedBy>
  <cp:revision>147</cp:revision>
  <dcterms:created xsi:type="dcterms:W3CDTF">2013-12-12T18:46:50Z</dcterms:created>
  <dcterms:modified xsi:type="dcterms:W3CDTF">2024-08-24T11:27:50Z</dcterms:modified>
  <cp:category/>
</cp:coreProperties>
</file>