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16-Jul-16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16-Jul-16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16-Jul-16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16-Jul-16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16-Jul-16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16-Jul-16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16-Jul-16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16-Jul-16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16-Jul-16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16-Jul-16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16-Jul-16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16-Jul-16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16-Jul-16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16-Jul-16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16-Jul-16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16-Jul-16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16-Jul-16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media" Target="../media/media1.mp3"/><Relationship Id="rId1" Type="http://schemas.openxmlformats.org/officeDocument/2006/relationships/audio" Target="NULL"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Take Note App</a:t>
            </a:r>
          </a:p>
        </p:txBody>
      </p:sp>
      <p:sp>
        <p:nvSpPr>
          <p:cNvPr id="3" name="Subtitle 2"/>
          <p:cNvSpPr>
            <a:spLocks noGrp="1"/>
          </p:cNvSpPr>
          <p:nvPr>
            <p:ph type="subTitle" idx="1"/>
          </p:nvPr>
        </p:nvSpPr>
        <p:spPr/>
        <p:txBody>
          <a:bodyPr/>
          <a:lstStyle/>
          <a:p>
            <a:r>
              <a:rPr lang="en-US" dirty="0"/>
              <a:t>Phu Tai Duong</a:t>
            </a:r>
          </a:p>
          <a:p>
            <a:r>
              <a:rPr lang="en-US" dirty="0"/>
              <a:t>213536911</a:t>
            </a:r>
          </a:p>
        </p:txBody>
      </p:sp>
      <p:pic>
        <p:nvPicPr>
          <p:cNvPr id="4" name="Open Hand Project - Inspiational">
            <a:hlinkClick r:id="" action="ppaction://media"/>
          </p:cNvPr>
          <p:cNvPicPr>
            <a:picLocks noChangeAspect="1"/>
          </p:cNvPicPr>
          <p:nvPr>
            <a:audioFile r:link="rId1"/>
            <p:extLst>
              <p:ext uri="{DAA4B4D4-6D71-4841-9C94-3DE7FCFB9230}">
                <p14:media xmlns:p14="http://schemas.microsoft.com/office/powerpoint/2010/main" r:embed="rId2">
                  <p14:trim end="115342"/>
                  <p14:fade out="1000"/>
                </p14:media>
              </p:ext>
            </p:extLst>
          </p:nvPr>
        </p:nvPicPr>
        <p:blipFill>
          <a:blip r:embed="rId4"/>
          <a:stretch>
            <a:fillRect/>
          </a:stretch>
        </p:blipFill>
        <p:spPr>
          <a:xfrm>
            <a:off x="1428925" y="364222"/>
            <a:ext cx="609600" cy="609600"/>
          </a:xfrm>
          <a:prstGeom prst="rect">
            <a:avLst/>
          </a:prstGeom>
        </p:spPr>
      </p:pic>
    </p:spTree>
    <p:extLst>
      <p:ext uri="{BB962C8B-B14F-4D97-AF65-F5344CB8AC3E}">
        <p14:creationId xmlns:p14="http://schemas.microsoft.com/office/powerpoint/2010/main" val="28335072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9750"/>
          </a:xfrm>
        </p:spPr>
        <p:txBody>
          <a:bodyPr/>
          <a:lstStyle/>
          <a:p>
            <a:r>
              <a:rPr lang="en-US" dirty="0"/>
              <a:t>Introduction</a:t>
            </a:r>
          </a:p>
        </p:txBody>
      </p:sp>
      <p:sp>
        <p:nvSpPr>
          <p:cNvPr id="3" name="Content Placeholder 2"/>
          <p:cNvSpPr>
            <a:spLocks noGrp="1"/>
          </p:cNvSpPr>
          <p:nvPr>
            <p:ph idx="1"/>
          </p:nvPr>
        </p:nvSpPr>
        <p:spPr>
          <a:xfrm>
            <a:off x="677334" y="1674027"/>
            <a:ext cx="8596668" cy="3880773"/>
          </a:xfrm>
        </p:spPr>
        <p:txBody>
          <a:bodyPr/>
          <a:lstStyle/>
          <a:p>
            <a:pPr marL="0" indent="0" algn="just">
              <a:buNone/>
            </a:pPr>
            <a:r>
              <a:rPr lang="en-US" dirty="0"/>
              <a:t>	The Taking Note App can help the users can take some note when they need. After the couple of simple steps, they can easily store the information which they have to remember. They also can find and edit notes after they added. The app works on the Android platform. </a:t>
            </a:r>
          </a:p>
        </p:txBody>
      </p:sp>
    </p:spTree>
    <p:extLst>
      <p:ext uri="{BB962C8B-B14F-4D97-AF65-F5344CB8AC3E}">
        <p14:creationId xmlns:p14="http://schemas.microsoft.com/office/powerpoint/2010/main" val="13387805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7472"/>
          </a:xfrm>
        </p:spPr>
        <p:txBody>
          <a:bodyPr/>
          <a:lstStyle/>
          <a:p>
            <a:r>
              <a:rPr lang="en-US" dirty="0"/>
              <a:t>Features</a:t>
            </a:r>
          </a:p>
        </p:txBody>
      </p:sp>
      <p:sp>
        <p:nvSpPr>
          <p:cNvPr id="3" name="Content Placeholder 2"/>
          <p:cNvSpPr>
            <a:spLocks noGrp="1"/>
          </p:cNvSpPr>
          <p:nvPr>
            <p:ph idx="1"/>
          </p:nvPr>
        </p:nvSpPr>
        <p:spPr>
          <a:xfrm>
            <a:off x="677334" y="1497858"/>
            <a:ext cx="8596668" cy="3880773"/>
          </a:xfrm>
        </p:spPr>
        <p:txBody>
          <a:bodyPr/>
          <a:lstStyle/>
          <a:p>
            <a:r>
              <a:rPr lang="en-US" dirty="0"/>
              <a:t>Adding note</a:t>
            </a:r>
          </a:p>
          <a:p>
            <a:r>
              <a:rPr lang="en-US" dirty="0"/>
              <a:t>Editing note</a:t>
            </a:r>
          </a:p>
          <a:p>
            <a:r>
              <a:rPr lang="en-US" dirty="0"/>
              <a:t>Search note</a:t>
            </a:r>
          </a:p>
        </p:txBody>
      </p:sp>
    </p:spTree>
    <p:extLst>
      <p:ext uri="{BB962C8B-B14F-4D97-AF65-F5344CB8AC3E}">
        <p14:creationId xmlns:p14="http://schemas.microsoft.com/office/powerpoint/2010/main" val="254073281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6194"/>
          </a:xfrm>
        </p:spPr>
        <p:txBody>
          <a:bodyPr/>
          <a:lstStyle/>
          <a:p>
            <a:r>
              <a:rPr lang="en-US" dirty="0"/>
              <a:t>Mockup</a:t>
            </a:r>
          </a:p>
        </p:txBody>
      </p:sp>
      <p:pic>
        <p:nvPicPr>
          <p:cNvPr id="6" name="Content Placeholder 5"/>
          <p:cNvPicPr>
            <a:picLocks noGrp="1" noChangeAspect="1"/>
          </p:cNvPicPr>
          <p:nvPr>
            <p:ph idx="1"/>
          </p:nvPr>
        </p:nvPicPr>
        <p:blipFill>
          <a:blip r:embed="rId2"/>
          <a:stretch>
            <a:fillRect/>
          </a:stretch>
        </p:blipFill>
        <p:spPr>
          <a:xfrm>
            <a:off x="4127084" y="1212632"/>
            <a:ext cx="2100542" cy="3881437"/>
          </a:xfrm>
        </p:spPr>
      </p:pic>
      <p:sp>
        <p:nvSpPr>
          <p:cNvPr id="7" name="TextBox 6"/>
          <p:cNvSpPr txBox="1"/>
          <p:nvPr/>
        </p:nvSpPr>
        <p:spPr>
          <a:xfrm>
            <a:off x="4504889" y="5327769"/>
            <a:ext cx="1212576" cy="369332"/>
          </a:xfrm>
          <a:prstGeom prst="rect">
            <a:avLst/>
          </a:prstGeom>
          <a:noFill/>
        </p:spPr>
        <p:txBody>
          <a:bodyPr wrap="none" rtlCol="0">
            <a:spAutoFit/>
          </a:bodyPr>
          <a:lstStyle/>
          <a:p>
            <a:r>
              <a:rPr lang="en-US" dirty="0"/>
              <a:t>Main Page</a:t>
            </a:r>
          </a:p>
        </p:txBody>
      </p:sp>
    </p:spTree>
    <p:extLst>
      <p:ext uri="{BB962C8B-B14F-4D97-AF65-F5344CB8AC3E}">
        <p14:creationId xmlns:p14="http://schemas.microsoft.com/office/powerpoint/2010/main" val="332943010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6194"/>
          </a:xfrm>
        </p:spPr>
        <p:txBody>
          <a:bodyPr/>
          <a:lstStyle/>
          <a:p>
            <a:r>
              <a:rPr lang="en-US" dirty="0"/>
              <a:t>Mockup</a:t>
            </a:r>
          </a:p>
        </p:txBody>
      </p:sp>
      <p:pic>
        <p:nvPicPr>
          <p:cNvPr id="5" name="Content Placeholder 4"/>
          <p:cNvPicPr>
            <a:picLocks noGrp="1" noChangeAspect="1"/>
          </p:cNvPicPr>
          <p:nvPr>
            <p:ph idx="1"/>
          </p:nvPr>
        </p:nvPicPr>
        <p:blipFill>
          <a:blip r:embed="rId2"/>
          <a:stretch>
            <a:fillRect/>
          </a:stretch>
        </p:blipFill>
        <p:spPr>
          <a:xfrm>
            <a:off x="3925397" y="1375794"/>
            <a:ext cx="2100542" cy="3881437"/>
          </a:xfrm>
        </p:spPr>
      </p:pic>
      <p:sp>
        <p:nvSpPr>
          <p:cNvPr id="6" name="TextBox 5"/>
          <p:cNvSpPr txBox="1"/>
          <p:nvPr/>
        </p:nvSpPr>
        <p:spPr>
          <a:xfrm>
            <a:off x="4395832" y="5587068"/>
            <a:ext cx="1435393" cy="369332"/>
          </a:xfrm>
          <a:prstGeom prst="rect">
            <a:avLst/>
          </a:prstGeom>
          <a:noFill/>
        </p:spPr>
        <p:txBody>
          <a:bodyPr wrap="none" rtlCol="0">
            <a:spAutoFit/>
          </a:bodyPr>
          <a:lstStyle/>
          <a:p>
            <a:r>
              <a:rPr lang="en-US" dirty="0"/>
              <a:t>Adding Page</a:t>
            </a:r>
          </a:p>
        </p:txBody>
      </p:sp>
    </p:spTree>
    <p:extLst>
      <p:ext uri="{BB962C8B-B14F-4D97-AF65-F5344CB8AC3E}">
        <p14:creationId xmlns:p14="http://schemas.microsoft.com/office/powerpoint/2010/main" val="250985777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Mockup</a:t>
            </a:r>
          </a:p>
        </p:txBody>
      </p:sp>
      <p:pic>
        <p:nvPicPr>
          <p:cNvPr id="4" name="Content Placeholder 3"/>
          <p:cNvPicPr>
            <a:picLocks noGrp="1" noChangeAspect="1"/>
          </p:cNvPicPr>
          <p:nvPr>
            <p:ph idx="1"/>
          </p:nvPr>
        </p:nvPicPr>
        <p:blipFill>
          <a:blip r:embed="rId2"/>
          <a:stretch>
            <a:fillRect/>
          </a:stretch>
        </p:blipFill>
        <p:spPr>
          <a:xfrm>
            <a:off x="3984471" y="1430746"/>
            <a:ext cx="2100542" cy="3881437"/>
          </a:xfrm>
        </p:spPr>
      </p:pic>
      <p:sp>
        <p:nvSpPr>
          <p:cNvPr id="5" name="TextBox 4"/>
          <p:cNvSpPr txBox="1"/>
          <p:nvPr/>
        </p:nvSpPr>
        <p:spPr>
          <a:xfrm>
            <a:off x="4395832" y="5629013"/>
            <a:ext cx="1451423" cy="369332"/>
          </a:xfrm>
          <a:prstGeom prst="rect">
            <a:avLst/>
          </a:prstGeom>
          <a:noFill/>
        </p:spPr>
        <p:txBody>
          <a:bodyPr wrap="none" rtlCol="0">
            <a:spAutoFit/>
          </a:bodyPr>
          <a:lstStyle/>
          <a:p>
            <a:r>
              <a:rPr lang="en-US" dirty="0"/>
              <a:t>Editing Page</a:t>
            </a:r>
          </a:p>
        </p:txBody>
      </p:sp>
    </p:spTree>
    <p:extLst>
      <p:ext uri="{BB962C8B-B14F-4D97-AF65-F5344CB8AC3E}">
        <p14:creationId xmlns:p14="http://schemas.microsoft.com/office/powerpoint/2010/main" val="27626771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5191" y="2748793"/>
            <a:ext cx="8596668" cy="1320800"/>
          </a:xfrm>
        </p:spPr>
        <p:txBody>
          <a:bodyPr/>
          <a:lstStyle/>
          <a:p>
            <a:r>
              <a:rPr lang="en-US" dirty="0"/>
              <a:t>Thank for watching</a:t>
            </a:r>
          </a:p>
        </p:txBody>
      </p:sp>
      <p:sp>
        <p:nvSpPr>
          <p:cNvPr id="3" name="Content Placeholder 2"/>
          <p:cNvSpPr>
            <a:spLocks noGrp="1"/>
          </p:cNvSpPr>
          <p:nvPr>
            <p:ph idx="1"/>
          </p:nvPr>
        </p:nvSpPr>
        <p:spPr>
          <a:xfrm>
            <a:off x="677334" y="5398739"/>
            <a:ext cx="8596668" cy="3880773"/>
          </a:xfrm>
        </p:spPr>
        <p:txBody>
          <a:bodyPr/>
          <a:lstStyle/>
          <a:p>
            <a:pPr marL="0" indent="0">
              <a:buNone/>
            </a:pPr>
            <a:endParaRPr lang="en-US" dirty="0"/>
          </a:p>
        </p:txBody>
      </p:sp>
    </p:spTree>
    <p:extLst>
      <p:ext uri="{BB962C8B-B14F-4D97-AF65-F5344CB8AC3E}">
        <p14:creationId xmlns:p14="http://schemas.microsoft.com/office/powerpoint/2010/main" val="41593127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121</TotalTime>
  <Words>27</Words>
  <Application>Microsoft Office PowerPoint</Application>
  <PresentationFormat>Widescreen</PresentationFormat>
  <Paragraphs>16</Paragraphs>
  <Slides>7</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Take Note App</vt:lpstr>
      <vt:lpstr>Introduction</vt:lpstr>
      <vt:lpstr>Features</vt:lpstr>
      <vt:lpstr>Mockup</vt:lpstr>
      <vt:lpstr>Mockup</vt:lpstr>
      <vt:lpstr>Mockup</vt:lpstr>
      <vt:lpstr>Thank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Take Note App</dc:title>
  <dc:creator>Tai Duong Phu</dc:creator>
  <cp:lastModifiedBy>Tai Duong Phu</cp:lastModifiedBy>
  <cp:revision>6</cp:revision>
  <dcterms:created xsi:type="dcterms:W3CDTF">2016-07-16T08:02:54Z</dcterms:created>
  <dcterms:modified xsi:type="dcterms:W3CDTF">2016-07-16T10:04:07Z</dcterms:modified>
</cp:coreProperties>
</file>