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8" r:id="rId3"/>
    <p:sldId id="259" r:id="rId4"/>
    <p:sldId id="262" r:id="rId5"/>
    <p:sldId id="264" r:id="rId6"/>
    <p:sldId id="266" r:id="rId7"/>
    <p:sldId id="265" r:id="rId8"/>
    <p:sldId id="267" r:id="rId9"/>
    <p:sldId id="274" r:id="rId10"/>
    <p:sldId id="268" r:id="rId11"/>
    <p:sldId id="270" r:id="rId12"/>
    <p:sldId id="275" r:id="rId13"/>
    <p:sldId id="276" r:id="rId14"/>
    <p:sldId id="277" r:id="rId15"/>
    <p:sldId id="278" r:id="rId16"/>
    <p:sldId id="279" r:id="rId17"/>
    <p:sldId id="269" r:id="rId18"/>
    <p:sldId id="271" r:id="rId19"/>
    <p:sldId id="272" r:id="rId20"/>
    <p:sldId id="273" r:id="rId21"/>
    <p:sldId id="261" r:id="rId22"/>
  </p:sldIdLst>
  <p:sldSz cx="10691813" cy="7559675"/>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33CC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78997"/>
  </p:normalViewPr>
  <p:slideViewPr>
    <p:cSldViewPr snapToGrid="0">
      <p:cViewPr varScale="1">
        <p:scale>
          <a:sx n="91" d="100"/>
          <a:sy n="91" d="100"/>
        </p:scale>
        <p:origin x="18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731825-D592-474D-B95C-8F746820CD6F}"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kumimoji="1" lang="ja-JP" altLang="en-US"/>
        </a:p>
      </dgm:t>
    </dgm:pt>
    <dgm:pt modelId="{3228E3B2-E20D-964B-81B5-014A4B1E2D18}">
      <dgm:prSet phldrT="[テキスト]"/>
      <dgm:spPr/>
      <dgm:t>
        <a:bodyPr/>
        <a:lstStyle/>
        <a:p>
          <a:r>
            <a:rPr kumimoji="1" lang="ja-JP" altLang="en-US" dirty="0" smtClean="0"/>
            <a:t>コンセプト</a:t>
          </a:r>
          <a:endParaRPr kumimoji="1" lang="ja-JP" altLang="en-US" dirty="0"/>
        </a:p>
      </dgm:t>
    </dgm:pt>
    <dgm:pt modelId="{57452E40-0AFA-A546-8916-30F692566B94}" type="parTrans" cxnId="{6C11B6BA-EE5F-6B47-B3D8-82E2D93E79DA}">
      <dgm:prSet/>
      <dgm:spPr/>
      <dgm:t>
        <a:bodyPr/>
        <a:lstStyle/>
        <a:p>
          <a:endParaRPr kumimoji="1" lang="ja-JP" altLang="en-US"/>
        </a:p>
      </dgm:t>
    </dgm:pt>
    <dgm:pt modelId="{6499395B-E8F5-004C-9F5F-5AFD3116A72C}" type="sibTrans" cxnId="{6C11B6BA-EE5F-6B47-B3D8-82E2D93E79DA}">
      <dgm:prSet/>
      <dgm:spPr/>
      <dgm:t>
        <a:bodyPr/>
        <a:lstStyle/>
        <a:p>
          <a:endParaRPr kumimoji="1" lang="ja-JP" altLang="en-US"/>
        </a:p>
      </dgm:t>
    </dgm:pt>
    <dgm:pt modelId="{1DCD092B-E885-B948-A6E7-B6DE9690B856}">
      <dgm:prSet phldrT="[テキスト]"/>
      <dgm:spPr/>
      <dgm:t>
        <a:bodyPr/>
        <a:lstStyle/>
        <a:p>
          <a:r>
            <a:rPr kumimoji="1" lang="ja-JP" altLang="en-US" dirty="0" smtClean="0"/>
            <a:t>活用方法</a:t>
          </a:r>
          <a:endParaRPr kumimoji="1" lang="en-US" altLang="ja-JP" dirty="0" smtClean="0"/>
        </a:p>
      </dgm:t>
    </dgm:pt>
    <dgm:pt modelId="{06088D07-25D6-384B-8031-E5344E3B8C69}" type="parTrans" cxnId="{A1A55811-1D60-7144-B544-238BF32F04F3}">
      <dgm:prSet/>
      <dgm:spPr/>
      <dgm:t>
        <a:bodyPr/>
        <a:lstStyle/>
        <a:p>
          <a:endParaRPr kumimoji="1" lang="ja-JP" altLang="en-US"/>
        </a:p>
      </dgm:t>
    </dgm:pt>
    <dgm:pt modelId="{A5C31CA4-468C-0449-9E36-85452A937FB2}" type="sibTrans" cxnId="{A1A55811-1D60-7144-B544-238BF32F04F3}">
      <dgm:prSet/>
      <dgm:spPr/>
      <dgm:t>
        <a:bodyPr/>
        <a:lstStyle/>
        <a:p>
          <a:endParaRPr kumimoji="1" lang="ja-JP" altLang="en-US"/>
        </a:p>
      </dgm:t>
    </dgm:pt>
    <dgm:pt modelId="{A2095930-F553-0E42-97FD-7519454CD5AA}">
      <dgm:prSet phldrT="[テキスト]"/>
      <dgm:spPr/>
      <dgm:t>
        <a:bodyPr/>
        <a:lstStyle/>
        <a:p>
          <a:r>
            <a:rPr kumimoji="1" lang="ja-JP" altLang="en-US" dirty="0" smtClean="0"/>
            <a:t>使用方法</a:t>
          </a:r>
          <a:endParaRPr kumimoji="1" lang="ja-JP" altLang="en-US" dirty="0"/>
        </a:p>
      </dgm:t>
    </dgm:pt>
    <dgm:pt modelId="{714E3673-E401-064C-A3BD-7F358169981E}" type="parTrans" cxnId="{7548F599-0C23-4F4B-BD7C-074E8C1C6A6B}">
      <dgm:prSet/>
      <dgm:spPr/>
      <dgm:t>
        <a:bodyPr/>
        <a:lstStyle/>
        <a:p>
          <a:endParaRPr kumimoji="1" lang="ja-JP" altLang="en-US"/>
        </a:p>
      </dgm:t>
    </dgm:pt>
    <dgm:pt modelId="{5DE9F0F9-7E61-194B-9A5F-4E839768591E}" type="sibTrans" cxnId="{7548F599-0C23-4F4B-BD7C-074E8C1C6A6B}">
      <dgm:prSet/>
      <dgm:spPr/>
      <dgm:t>
        <a:bodyPr/>
        <a:lstStyle/>
        <a:p>
          <a:endParaRPr kumimoji="1" lang="ja-JP" altLang="en-US"/>
        </a:p>
      </dgm:t>
    </dgm:pt>
    <dgm:pt modelId="{79AE07C4-F4E6-464C-964F-A041D327027F}">
      <dgm:prSet phldrT="[テキスト]"/>
      <dgm:spPr/>
      <dgm:t>
        <a:bodyPr/>
        <a:lstStyle/>
        <a:p>
          <a:r>
            <a:rPr kumimoji="1" lang="ja-JP" altLang="en-US" dirty="0" smtClean="0"/>
            <a:t>まとめ</a:t>
          </a:r>
          <a:endParaRPr kumimoji="1" lang="en-US" altLang="ja-JP" dirty="0" smtClean="0"/>
        </a:p>
      </dgm:t>
    </dgm:pt>
    <dgm:pt modelId="{A85F9573-A364-2440-9F2E-47D146E2BC1D}" type="parTrans" cxnId="{E6CCF0C6-1757-3945-B47F-755AF4FE2107}">
      <dgm:prSet/>
      <dgm:spPr/>
      <dgm:t>
        <a:bodyPr/>
        <a:lstStyle/>
        <a:p>
          <a:endParaRPr kumimoji="1" lang="ja-JP" altLang="en-US"/>
        </a:p>
      </dgm:t>
    </dgm:pt>
    <dgm:pt modelId="{7B7BECBE-8710-504C-807D-AFB86C2ADB74}" type="sibTrans" cxnId="{E6CCF0C6-1757-3945-B47F-755AF4FE2107}">
      <dgm:prSet/>
      <dgm:spPr/>
      <dgm:t>
        <a:bodyPr/>
        <a:lstStyle/>
        <a:p>
          <a:endParaRPr kumimoji="1" lang="ja-JP" altLang="en-US"/>
        </a:p>
      </dgm:t>
    </dgm:pt>
    <dgm:pt modelId="{9CDAF77D-16B0-5A4F-98CC-5DF58DE0B7C8}">
      <dgm:prSet phldrT="[テキスト]"/>
      <dgm:spPr/>
      <dgm:t>
        <a:bodyPr/>
        <a:lstStyle/>
        <a:p>
          <a:r>
            <a:rPr kumimoji="1" lang="ja-JP" altLang="en-US" dirty="0" smtClean="0"/>
            <a:t>質疑応答</a:t>
          </a:r>
          <a:endParaRPr kumimoji="1" lang="en-US" altLang="ja-JP" dirty="0" smtClean="0"/>
        </a:p>
      </dgm:t>
    </dgm:pt>
    <dgm:pt modelId="{F36B0537-8EF1-4047-90D5-6DF446B37311}" type="parTrans" cxnId="{A74D7C88-B8C3-6241-A569-8ADB513527C7}">
      <dgm:prSet/>
      <dgm:spPr/>
      <dgm:t>
        <a:bodyPr/>
        <a:lstStyle/>
        <a:p>
          <a:endParaRPr kumimoji="1" lang="ja-JP" altLang="en-US"/>
        </a:p>
      </dgm:t>
    </dgm:pt>
    <dgm:pt modelId="{58B53406-D0FE-6343-B713-CE3736B52289}" type="sibTrans" cxnId="{A74D7C88-B8C3-6241-A569-8ADB513527C7}">
      <dgm:prSet/>
      <dgm:spPr/>
      <dgm:t>
        <a:bodyPr/>
        <a:lstStyle/>
        <a:p>
          <a:endParaRPr kumimoji="1" lang="ja-JP" altLang="en-US"/>
        </a:p>
      </dgm:t>
    </dgm:pt>
    <dgm:pt modelId="{7DFD809D-9AC8-014E-A8C4-868EB0809FC4}" type="pres">
      <dgm:prSet presAssocID="{29731825-D592-474D-B95C-8F746820CD6F}" presName="Name0" presStyleCnt="0">
        <dgm:presLayoutVars>
          <dgm:chMax val="7"/>
          <dgm:chPref val="7"/>
          <dgm:dir/>
        </dgm:presLayoutVars>
      </dgm:prSet>
      <dgm:spPr/>
    </dgm:pt>
    <dgm:pt modelId="{7BB6F11C-CD2D-AB44-BD48-FCF3E8A4A282}" type="pres">
      <dgm:prSet presAssocID="{29731825-D592-474D-B95C-8F746820CD6F}" presName="Name1" presStyleCnt="0"/>
      <dgm:spPr/>
    </dgm:pt>
    <dgm:pt modelId="{E55481C9-E071-0444-958A-B26C018A44EB}" type="pres">
      <dgm:prSet presAssocID="{29731825-D592-474D-B95C-8F746820CD6F}" presName="cycle" presStyleCnt="0"/>
      <dgm:spPr/>
    </dgm:pt>
    <dgm:pt modelId="{D2D04B61-6412-4B4D-8417-6140FC5858A3}" type="pres">
      <dgm:prSet presAssocID="{29731825-D592-474D-B95C-8F746820CD6F}" presName="srcNode" presStyleLbl="node1" presStyleIdx="0" presStyleCnt="5"/>
      <dgm:spPr/>
    </dgm:pt>
    <dgm:pt modelId="{35108CCA-A981-2049-8C7C-D9CF3A8DF667}" type="pres">
      <dgm:prSet presAssocID="{29731825-D592-474D-B95C-8F746820CD6F}" presName="conn" presStyleLbl="parChTrans1D2" presStyleIdx="0" presStyleCnt="1"/>
      <dgm:spPr/>
    </dgm:pt>
    <dgm:pt modelId="{D74887AA-C56F-7641-A466-3260196B624D}" type="pres">
      <dgm:prSet presAssocID="{29731825-D592-474D-B95C-8F746820CD6F}" presName="extraNode" presStyleLbl="node1" presStyleIdx="0" presStyleCnt="5"/>
      <dgm:spPr/>
    </dgm:pt>
    <dgm:pt modelId="{AFD93EB7-E4C2-E049-9F3B-40DE24B91D53}" type="pres">
      <dgm:prSet presAssocID="{29731825-D592-474D-B95C-8F746820CD6F}" presName="dstNode" presStyleLbl="node1" presStyleIdx="0" presStyleCnt="5"/>
      <dgm:spPr/>
    </dgm:pt>
    <dgm:pt modelId="{2AC9BB0A-9E23-3440-B412-139C41CDCBA8}" type="pres">
      <dgm:prSet presAssocID="{3228E3B2-E20D-964B-81B5-014A4B1E2D18}" presName="text_1" presStyleLbl="node1" presStyleIdx="0" presStyleCnt="5">
        <dgm:presLayoutVars>
          <dgm:bulletEnabled val="1"/>
        </dgm:presLayoutVars>
      </dgm:prSet>
      <dgm:spPr/>
    </dgm:pt>
    <dgm:pt modelId="{622F8897-324D-224D-905F-D0A82E33B308}" type="pres">
      <dgm:prSet presAssocID="{3228E3B2-E20D-964B-81B5-014A4B1E2D18}" presName="accent_1" presStyleCnt="0"/>
      <dgm:spPr/>
    </dgm:pt>
    <dgm:pt modelId="{5BB4B21A-8FA6-1842-9D6B-8DD5A5350EAE}" type="pres">
      <dgm:prSet presAssocID="{3228E3B2-E20D-964B-81B5-014A4B1E2D18}" presName="accentRepeatNode" presStyleLbl="solidFgAcc1" presStyleIdx="0" presStyleCnt="5"/>
      <dgm:spPr/>
    </dgm:pt>
    <dgm:pt modelId="{4903666B-D8A3-814D-87CB-C6354E677BE9}" type="pres">
      <dgm:prSet presAssocID="{A2095930-F553-0E42-97FD-7519454CD5AA}" presName="text_2" presStyleLbl="node1" presStyleIdx="1" presStyleCnt="5">
        <dgm:presLayoutVars>
          <dgm:bulletEnabled val="1"/>
        </dgm:presLayoutVars>
      </dgm:prSet>
      <dgm:spPr/>
    </dgm:pt>
    <dgm:pt modelId="{CBF361E1-C45C-8C45-92BA-C5BBEB94E23C}" type="pres">
      <dgm:prSet presAssocID="{A2095930-F553-0E42-97FD-7519454CD5AA}" presName="accent_2" presStyleCnt="0"/>
      <dgm:spPr/>
    </dgm:pt>
    <dgm:pt modelId="{A41B4874-9053-394F-8BD9-DD389D9E8DED}" type="pres">
      <dgm:prSet presAssocID="{A2095930-F553-0E42-97FD-7519454CD5AA}" presName="accentRepeatNode" presStyleLbl="solidFgAcc1" presStyleIdx="1" presStyleCnt="5"/>
      <dgm:spPr/>
    </dgm:pt>
    <dgm:pt modelId="{52B375A0-1304-3347-BCE9-4CE5E266AAD0}" type="pres">
      <dgm:prSet presAssocID="{1DCD092B-E885-B948-A6E7-B6DE9690B856}" presName="text_3" presStyleLbl="node1" presStyleIdx="2" presStyleCnt="5">
        <dgm:presLayoutVars>
          <dgm:bulletEnabled val="1"/>
        </dgm:presLayoutVars>
      </dgm:prSet>
      <dgm:spPr/>
    </dgm:pt>
    <dgm:pt modelId="{5DD9A300-460C-714D-8C83-7D9A22556A84}" type="pres">
      <dgm:prSet presAssocID="{1DCD092B-E885-B948-A6E7-B6DE9690B856}" presName="accent_3" presStyleCnt="0"/>
      <dgm:spPr/>
    </dgm:pt>
    <dgm:pt modelId="{57974CB6-9B12-0A49-B5F5-16B0024DF802}" type="pres">
      <dgm:prSet presAssocID="{1DCD092B-E885-B948-A6E7-B6DE9690B856}" presName="accentRepeatNode" presStyleLbl="solidFgAcc1" presStyleIdx="2" presStyleCnt="5"/>
      <dgm:spPr/>
    </dgm:pt>
    <dgm:pt modelId="{9788C95E-015D-3349-A589-09E1A699B9B0}" type="pres">
      <dgm:prSet presAssocID="{79AE07C4-F4E6-464C-964F-A041D327027F}" presName="text_4" presStyleLbl="node1" presStyleIdx="3" presStyleCnt="5">
        <dgm:presLayoutVars>
          <dgm:bulletEnabled val="1"/>
        </dgm:presLayoutVars>
      </dgm:prSet>
      <dgm:spPr/>
    </dgm:pt>
    <dgm:pt modelId="{0CD56C48-78B4-5E42-835A-6ECE9A1B9074}" type="pres">
      <dgm:prSet presAssocID="{79AE07C4-F4E6-464C-964F-A041D327027F}" presName="accent_4" presStyleCnt="0"/>
      <dgm:spPr/>
    </dgm:pt>
    <dgm:pt modelId="{65432DCF-4D0E-704D-8B22-61BFC5BEE187}" type="pres">
      <dgm:prSet presAssocID="{79AE07C4-F4E6-464C-964F-A041D327027F}" presName="accentRepeatNode" presStyleLbl="solidFgAcc1" presStyleIdx="3" presStyleCnt="5"/>
      <dgm:spPr/>
    </dgm:pt>
    <dgm:pt modelId="{9805492E-F0E1-E34F-AB81-42F240F6FB67}" type="pres">
      <dgm:prSet presAssocID="{9CDAF77D-16B0-5A4F-98CC-5DF58DE0B7C8}" presName="text_5" presStyleLbl="node1" presStyleIdx="4" presStyleCnt="5">
        <dgm:presLayoutVars>
          <dgm:bulletEnabled val="1"/>
        </dgm:presLayoutVars>
      </dgm:prSet>
      <dgm:spPr/>
    </dgm:pt>
    <dgm:pt modelId="{5023B187-1C2F-3645-99A6-07505CBDBABE}" type="pres">
      <dgm:prSet presAssocID="{9CDAF77D-16B0-5A4F-98CC-5DF58DE0B7C8}" presName="accent_5" presStyleCnt="0"/>
      <dgm:spPr/>
    </dgm:pt>
    <dgm:pt modelId="{53102505-5DDA-854B-BF42-37C00B828639}" type="pres">
      <dgm:prSet presAssocID="{9CDAF77D-16B0-5A4F-98CC-5DF58DE0B7C8}" presName="accentRepeatNode" presStyleLbl="solidFgAcc1" presStyleIdx="4" presStyleCnt="5"/>
      <dgm:spPr/>
    </dgm:pt>
  </dgm:ptLst>
  <dgm:cxnLst>
    <dgm:cxn modelId="{1B2B5076-8C68-B34F-A0D7-6FF9317ACA4F}" type="presOf" srcId="{A2095930-F553-0E42-97FD-7519454CD5AA}" destId="{4903666B-D8A3-814D-87CB-C6354E677BE9}" srcOrd="0" destOrd="0" presId="urn:microsoft.com/office/officeart/2008/layout/VerticalCurvedList"/>
    <dgm:cxn modelId="{7548F599-0C23-4F4B-BD7C-074E8C1C6A6B}" srcId="{29731825-D592-474D-B95C-8F746820CD6F}" destId="{A2095930-F553-0E42-97FD-7519454CD5AA}" srcOrd="1" destOrd="0" parTransId="{714E3673-E401-064C-A3BD-7F358169981E}" sibTransId="{5DE9F0F9-7E61-194B-9A5F-4E839768591E}"/>
    <dgm:cxn modelId="{F720387B-71EF-9645-8911-22A2CB257476}" type="presOf" srcId="{3228E3B2-E20D-964B-81B5-014A4B1E2D18}" destId="{2AC9BB0A-9E23-3440-B412-139C41CDCBA8}" srcOrd="0" destOrd="0" presId="urn:microsoft.com/office/officeart/2008/layout/VerticalCurvedList"/>
    <dgm:cxn modelId="{C2A79A57-71A1-6842-90A2-702004E394D0}" type="presOf" srcId="{6499395B-E8F5-004C-9F5F-5AFD3116A72C}" destId="{35108CCA-A981-2049-8C7C-D9CF3A8DF667}" srcOrd="0" destOrd="0" presId="urn:microsoft.com/office/officeart/2008/layout/VerticalCurvedList"/>
    <dgm:cxn modelId="{1FC365F2-99E8-054B-A091-DDD38B4D27FF}" type="presOf" srcId="{1DCD092B-E885-B948-A6E7-B6DE9690B856}" destId="{52B375A0-1304-3347-BCE9-4CE5E266AAD0}" srcOrd="0" destOrd="0" presId="urn:microsoft.com/office/officeart/2008/layout/VerticalCurvedList"/>
    <dgm:cxn modelId="{FBC4A697-B006-8B46-834B-212AB7637556}" type="presOf" srcId="{9CDAF77D-16B0-5A4F-98CC-5DF58DE0B7C8}" destId="{9805492E-F0E1-E34F-AB81-42F240F6FB67}" srcOrd="0" destOrd="0" presId="urn:microsoft.com/office/officeart/2008/layout/VerticalCurvedList"/>
    <dgm:cxn modelId="{6C11B6BA-EE5F-6B47-B3D8-82E2D93E79DA}" srcId="{29731825-D592-474D-B95C-8F746820CD6F}" destId="{3228E3B2-E20D-964B-81B5-014A4B1E2D18}" srcOrd="0" destOrd="0" parTransId="{57452E40-0AFA-A546-8916-30F692566B94}" sibTransId="{6499395B-E8F5-004C-9F5F-5AFD3116A72C}"/>
    <dgm:cxn modelId="{FE4D1035-A6B5-3746-AD74-9B5BDF037655}" type="presOf" srcId="{79AE07C4-F4E6-464C-964F-A041D327027F}" destId="{9788C95E-015D-3349-A589-09E1A699B9B0}" srcOrd="0" destOrd="0" presId="urn:microsoft.com/office/officeart/2008/layout/VerticalCurvedList"/>
    <dgm:cxn modelId="{A74D7C88-B8C3-6241-A569-8ADB513527C7}" srcId="{29731825-D592-474D-B95C-8F746820CD6F}" destId="{9CDAF77D-16B0-5A4F-98CC-5DF58DE0B7C8}" srcOrd="4" destOrd="0" parTransId="{F36B0537-8EF1-4047-90D5-6DF446B37311}" sibTransId="{58B53406-D0FE-6343-B713-CE3736B52289}"/>
    <dgm:cxn modelId="{5E380485-CE22-E14B-8518-AF5DDDF46942}" type="presOf" srcId="{29731825-D592-474D-B95C-8F746820CD6F}" destId="{7DFD809D-9AC8-014E-A8C4-868EB0809FC4}" srcOrd="0" destOrd="0" presId="urn:microsoft.com/office/officeart/2008/layout/VerticalCurvedList"/>
    <dgm:cxn modelId="{E6CCF0C6-1757-3945-B47F-755AF4FE2107}" srcId="{29731825-D592-474D-B95C-8F746820CD6F}" destId="{79AE07C4-F4E6-464C-964F-A041D327027F}" srcOrd="3" destOrd="0" parTransId="{A85F9573-A364-2440-9F2E-47D146E2BC1D}" sibTransId="{7B7BECBE-8710-504C-807D-AFB86C2ADB74}"/>
    <dgm:cxn modelId="{A1A55811-1D60-7144-B544-238BF32F04F3}" srcId="{29731825-D592-474D-B95C-8F746820CD6F}" destId="{1DCD092B-E885-B948-A6E7-B6DE9690B856}" srcOrd="2" destOrd="0" parTransId="{06088D07-25D6-384B-8031-E5344E3B8C69}" sibTransId="{A5C31CA4-468C-0449-9E36-85452A937FB2}"/>
    <dgm:cxn modelId="{D8174DA7-8E2B-B84C-A3D5-8886D55BE572}" type="presParOf" srcId="{7DFD809D-9AC8-014E-A8C4-868EB0809FC4}" destId="{7BB6F11C-CD2D-AB44-BD48-FCF3E8A4A282}" srcOrd="0" destOrd="0" presId="urn:microsoft.com/office/officeart/2008/layout/VerticalCurvedList"/>
    <dgm:cxn modelId="{FF0C8680-1586-664D-B6F1-BC2DD4EB1EC4}" type="presParOf" srcId="{7BB6F11C-CD2D-AB44-BD48-FCF3E8A4A282}" destId="{E55481C9-E071-0444-958A-B26C018A44EB}" srcOrd="0" destOrd="0" presId="urn:microsoft.com/office/officeart/2008/layout/VerticalCurvedList"/>
    <dgm:cxn modelId="{210E1CF7-7FA8-6C47-ABB1-76A94E9CD70D}" type="presParOf" srcId="{E55481C9-E071-0444-958A-B26C018A44EB}" destId="{D2D04B61-6412-4B4D-8417-6140FC5858A3}" srcOrd="0" destOrd="0" presId="urn:microsoft.com/office/officeart/2008/layout/VerticalCurvedList"/>
    <dgm:cxn modelId="{F5EB52ED-F728-704D-AF9D-4E4DB7D10F4E}" type="presParOf" srcId="{E55481C9-E071-0444-958A-B26C018A44EB}" destId="{35108CCA-A981-2049-8C7C-D9CF3A8DF667}" srcOrd="1" destOrd="0" presId="urn:microsoft.com/office/officeart/2008/layout/VerticalCurvedList"/>
    <dgm:cxn modelId="{799D7FA5-DCD4-3444-9267-51F1AF3CFF8C}" type="presParOf" srcId="{E55481C9-E071-0444-958A-B26C018A44EB}" destId="{D74887AA-C56F-7641-A466-3260196B624D}" srcOrd="2" destOrd="0" presId="urn:microsoft.com/office/officeart/2008/layout/VerticalCurvedList"/>
    <dgm:cxn modelId="{85C01C02-17BA-FB42-8918-7A1D8A7D900F}" type="presParOf" srcId="{E55481C9-E071-0444-958A-B26C018A44EB}" destId="{AFD93EB7-E4C2-E049-9F3B-40DE24B91D53}" srcOrd="3" destOrd="0" presId="urn:microsoft.com/office/officeart/2008/layout/VerticalCurvedList"/>
    <dgm:cxn modelId="{4E11D4CE-2AC5-F543-BB05-5CC7314BE485}" type="presParOf" srcId="{7BB6F11C-CD2D-AB44-BD48-FCF3E8A4A282}" destId="{2AC9BB0A-9E23-3440-B412-139C41CDCBA8}" srcOrd="1" destOrd="0" presId="urn:microsoft.com/office/officeart/2008/layout/VerticalCurvedList"/>
    <dgm:cxn modelId="{591DEB37-53F4-0544-933A-BDACF2AF30D4}" type="presParOf" srcId="{7BB6F11C-CD2D-AB44-BD48-FCF3E8A4A282}" destId="{622F8897-324D-224D-905F-D0A82E33B308}" srcOrd="2" destOrd="0" presId="urn:microsoft.com/office/officeart/2008/layout/VerticalCurvedList"/>
    <dgm:cxn modelId="{3473C5B8-973C-E941-A86C-4AD664B7E8AF}" type="presParOf" srcId="{622F8897-324D-224D-905F-D0A82E33B308}" destId="{5BB4B21A-8FA6-1842-9D6B-8DD5A5350EAE}" srcOrd="0" destOrd="0" presId="urn:microsoft.com/office/officeart/2008/layout/VerticalCurvedList"/>
    <dgm:cxn modelId="{5B4A5EB9-A02F-554B-ABA1-63896B9D947A}" type="presParOf" srcId="{7BB6F11C-CD2D-AB44-BD48-FCF3E8A4A282}" destId="{4903666B-D8A3-814D-87CB-C6354E677BE9}" srcOrd="3" destOrd="0" presId="urn:microsoft.com/office/officeart/2008/layout/VerticalCurvedList"/>
    <dgm:cxn modelId="{89B18FE8-4DE3-414F-A854-D5104EA00B97}" type="presParOf" srcId="{7BB6F11C-CD2D-AB44-BD48-FCF3E8A4A282}" destId="{CBF361E1-C45C-8C45-92BA-C5BBEB94E23C}" srcOrd="4" destOrd="0" presId="urn:microsoft.com/office/officeart/2008/layout/VerticalCurvedList"/>
    <dgm:cxn modelId="{9B4CEC1D-5268-544F-8303-313DDDDC83C0}" type="presParOf" srcId="{CBF361E1-C45C-8C45-92BA-C5BBEB94E23C}" destId="{A41B4874-9053-394F-8BD9-DD389D9E8DED}" srcOrd="0" destOrd="0" presId="urn:microsoft.com/office/officeart/2008/layout/VerticalCurvedList"/>
    <dgm:cxn modelId="{990E3ADD-79C5-9842-9D30-0FD1707F82C9}" type="presParOf" srcId="{7BB6F11C-CD2D-AB44-BD48-FCF3E8A4A282}" destId="{52B375A0-1304-3347-BCE9-4CE5E266AAD0}" srcOrd="5" destOrd="0" presId="urn:microsoft.com/office/officeart/2008/layout/VerticalCurvedList"/>
    <dgm:cxn modelId="{8D76ECDD-A377-BB45-9166-45E6F8D37FEE}" type="presParOf" srcId="{7BB6F11C-CD2D-AB44-BD48-FCF3E8A4A282}" destId="{5DD9A300-460C-714D-8C83-7D9A22556A84}" srcOrd="6" destOrd="0" presId="urn:microsoft.com/office/officeart/2008/layout/VerticalCurvedList"/>
    <dgm:cxn modelId="{7342433D-A5ED-A446-8E9C-3A4307D4C15A}" type="presParOf" srcId="{5DD9A300-460C-714D-8C83-7D9A22556A84}" destId="{57974CB6-9B12-0A49-B5F5-16B0024DF802}" srcOrd="0" destOrd="0" presId="urn:microsoft.com/office/officeart/2008/layout/VerticalCurvedList"/>
    <dgm:cxn modelId="{702182CF-779F-D042-8697-FDDC908DEB1C}" type="presParOf" srcId="{7BB6F11C-CD2D-AB44-BD48-FCF3E8A4A282}" destId="{9788C95E-015D-3349-A589-09E1A699B9B0}" srcOrd="7" destOrd="0" presId="urn:microsoft.com/office/officeart/2008/layout/VerticalCurvedList"/>
    <dgm:cxn modelId="{2FEC2946-1945-3C49-8B2A-0825E61CB14F}" type="presParOf" srcId="{7BB6F11C-CD2D-AB44-BD48-FCF3E8A4A282}" destId="{0CD56C48-78B4-5E42-835A-6ECE9A1B9074}" srcOrd="8" destOrd="0" presId="urn:microsoft.com/office/officeart/2008/layout/VerticalCurvedList"/>
    <dgm:cxn modelId="{A6FD63F0-A474-4D4A-8676-D6C9925022BF}" type="presParOf" srcId="{0CD56C48-78B4-5E42-835A-6ECE9A1B9074}" destId="{65432DCF-4D0E-704D-8B22-61BFC5BEE187}" srcOrd="0" destOrd="0" presId="urn:microsoft.com/office/officeart/2008/layout/VerticalCurvedList"/>
    <dgm:cxn modelId="{F9AB3AB0-57E1-DB4D-91BE-86CE36A7223E}" type="presParOf" srcId="{7BB6F11C-CD2D-AB44-BD48-FCF3E8A4A282}" destId="{9805492E-F0E1-E34F-AB81-42F240F6FB67}" srcOrd="9" destOrd="0" presId="urn:microsoft.com/office/officeart/2008/layout/VerticalCurvedList"/>
    <dgm:cxn modelId="{2574D31F-460E-6547-83F3-82526F7F6AFF}" type="presParOf" srcId="{7BB6F11C-CD2D-AB44-BD48-FCF3E8A4A282}" destId="{5023B187-1C2F-3645-99A6-07505CBDBABE}" srcOrd="10" destOrd="0" presId="urn:microsoft.com/office/officeart/2008/layout/VerticalCurvedList"/>
    <dgm:cxn modelId="{319848A1-7143-BC47-B09F-2B705507948B}" type="presParOf" srcId="{5023B187-1C2F-3645-99A6-07505CBDBABE}" destId="{53102505-5DDA-854B-BF42-37C00B82863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108CCA-A981-2049-8C7C-D9CF3A8DF667}">
      <dsp:nvSpPr>
        <dsp:cNvPr id="0" name=""/>
        <dsp:cNvSpPr/>
      </dsp:nvSpPr>
      <dsp:spPr>
        <a:xfrm>
          <a:off x="-6960955" y="-1064196"/>
          <a:ext cx="8284189" cy="8284189"/>
        </a:xfrm>
        <a:prstGeom prst="blockArc">
          <a:avLst>
            <a:gd name="adj1" fmla="val 18900000"/>
            <a:gd name="adj2" fmla="val 2700000"/>
            <a:gd name="adj3" fmla="val 261"/>
          </a:avLst>
        </a:pr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AC9BB0A-9E23-3440-B412-139C41CDCBA8}">
      <dsp:nvSpPr>
        <dsp:cNvPr id="0" name=""/>
        <dsp:cNvSpPr/>
      </dsp:nvSpPr>
      <dsp:spPr>
        <a:xfrm>
          <a:off x="577832" y="384614"/>
          <a:ext cx="7726640" cy="76972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10966" tIns="96520" rIns="96520" bIns="96520" numCol="1" spcCol="1270" anchor="ctr" anchorCtr="0">
          <a:noAutofit/>
        </a:bodyPr>
        <a:lstStyle/>
        <a:p>
          <a:pPr lvl="0" algn="l" defTabSz="1689100">
            <a:lnSpc>
              <a:spcPct val="90000"/>
            </a:lnSpc>
            <a:spcBef>
              <a:spcPct val="0"/>
            </a:spcBef>
            <a:spcAft>
              <a:spcPct val="35000"/>
            </a:spcAft>
          </a:pPr>
          <a:r>
            <a:rPr kumimoji="1" lang="ja-JP" altLang="en-US" sz="3800" kern="1200" dirty="0" smtClean="0"/>
            <a:t>コンセプト</a:t>
          </a:r>
          <a:endParaRPr kumimoji="1" lang="ja-JP" altLang="en-US" sz="3800" kern="1200" dirty="0"/>
        </a:p>
      </dsp:txBody>
      <dsp:txXfrm>
        <a:off x="577832" y="384614"/>
        <a:ext cx="7726640" cy="769720"/>
      </dsp:txXfrm>
    </dsp:sp>
    <dsp:sp modelId="{5BB4B21A-8FA6-1842-9D6B-8DD5A5350EAE}">
      <dsp:nvSpPr>
        <dsp:cNvPr id="0" name=""/>
        <dsp:cNvSpPr/>
      </dsp:nvSpPr>
      <dsp:spPr>
        <a:xfrm>
          <a:off x="96757" y="288399"/>
          <a:ext cx="962150" cy="962150"/>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903666B-D8A3-814D-87CB-C6354E677BE9}">
      <dsp:nvSpPr>
        <dsp:cNvPr id="0" name=""/>
        <dsp:cNvSpPr/>
      </dsp:nvSpPr>
      <dsp:spPr>
        <a:xfrm>
          <a:off x="1129392" y="1538825"/>
          <a:ext cx="7175081" cy="76972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10966" tIns="96520" rIns="96520" bIns="96520" numCol="1" spcCol="1270" anchor="ctr" anchorCtr="0">
          <a:noAutofit/>
        </a:bodyPr>
        <a:lstStyle/>
        <a:p>
          <a:pPr lvl="0" algn="l" defTabSz="1689100">
            <a:lnSpc>
              <a:spcPct val="90000"/>
            </a:lnSpc>
            <a:spcBef>
              <a:spcPct val="0"/>
            </a:spcBef>
            <a:spcAft>
              <a:spcPct val="35000"/>
            </a:spcAft>
          </a:pPr>
          <a:r>
            <a:rPr kumimoji="1" lang="ja-JP" altLang="en-US" sz="3800" kern="1200" dirty="0" smtClean="0"/>
            <a:t>使用方法</a:t>
          </a:r>
          <a:endParaRPr kumimoji="1" lang="ja-JP" altLang="en-US" sz="3800" kern="1200" dirty="0"/>
        </a:p>
      </dsp:txBody>
      <dsp:txXfrm>
        <a:off x="1129392" y="1538825"/>
        <a:ext cx="7175081" cy="769720"/>
      </dsp:txXfrm>
    </dsp:sp>
    <dsp:sp modelId="{A41B4874-9053-394F-8BD9-DD389D9E8DED}">
      <dsp:nvSpPr>
        <dsp:cNvPr id="0" name=""/>
        <dsp:cNvSpPr/>
      </dsp:nvSpPr>
      <dsp:spPr>
        <a:xfrm>
          <a:off x="648316" y="1442610"/>
          <a:ext cx="962150" cy="962150"/>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2B375A0-1304-3347-BCE9-4CE5E266AAD0}">
      <dsp:nvSpPr>
        <dsp:cNvPr id="0" name=""/>
        <dsp:cNvSpPr/>
      </dsp:nvSpPr>
      <dsp:spPr>
        <a:xfrm>
          <a:off x="1298676" y="2693037"/>
          <a:ext cx="7005797" cy="76972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10966" tIns="96520" rIns="96520" bIns="96520" numCol="1" spcCol="1270" anchor="ctr" anchorCtr="0">
          <a:noAutofit/>
        </a:bodyPr>
        <a:lstStyle/>
        <a:p>
          <a:pPr lvl="0" algn="l" defTabSz="1689100">
            <a:lnSpc>
              <a:spcPct val="90000"/>
            </a:lnSpc>
            <a:spcBef>
              <a:spcPct val="0"/>
            </a:spcBef>
            <a:spcAft>
              <a:spcPct val="35000"/>
            </a:spcAft>
          </a:pPr>
          <a:r>
            <a:rPr kumimoji="1" lang="ja-JP" altLang="en-US" sz="3800" kern="1200" dirty="0" smtClean="0"/>
            <a:t>活用方法</a:t>
          </a:r>
          <a:endParaRPr kumimoji="1" lang="en-US" altLang="ja-JP" sz="3800" kern="1200" dirty="0" smtClean="0"/>
        </a:p>
      </dsp:txBody>
      <dsp:txXfrm>
        <a:off x="1298676" y="2693037"/>
        <a:ext cx="7005797" cy="769720"/>
      </dsp:txXfrm>
    </dsp:sp>
    <dsp:sp modelId="{57974CB6-9B12-0A49-B5F5-16B0024DF802}">
      <dsp:nvSpPr>
        <dsp:cNvPr id="0" name=""/>
        <dsp:cNvSpPr/>
      </dsp:nvSpPr>
      <dsp:spPr>
        <a:xfrm>
          <a:off x="817601" y="2596822"/>
          <a:ext cx="962150" cy="962150"/>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788C95E-015D-3349-A589-09E1A699B9B0}">
      <dsp:nvSpPr>
        <dsp:cNvPr id="0" name=""/>
        <dsp:cNvSpPr/>
      </dsp:nvSpPr>
      <dsp:spPr>
        <a:xfrm>
          <a:off x="1129392" y="3847249"/>
          <a:ext cx="7175081" cy="76972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10966" tIns="96520" rIns="96520" bIns="96520" numCol="1" spcCol="1270" anchor="ctr" anchorCtr="0">
          <a:noAutofit/>
        </a:bodyPr>
        <a:lstStyle/>
        <a:p>
          <a:pPr lvl="0" algn="l" defTabSz="1689100">
            <a:lnSpc>
              <a:spcPct val="90000"/>
            </a:lnSpc>
            <a:spcBef>
              <a:spcPct val="0"/>
            </a:spcBef>
            <a:spcAft>
              <a:spcPct val="35000"/>
            </a:spcAft>
          </a:pPr>
          <a:r>
            <a:rPr kumimoji="1" lang="ja-JP" altLang="en-US" sz="3800" kern="1200" dirty="0" smtClean="0"/>
            <a:t>まとめ</a:t>
          </a:r>
          <a:endParaRPr kumimoji="1" lang="en-US" altLang="ja-JP" sz="3800" kern="1200" dirty="0" smtClean="0"/>
        </a:p>
      </dsp:txBody>
      <dsp:txXfrm>
        <a:off x="1129392" y="3847249"/>
        <a:ext cx="7175081" cy="769720"/>
      </dsp:txXfrm>
    </dsp:sp>
    <dsp:sp modelId="{65432DCF-4D0E-704D-8B22-61BFC5BEE187}">
      <dsp:nvSpPr>
        <dsp:cNvPr id="0" name=""/>
        <dsp:cNvSpPr/>
      </dsp:nvSpPr>
      <dsp:spPr>
        <a:xfrm>
          <a:off x="648316" y="3751034"/>
          <a:ext cx="962150" cy="962150"/>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805492E-F0E1-E34F-AB81-42F240F6FB67}">
      <dsp:nvSpPr>
        <dsp:cNvPr id="0" name=""/>
        <dsp:cNvSpPr/>
      </dsp:nvSpPr>
      <dsp:spPr>
        <a:xfrm>
          <a:off x="577832" y="5001461"/>
          <a:ext cx="7726640" cy="76972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10966" tIns="96520" rIns="96520" bIns="96520" numCol="1" spcCol="1270" anchor="ctr" anchorCtr="0">
          <a:noAutofit/>
        </a:bodyPr>
        <a:lstStyle/>
        <a:p>
          <a:pPr lvl="0" algn="l" defTabSz="1689100">
            <a:lnSpc>
              <a:spcPct val="90000"/>
            </a:lnSpc>
            <a:spcBef>
              <a:spcPct val="0"/>
            </a:spcBef>
            <a:spcAft>
              <a:spcPct val="35000"/>
            </a:spcAft>
          </a:pPr>
          <a:r>
            <a:rPr kumimoji="1" lang="ja-JP" altLang="en-US" sz="3800" kern="1200" dirty="0" smtClean="0"/>
            <a:t>質疑応答</a:t>
          </a:r>
          <a:endParaRPr kumimoji="1" lang="en-US" altLang="ja-JP" sz="3800" kern="1200" dirty="0" smtClean="0"/>
        </a:p>
      </dsp:txBody>
      <dsp:txXfrm>
        <a:off x="577832" y="5001461"/>
        <a:ext cx="7726640" cy="769720"/>
      </dsp:txXfrm>
    </dsp:sp>
    <dsp:sp modelId="{53102505-5DDA-854B-BF42-37C00B828639}">
      <dsp:nvSpPr>
        <dsp:cNvPr id="0" name=""/>
        <dsp:cNvSpPr/>
      </dsp:nvSpPr>
      <dsp:spPr>
        <a:xfrm>
          <a:off x="96757" y="4905246"/>
          <a:ext cx="962150" cy="962150"/>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A84BB9-E5BE-9C4B-B464-6F4CBDEBFE50}" type="datetimeFigureOut">
              <a:rPr kumimoji="1" lang="ja-JP" altLang="en-US" smtClean="0"/>
              <a:t>2018/6/14</a:t>
            </a:fld>
            <a:endParaRPr kumimoji="1" lang="ja-JP" altLang="en-US"/>
          </a:p>
        </p:txBody>
      </p:sp>
      <p:sp>
        <p:nvSpPr>
          <p:cNvPr id="4" name="スライド イメージ プレースホルダー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EEE82F-7875-8F43-B19A-046036A8FC5E}" type="slidenum">
              <a:rPr kumimoji="1" lang="ja-JP" altLang="en-US" smtClean="0"/>
              <a:t>‹#›</a:t>
            </a:fld>
            <a:endParaRPr kumimoji="1" lang="ja-JP" altLang="en-US"/>
          </a:p>
        </p:txBody>
      </p:sp>
    </p:spTree>
    <p:extLst>
      <p:ext uri="{BB962C8B-B14F-4D97-AF65-F5344CB8AC3E}">
        <p14:creationId xmlns:p14="http://schemas.microsoft.com/office/powerpoint/2010/main" val="10440924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1</a:t>
            </a:fld>
            <a:endParaRPr kumimoji="1" lang="ja-JP" altLang="en-US"/>
          </a:p>
        </p:txBody>
      </p:sp>
    </p:spTree>
    <p:extLst>
      <p:ext uri="{BB962C8B-B14F-4D97-AF65-F5344CB8AC3E}">
        <p14:creationId xmlns:p14="http://schemas.microsoft.com/office/powerpoint/2010/main" val="4291227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10</a:t>
            </a:fld>
            <a:endParaRPr kumimoji="1" lang="ja-JP" altLang="en-US"/>
          </a:p>
        </p:txBody>
      </p:sp>
    </p:spTree>
    <p:extLst>
      <p:ext uri="{BB962C8B-B14F-4D97-AF65-F5344CB8AC3E}">
        <p14:creationId xmlns:p14="http://schemas.microsoft.com/office/powerpoint/2010/main" val="405500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実際に</a:t>
            </a:r>
            <a:r>
              <a:rPr kumimoji="1" lang="en-US" altLang="ja-JP" dirty="0" smtClean="0"/>
              <a:t>QR</a:t>
            </a:r>
            <a:r>
              <a:rPr kumimoji="1" lang="ja-JP" altLang="en-US" dirty="0" smtClean="0"/>
              <a:t>コードを読み込んだ後に画面上にフルーツが表示されるので、アニメーションで相手のフルーツが自分のアカウントにデータ登録されるようになる機能です。</a:t>
            </a:r>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11</a:t>
            </a:fld>
            <a:endParaRPr kumimoji="1" lang="ja-JP" altLang="en-US"/>
          </a:p>
        </p:txBody>
      </p:sp>
    </p:spTree>
    <p:extLst>
      <p:ext uri="{BB962C8B-B14F-4D97-AF65-F5344CB8AC3E}">
        <p14:creationId xmlns:p14="http://schemas.microsoft.com/office/powerpoint/2010/main" val="1934219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Bluetooth</a:t>
            </a:r>
            <a:r>
              <a:rPr kumimoji="1" lang="ja-JP" altLang="en-US" dirty="0" smtClean="0"/>
              <a:t>や</a:t>
            </a:r>
            <a:r>
              <a:rPr kumimoji="1" lang="en-US" altLang="ja-JP" dirty="0" smtClean="0"/>
              <a:t>LINE</a:t>
            </a:r>
            <a:r>
              <a:rPr kumimoji="1" lang="ja-JP" altLang="en-US" dirty="0" smtClean="0"/>
              <a:t>のフルフル機能などをまねて大勢の人と同時に交換することを</a:t>
            </a:r>
            <a:r>
              <a:rPr kumimoji="1" lang="en-US" altLang="ja-JP" dirty="0" err="1" smtClean="0"/>
              <a:t>Funana</a:t>
            </a:r>
            <a:r>
              <a:rPr kumimoji="1" lang="ja-JP" altLang="en-US" dirty="0" smtClean="0"/>
              <a:t>上でフルーツバスケットと呼び、バスケットの中にフルーツが入って友達として登録できるという活用方法です。</a:t>
            </a:r>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12</a:t>
            </a:fld>
            <a:endParaRPr kumimoji="1" lang="ja-JP" altLang="en-US"/>
          </a:p>
        </p:txBody>
      </p:sp>
    </p:spTree>
    <p:extLst>
      <p:ext uri="{BB962C8B-B14F-4D97-AF65-F5344CB8AC3E}">
        <p14:creationId xmlns:p14="http://schemas.microsoft.com/office/powerpoint/2010/main" val="211947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システムのコンセプトであるフルーツを生かして、集まりや飲み会などを開催する際にミックスジュースという名前の機能で集合を呼びかけることができたらと思います。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13</a:t>
            </a:fld>
            <a:endParaRPr kumimoji="1" lang="ja-JP" altLang="en-US"/>
          </a:p>
        </p:txBody>
      </p:sp>
    </p:spTree>
    <p:extLst>
      <p:ext uri="{BB962C8B-B14F-4D97-AF65-F5344CB8AC3E}">
        <p14:creationId xmlns:p14="http://schemas.microsoft.com/office/powerpoint/2010/main" val="6150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先ほどのミックスジュースなどのように集会を開く際に、このシステム上でついでにお店や施設を予約できるという機能も考えています。事前に個人個人が</a:t>
            </a:r>
            <a:r>
              <a:rPr kumimoji="1" lang="en-US" altLang="ja-JP" dirty="0" err="1" smtClean="0"/>
              <a:t>Funana</a:t>
            </a:r>
            <a:r>
              <a:rPr kumimoji="1" lang="ja-JP" altLang="en-US" dirty="0" smtClean="0"/>
              <a:t>に登録をしてもらう際には、アカウント情報といって電話番号認証やメールアドレスの設定が必須となっているため、お店側も架空の人物ではないという安心感もあり、このシステムの活用発展につながると考えています。また、広告としてお店側施設側には登録してもらうのでマネタイズの面でも補えるとだろうと思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15</a:t>
            </a:fld>
            <a:endParaRPr kumimoji="1" lang="ja-JP" altLang="en-US"/>
          </a:p>
        </p:txBody>
      </p:sp>
    </p:spTree>
    <p:extLst>
      <p:ext uri="{BB962C8B-B14F-4D97-AF65-F5344CB8AC3E}">
        <p14:creationId xmlns:p14="http://schemas.microsoft.com/office/powerpoint/2010/main" val="356459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ミックスジュースではみんなが</a:t>
            </a:r>
            <a:r>
              <a:rPr kumimoji="1" lang="en-US" altLang="ja-JP" dirty="0" err="1" smtClean="0"/>
              <a:t>Funana</a:t>
            </a:r>
            <a:r>
              <a:rPr kumimoji="1" lang="ja-JP" altLang="en-US" dirty="0" smtClean="0"/>
              <a:t>上で交換していることを前提として集まってもらうことを想定していますが、フルーツサンドではこの機能を使う本人が仲介役となって合わせたい人と会を開くという使い方を想定しています。</a:t>
            </a:r>
            <a:r>
              <a:rPr kumimoji="1" lang="en-US" altLang="ja-JP" dirty="0" err="1" smtClean="0"/>
              <a:t>Funana</a:t>
            </a:r>
            <a:r>
              <a:rPr kumimoji="1" lang="ja-JP" altLang="en-US" dirty="0" smtClean="0"/>
              <a:t>にはメッセージ交換機能はないので、メッセージのやり取りは本人がそれぞれしてもらう形にはなりますが、どういったシチュエーションでの仲介なのか、規模はどれくらいなのかによってお店やプランを提案していける機能になれたらいいなと思っています。またフルーツサンドを実際に行った人の感想や意見、アドバイスを載せるページも作れたら、と思って</a:t>
            </a:r>
            <a:r>
              <a:rPr kumimoji="1" lang="ja-JP" altLang="en-US" smtClean="0"/>
              <a:t>います。</a:t>
            </a:r>
            <a:endParaRPr kumimoji="1" lang="en-US" altLang="ja-JP" smtClean="0"/>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16</a:t>
            </a:fld>
            <a:endParaRPr kumimoji="1" lang="ja-JP" altLang="en-US"/>
          </a:p>
        </p:txBody>
      </p:sp>
    </p:spTree>
    <p:extLst>
      <p:ext uri="{BB962C8B-B14F-4D97-AF65-F5344CB8AC3E}">
        <p14:creationId xmlns:p14="http://schemas.microsoft.com/office/powerpoint/2010/main" val="1743680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17</a:t>
            </a:fld>
            <a:endParaRPr kumimoji="1" lang="ja-JP" altLang="en-US"/>
          </a:p>
        </p:txBody>
      </p:sp>
    </p:spTree>
    <p:extLst>
      <p:ext uri="{BB962C8B-B14F-4D97-AF65-F5344CB8AC3E}">
        <p14:creationId xmlns:p14="http://schemas.microsoft.com/office/powerpoint/2010/main" val="1101934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18</a:t>
            </a:fld>
            <a:endParaRPr kumimoji="1" lang="ja-JP" altLang="en-US"/>
          </a:p>
        </p:txBody>
      </p:sp>
    </p:spTree>
    <p:extLst>
      <p:ext uri="{BB962C8B-B14F-4D97-AF65-F5344CB8AC3E}">
        <p14:creationId xmlns:p14="http://schemas.microsoft.com/office/powerpoint/2010/main" val="1260504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19</a:t>
            </a:fld>
            <a:endParaRPr kumimoji="1" lang="ja-JP" altLang="en-US"/>
          </a:p>
        </p:txBody>
      </p:sp>
    </p:spTree>
    <p:extLst>
      <p:ext uri="{BB962C8B-B14F-4D97-AF65-F5344CB8AC3E}">
        <p14:creationId xmlns:p14="http://schemas.microsoft.com/office/powerpoint/2010/main" val="818856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20</a:t>
            </a:fld>
            <a:endParaRPr kumimoji="1" lang="ja-JP" altLang="en-US"/>
          </a:p>
        </p:txBody>
      </p:sp>
    </p:spTree>
    <p:extLst>
      <p:ext uri="{BB962C8B-B14F-4D97-AF65-F5344CB8AC3E}">
        <p14:creationId xmlns:p14="http://schemas.microsoft.com/office/powerpoint/2010/main" val="587460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endParaRPr kumimoji="1" lang="ja-JP" altLang="en-US"/>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2</a:t>
            </a:fld>
            <a:endParaRPr kumimoji="1" lang="ja-JP" altLang="en-US"/>
          </a:p>
        </p:txBody>
      </p:sp>
    </p:spTree>
    <p:extLst>
      <p:ext uri="{BB962C8B-B14F-4D97-AF65-F5344CB8AC3E}">
        <p14:creationId xmlns:p14="http://schemas.microsoft.com/office/powerpoint/2010/main" val="1991325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21</a:t>
            </a:fld>
            <a:endParaRPr kumimoji="1" lang="ja-JP" altLang="en-US"/>
          </a:p>
        </p:txBody>
      </p:sp>
    </p:spTree>
    <p:extLst>
      <p:ext uri="{BB962C8B-B14F-4D97-AF65-F5344CB8AC3E}">
        <p14:creationId xmlns:p14="http://schemas.microsoft.com/office/powerpoint/2010/main" val="718167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3</a:t>
            </a:fld>
            <a:endParaRPr kumimoji="1" lang="ja-JP" altLang="en-US"/>
          </a:p>
        </p:txBody>
      </p:sp>
    </p:spTree>
    <p:extLst>
      <p:ext uri="{BB962C8B-B14F-4D97-AF65-F5344CB8AC3E}">
        <p14:creationId xmlns:p14="http://schemas.microsoft.com/office/powerpoint/2010/main" val="2390257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4</a:t>
            </a:fld>
            <a:endParaRPr kumimoji="1" lang="ja-JP" altLang="en-US"/>
          </a:p>
        </p:txBody>
      </p:sp>
    </p:spTree>
    <p:extLst>
      <p:ext uri="{BB962C8B-B14F-4D97-AF65-F5344CB8AC3E}">
        <p14:creationId xmlns:p14="http://schemas.microsoft.com/office/powerpoint/2010/main" val="3711635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5</a:t>
            </a:fld>
            <a:endParaRPr kumimoji="1" lang="ja-JP" altLang="en-US"/>
          </a:p>
        </p:txBody>
      </p:sp>
    </p:spTree>
    <p:extLst>
      <p:ext uri="{BB962C8B-B14F-4D97-AF65-F5344CB8AC3E}">
        <p14:creationId xmlns:p14="http://schemas.microsoft.com/office/powerpoint/2010/main" val="3240245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6</a:t>
            </a:fld>
            <a:endParaRPr kumimoji="1" lang="ja-JP" altLang="en-US"/>
          </a:p>
        </p:txBody>
      </p:sp>
    </p:spTree>
    <p:extLst>
      <p:ext uri="{BB962C8B-B14F-4D97-AF65-F5344CB8AC3E}">
        <p14:creationId xmlns:p14="http://schemas.microsoft.com/office/powerpoint/2010/main" val="293606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7</a:t>
            </a:fld>
            <a:endParaRPr kumimoji="1" lang="ja-JP" altLang="en-US"/>
          </a:p>
        </p:txBody>
      </p:sp>
    </p:spTree>
    <p:extLst>
      <p:ext uri="{BB962C8B-B14F-4D97-AF65-F5344CB8AC3E}">
        <p14:creationId xmlns:p14="http://schemas.microsoft.com/office/powerpoint/2010/main" val="716094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8</a:t>
            </a:fld>
            <a:endParaRPr kumimoji="1" lang="ja-JP" altLang="en-US"/>
          </a:p>
        </p:txBody>
      </p:sp>
    </p:spTree>
    <p:extLst>
      <p:ext uri="{BB962C8B-B14F-4D97-AF65-F5344CB8AC3E}">
        <p14:creationId xmlns:p14="http://schemas.microsoft.com/office/powerpoint/2010/main" val="3938622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0EEE82F-7875-8F43-B19A-046036A8FC5E}" type="slidenum">
              <a:rPr kumimoji="1" lang="ja-JP" altLang="en-US" smtClean="0"/>
              <a:t>9</a:t>
            </a:fld>
            <a:endParaRPr kumimoji="1" lang="ja-JP" altLang="en-US"/>
          </a:p>
        </p:txBody>
      </p:sp>
    </p:spTree>
    <p:extLst>
      <p:ext uri="{BB962C8B-B14F-4D97-AF65-F5344CB8AC3E}">
        <p14:creationId xmlns:p14="http://schemas.microsoft.com/office/powerpoint/2010/main" val="1231669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正方形/長方形 20"/>
          <p:cNvSpPr/>
          <p:nvPr userDrawn="1"/>
        </p:nvSpPr>
        <p:spPr>
          <a:xfrm>
            <a:off x="0" y="0"/>
            <a:ext cx="10691813" cy="4591050"/>
          </a:xfrm>
          <a:prstGeom prst="rect">
            <a:avLst/>
          </a:prstGeom>
          <a:solidFill>
            <a:schemeClr val="bg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hasCustomPrompt="1"/>
          </p:nvPr>
        </p:nvSpPr>
        <p:spPr>
          <a:xfrm>
            <a:off x="1964987" y="3228506"/>
            <a:ext cx="7991764" cy="1048063"/>
          </a:xfrm>
        </p:spPr>
        <p:txBody>
          <a:bodyPr anchor="b"/>
          <a:lstStyle>
            <a:lvl1pPr algn="r">
              <a:defRPr sz="6614">
                <a:solidFill>
                  <a:schemeClr val="bg1"/>
                </a:solidFill>
              </a:defRPr>
            </a:lvl1pPr>
          </a:lstStyle>
          <a:p>
            <a:r>
              <a:rPr lang="ja-JP" altLang="en-US" dirty="0"/>
              <a:t>タイトル</a:t>
            </a:r>
            <a:endParaRPr lang="en-US" dirty="0"/>
          </a:p>
        </p:txBody>
      </p:sp>
      <p:sp>
        <p:nvSpPr>
          <p:cNvPr id="3" name="Subtitle 2"/>
          <p:cNvSpPr>
            <a:spLocks noGrp="1"/>
          </p:cNvSpPr>
          <p:nvPr>
            <p:ph type="subTitle" idx="1" hasCustomPrompt="1"/>
          </p:nvPr>
        </p:nvSpPr>
        <p:spPr>
          <a:xfrm>
            <a:off x="1964987" y="4811277"/>
            <a:ext cx="7991764" cy="474721"/>
          </a:xfrm>
        </p:spPr>
        <p:txBody>
          <a:bodyPr/>
          <a:lstStyle>
            <a:lvl1pPr marL="0" indent="0" algn="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ja-JP" altLang="en-US" dirty="0"/>
              <a:t>サブタイトル</a:t>
            </a:r>
            <a:endParaRPr lang="en-US" dirty="0"/>
          </a:p>
        </p:txBody>
      </p:sp>
      <p:sp>
        <p:nvSpPr>
          <p:cNvPr id="4" name="Date Placeholder 3"/>
          <p:cNvSpPr>
            <a:spLocks noGrp="1"/>
          </p:cNvSpPr>
          <p:nvPr>
            <p:ph type="dt" sz="half" idx="10"/>
          </p:nvPr>
        </p:nvSpPr>
        <p:spPr/>
        <p:txBody>
          <a:bodyPr/>
          <a:lstStyle/>
          <a:p>
            <a:fld id="{6031A710-8DCF-41AD-B432-F49C9633E7CA}" type="datetimeFigureOut">
              <a:rPr kumimoji="1" lang="ja-JP" altLang="en-US" smtClean="0"/>
              <a:t>2018/6/14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33" name="フリーフォーム 32"/>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フリーフォーム 36"/>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リーフォーム 38"/>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9676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031A710-8DCF-41AD-B432-F49C9633E7CA}" type="datetimeFigureOut">
              <a:rPr kumimoji="1" lang="ja-JP" altLang="en-US" smtClean="0"/>
              <a:t>2018/6/14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2" name="フリーフォーム 11"/>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リーフォーム 12"/>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03215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402483"/>
            <a:ext cx="2305422" cy="6406475"/>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85874" y="402483"/>
            <a:ext cx="6231808" cy="640647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031A710-8DCF-41AD-B432-F49C9633E7CA}" type="datetimeFigureOut">
              <a:rPr kumimoji="1" lang="ja-JP" altLang="en-US" smtClean="0"/>
              <a:t>2018/6/14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2" name="フリーフォーム 11"/>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リーフォーム 12"/>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3920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85874" y="348236"/>
            <a:ext cx="8670877" cy="859213"/>
          </a:xfrm>
        </p:spPr>
        <p:txBody>
          <a:bodyPr/>
          <a:lstStyle>
            <a:lvl1pPr>
              <a:defRPr>
                <a:solidFill>
                  <a:schemeClr val="bg1">
                    <a:lumMod val="50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1285874" y="1609933"/>
            <a:ext cx="8670877" cy="519902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031A710-8DCF-41AD-B432-F49C9633E7CA}" type="datetimeFigureOut">
              <a:rPr kumimoji="1" lang="ja-JP" altLang="en-US" smtClean="0"/>
              <a:t>2018/6/14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25" name="フリーフォーム 24"/>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25"/>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102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85874" y="1148592"/>
            <a:ext cx="8665309" cy="3144614"/>
          </a:xfrm>
        </p:spPr>
        <p:txBody>
          <a:bodyPr anchor="b"/>
          <a:lstStyle>
            <a:lvl1pPr>
              <a:defRPr sz="661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285874" y="4601835"/>
            <a:ext cx="8665309" cy="1653678"/>
          </a:xfrm>
        </p:spPr>
        <p:txBody>
          <a:bodyPr/>
          <a:lstStyle>
            <a:lvl1pPr marL="0" indent="0">
              <a:buNone/>
              <a:defRPr sz="2646">
                <a:solidFill>
                  <a:schemeClr val="bg1">
                    <a:lumMod val="50000"/>
                  </a:schemeClr>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4" name="Date Placeholder 3"/>
          <p:cNvSpPr>
            <a:spLocks noGrp="1"/>
          </p:cNvSpPr>
          <p:nvPr>
            <p:ph type="dt" sz="half" idx="10"/>
          </p:nvPr>
        </p:nvSpPr>
        <p:spPr/>
        <p:txBody>
          <a:bodyPr/>
          <a:lstStyle/>
          <a:p>
            <a:fld id="{6031A710-8DCF-41AD-B432-F49C9633E7CA}" type="datetimeFigureOut">
              <a:rPr kumimoji="1" lang="ja-JP" altLang="en-US" smtClean="0"/>
              <a:t>2018/6/14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2" name="フリーフォーム 11"/>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リーフォーム 12"/>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84267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85874" y="2012414"/>
            <a:ext cx="4161533" cy="4796544"/>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5806894" y="2012414"/>
            <a:ext cx="4161533" cy="4796544"/>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031A710-8DCF-41AD-B432-F49C9633E7CA}" type="datetimeFigureOut">
              <a:rPr kumimoji="1" lang="ja-JP" altLang="en-US" smtClean="0"/>
              <a:t>2018/6/14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4" name="フリーフォーム 13"/>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504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85874" y="402484"/>
            <a:ext cx="8672270" cy="14611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85874" y="1853171"/>
            <a:ext cx="4174634"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dirty="0"/>
          </a:p>
        </p:txBody>
      </p:sp>
      <p:sp>
        <p:nvSpPr>
          <p:cNvPr id="4" name="Content Placeholder 3"/>
          <p:cNvSpPr>
            <a:spLocks noGrp="1"/>
          </p:cNvSpPr>
          <p:nvPr>
            <p:ph sz="half" idx="2"/>
          </p:nvPr>
        </p:nvSpPr>
        <p:spPr>
          <a:xfrm>
            <a:off x="1285874" y="2761381"/>
            <a:ext cx="4174634" cy="4061576"/>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761557" y="1853171"/>
            <a:ext cx="4195194"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ja-JP" altLang="en-US" dirty="0"/>
          </a:p>
        </p:txBody>
      </p:sp>
      <p:sp>
        <p:nvSpPr>
          <p:cNvPr id="6" name="Content Placeholder 5"/>
          <p:cNvSpPr>
            <a:spLocks noGrp="1"/>
          </p:cNvSpPr>
          <p:nvPr>
            <p:ph sz="quarter" idx="4"/>
          </p:nvPr>
        </p:nvSpPr>
        <p:spPr>
          <a:xfrm>
            <a:off x="5761557" y="2761381"/>
            <a:ext cx="4195194" cy="4061576"/>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031A710-8DCF-41AD-B432-F49C9633E7CA}" type="datetimeFigureOut">
              <a:rPr kumimoji="1" lang="ja-JP" altLang="en-US" smtClean="0"/>
              <a:t>2018/6/14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5" name="フリーフォーム 14"/>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18"/>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51070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031A710-8DCF-41AD-B432-F49C9633E7CA}" type="datetimeFigureOut">
              <a:rPr kumimoji="1" lang="ja-JP" altLang="en-US" smtClean="0"/>
              <a:t>2018/6/14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1" name="フリーフォーム 10"/>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リーフォーム 12"/>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46184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1A710-8DCF-41AD-B432-F49C9633E7CA}" type="datetimeFigureOut">
              <a:rPr kumimoji="1" lang="ja-JP" altLang="en-US" smtClean="0"/>
              <a:t>2018/6/14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Tree>
    <p:extLst>
      <p:ext uri="{BB962C8B-B14F-4D97-AF65-F5344CB8AC3E}">
        <p14:creationId xmlns:p14="http://schemas.microsoft.com/office/powerpoint/2010/main" val="68524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285874" y="503978"/>
            <a:ext cx="3924301" cy="1763924"/>
          </a:xfrm>
        </p:spPr>
        <p:txBody>
          <a:bodyPr anchor="b"/>
          <a:lstStyle>
            <a:lvl1pPr>
              <a:defRPr sz="3527"/>
            </a:lvl1pPr>
          </a:lstStyle>
          <a:p>
            <a:r>
              <a:rPr lang="ja-JP" altLang="en-US"/>
              <a:t>マスター タイトルの書式設定</a:t>
            </a:r>
            <a:endParaRPr lang="en-US" dirty="0"/>
          </a:p>
        </p:txBody>
      </p:sp>
      <p:sp>
        <p:nvSpPr>
          <p:cNvPr id="3" name="Content Placeholder 2"/>
          <p:cNvSpPr>
            <a:spLocks noGrp="1"/>
          </p:cNvSpPr>
          <p:nvPr>
            <p:ph idx="1"/>
          </p:nvPr>
        </p:nvSpPr>
        <p:spPr>
          <a:xfrm>
            <a:off x="5353050" y="1088455"/>
            <a:ext cx="4605092"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285874" y="2267902"/>
            <a:ext cx="3924301"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5" name="Date Placeholder 4"/>
          <p:cNvSpPr>
            <a:spLocks noGrp="1"/>
          </p:cNvSpPr>
          <p:nvPr>
            <p:ph type="dt" sz="half" idx="10"/>
          </p:nvPr>
        </p:nvSpPr>
        <p:spPr/>
        <p:txBody>
          <a:bodyPr/>
          <a:lstStyle/>
          <a:p>
            <a:fld id="{6031A710-8DCF-41AD-B432-F49C9633E7CA}" type="datetimeFigureOut">
              <a:rPr kumimoji="1" lang="ja-JP" altLang="en-US" smtClean="0"/>
              <a:t>2018/6/14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3" name="フリーフォーム 12"/>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23662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285873" y="503978"/>
            <a:ext cx="3962402" cy="1763924"/>
          </a:xfrm>
        </p:spPr>
        <p:txBody>
          <a:bodyPr anchor="b"/>
          <a:lstStyle>
            <a:lvl1pPr>
              <a:defRPr sz="3527"/>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407803" y="1088455"/>
            <a:ext cx="4550340"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285873" y="2267902"/>
            <a:ext cx="3962402"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p>
        </p:txBody>
      </p:sp>
      <p:sp>
        <p:nvSpPr>
          <p:cNvPr id="5" name="Date Placeholder 4"/>
          <p:cNvSpPr>
            <a:spLocks noGrp="1"/>
          </p:cNvSpPr>
          <p:nvPr>
            <p:ph type="dt" sz="half" idx="10"/>
          </p:nvPr>
        </p:nvSpPr>
        <p:spPr/>
        <p:txBody>
          <a:bodyPr/>
          <a:lstStyle/>
          <a:p>
            <a:fld id="{6031A710-8DCF-41AD-B432-F49C9633E7CA}" type="datetimeFigureOut">
              <a:rPr kumimoji="1" lang="ja-JP" altLang="en-US" smtClean="0"/>
              <a:t>2018/6/14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B1EDF50-36BD-4269-B497-7567EBB69525}" type="slidenum">
              <a:rPr kumimoji="1" lang="ja-JP" altLang="en-US" smtClean="0"/>
              <a:t>‹#›</a:t>
            </a:fld>
            <a:endParaRPr kumimoji="1" lang="ja-JP" altLang="en-US"/>
          </a:p>
        </p:txBody>
      </p:sp>
      <p:sp>
        <p:nvSpPr>
          <p:cNvPr id="13" name="フリーフォーム 12"/>
          <p:cNvSpPr/>
          <p:nvPr userDrawn="1"/>
        </p:nvSpPr>
        <p:spPr>
          <a:xfrm>
            <a:off x="-12240" y="110141"/>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p:cNvSpPr/>
          <p:nvPr userDrawn="1"/>
        </p:nvSpPr>
        <p:spPr>
          <a:xfrm>
            <a:off x="-12240" y="1606227"/>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14"/>
          <p:cNvSpPr/>
          <p:nvPr userDrawn="1"/>
        </p:nvSpPr>
        <p:spPr>
          <a:xfrm>
            <a:off x="-12240" y="3102314"/>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09"/>
                </a:lnTo>
                <a:lnTo>
                  <a:pt x="56213" y="60700"/>
                </a:lnTo>
                <a:cubicBezTo>
                  <a:pt x="136944" y="21800"/>
                  <a:pt x="227465" y="0"/>
                  <a:pt x="323078" y="0"/>
                </a:cubicBezTo>
                <a:close/>
              </a:path>
            </a:pathLst>
          </a:cu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15"/>
          <p:cNvSpPr/>
          <p:nvPr userDrawn="1"/>
        </p:nvSpPr>
        <p:spPr>
          <a:xfrm>
            <a:off x="-12240" y="4598400"/>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8 h 1231097"/>
              <a:gd name="connsiteX4" fmla="*/ 0 w 938627"/>
              <a:gd name="connsiteY4" fmla="*/ 1138088 h 1231097"/>
              <a:gd name="connsiteX5" fmla="*/ 0 w 938627"/>
              <a:gd name="connsiteY5" fmla="*/ 93009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8"/>
                </a:cubicBezTo>
                <a:lnTo>
                  <a:pt x="0" y="1138088"/>
                </a:lnTo>
                <a:lnTo>
                  <a:pt x="0" y="93009"/>
                </a:lnTo>
                <a:lnTo>
                  <a:pt x="56213" y="60700"/>
                </a:lnTo>
                <a:cubicBezTo>
                  <a:pt x="136944" y="21800"/>
                  <a:pt x="227465" y="0"/>
                  <a:pt x="323078" y="0"/>
                </a:cubicBezTo>
                <a:close/>
              </a:path>
            </a:pathLst>
          </a:custGeom>
          <a:solidFill>
            <a:srgbClr val="FF99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p:cNvSpPr/>
          <p:nvPr userDrawn="1"/>
        </p:nvSpPr>
        <p:spPr>
          <a:xfrm>
            <a:off x="-12240" y="6094486"/>
            <a:ext cx="1031415" cy="1352797"/>
          </a:xfrm>
          <a:custGeom>
            <a:avLst/>
            <a:gdLst>
              <a:gd name="connsiteX0" fmla="*/ 323078 w 938627"/>
              <a:gd name="connsiteY0" fmla="*/ 0 h 1231097"/>
              <a:gd name="connsiteX1" fmla="*/ 938627 w 938627"/>
              <a:gd name="connsiteY1" fmla="*/ 615549 h 1231097"/>
              <a:gd name="connsiteX2" fmla="*/ 323078 w 938627"/>
              <a:gd name="connsiteY2" fmla="*/ 1231097 h 1231097"/>
              <a:gd name="connsiteX3" fmla="*/ 56213 w 938627"/>
              <a:gd name="connsiteY3" fmla="*/ 1170397 h 1231097"/>
              <a:gd name="connsiteX4" fmla="*/ 0 w 938627"/>
              <a:gd name="connsiteY4" fmla="*/ 1138088 h 1231097"/>
              <a:gd name="connsiteX5" fmla="*/ 0 w 938627"/>
              <a:gd name="connsiteY5" fmla="*/ 93010 h 1231097"/>
              <a:gd name="connsiteX6" fmla="*/ 56213 w 938627"/>
              <a:gd name="connsiteY6" fmla="*/ 60700 h 1231097"/>
              <a:gd name="connsiteX7" fmla="*/ 323078 w 938627"/>
              <a:gd name="connsiteY7" fmla="*/ 0 h 1231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627" h="1231097">
                <a:moveTo>
                  <a:pt x="323078" y="0"/>
                </a:moveTo>
                <a:cubicBezTo>
                  <a:pt x="663036" y="0"/>
                  <a:pt x="938627" y="275591"/>
                  <a:pt x="938627" y="615549"/>
                </a:cubicBezTo>
                <a:cubicBezTo>
                  <a:pt x="938627" y="955507"/>
                  <a:pt x="663036" y="1231097"/>
                  <a:pt x="323078" y="1231097"/>
                </a:cubicBezTo>
                <a:cubicBezTo>
                  <a:pt x="227465" y="1231097"/>
                  <a:pt x="136944" y="1209298"/>
                  <a:pt x="56213" y="1170397"/>
                </a:cubicBezTo>
                <a:lnTo>
                  <a:pt x="0" y="1138088"/>
                </a:lnTo>
                <a:lnTo>
                  <a:pt x="0" y="93010"/>
                </a:lnTo>
                <a:lnTo>
                  <a:pt x="56213" y="60700"/>
                </a:lnTo>
                <a:cubicBezTo>
                  <a:pt x="136944" y="21800"/>
                  <a:pt x="227465" y="0"/>
                  <a:pt x="323078" y="0"/>
                </a:cubicBezTo>
                <a:close/>
              </a:path>
            </a:pathLst>
          </a:custGeom>
          <a:solidFill>
            <a:srgbClr val="99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6263635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正方形/長方形 13"/>
          <p:cNvSpPr/>
          <p:nvPr userDrawn="1"/>
        </p:nvSpPr>
        <p:spPr>
          <a:xfrm>
            <a:off x="0" y="0"/>
            <a:ext cx="10691813" cy="75596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Placeholder 1"/>
          <p:cNvSpPr>
            <a:spLocks noGrp="1"/>
          </p:cNvSpPr>
          <p:nvPr>
            <p:ph type="title"/>
          </p:nvPr>
        </p:nvSpPr>
        <p:spPr>
          <a:xfrm>
            <a:off x="1285875" y="402484"/>
            <a:ext cx="8670876" cy="14611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85875" y="2012414"/>
            <a:ext cx="8670876" cy="479654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85874" y="7006700"/>
            <a:ext cx="1854845"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6031A710-8DCF-41AD-B432-F49C9633E7CA}" type="datetimeFigureOut">
              <a:rPr kumimoji="1" lang="ja-JP" altLang="en-US" smtClean="0"/>
              <a:t>2018/6/14</a:t>
            </a:fld>
            <a:endParaRPr kumimoji="1" lang="ja-JP" altLang="en-US"/>
          </a:p>
        </p:txBody>
      </p:sp>
      <p:sp>
        <p:nvSpPr>
          <p:cNvPr id="5" name="Footer Placeholder 4"/>
          <p:cNvSpPr>
            <a:spLocks noGrp="1"/>
          </p:cNvSpPr>
          <p:nvPr>
            <p:ph type="ftr" sz="quarter" idx="3"/>
          </p:nvPr>
        </p:nvSpPr>
        <p:spPr>
          <a:xfrm>
            <a:off x="3817069" y="7006700"/>
            <a:ext cx="3608487"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7820025" y="7006700"/>
            <a:ext cx="2136726"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7B1EDF50-36BD-4269-B497-7567EBB69525}" type="slidenum">
              <a:rPr kumimoji="1" lang="ja-JP" altLang="en-US" smtClean="0"/>
              <a:t>‹#›</a:t>
            </a:fld>
            <a:endParaRPr kumimoji="1" lang="ja-JP" altLang="en-US"/>
          </a:p>
        </p:txBody>
      </p:sp>
    </p:spTree>
    <p:extLst>
      <p:ext uri="{BB962C8B-B14F-4D97-AF65-F5344CB8AC3E}">
        <p14:creationId xmlns:p14="http://schemas.microsoft.com/office/powerpoint/2010/main" val="523072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7943" rtl="0" eaLnBrk="1" latinLnBrk="0" hangingPunct="1">
        <a:lnSpc>
          <a:spcPct val="90000"/>
        </a:lnSpc>
        <a:spcBef>
          <a:spcPct val="0"/>
        </a:spcBef>
        <a:buNone/>
        <a:defRPr kumimoji="1" sz="4850" kern="1200">
          <a:solidFill>
            <a:schemeClr val="bg1">
              <a:lumMod val="50000"/>
            </a:schemeClr>
          </a:solidFill>
          <a:latin typeface="メイリオ" panose="020B0604030504040204" pitchFamily="50" charset="-128"/>
          <a:ea typeface="メイリオ" panose="020B0604030504040204" pitchFamily="50" charset="-128"/>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kumimoji="1" sz="3086" kern="1200">
          <a:solidFill>
            <a:schemeClr val="bg1">
              <a:lumMod val="50000"/>
            </a:schemeClr>
          </a:solidFill>
          <a:latin typeface="メイリオ" panose="020B0604030504040204" pitchFamily="50" charset="-128"/>
          <a:ea typeface="メイリオ" panose="020B0604030504040204" pitchFamily="50" charset="-128"/>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kumimoji="1" sz="2646" kern="1200">
          <a:solidFill>
            <a:schemeClr val="bg1">
              <a:lumMod val="50000"/>
            </a:schemeClr>
          </a:solidFill>
          <a:latin typeface="メイリオ" panose="020B0604030504040204" pitchFamily="50" charset="-128"/>
          <a:ea typeface="メイリオ" panose="020B0604030504040204" pitchFamily="50" charset="-128"/>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kumimoji="1" sz="2205" kern="1200">
          <a:solidFill>
            <a:schemeClr val="bg1">
              <a:lumMod val="50000"/>
            </a:schemeClr>
          </a:solidFill>
          <a:latin typeface="メイリオ" panose="020B0604030504040204" pitchFamily="50" charset="-128"/>
          <a:ea typeface="メイリオ" panose="020B0604030504040204" pitchFamily="50" charset="-128"/>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bg1">
              <a:lumMod val="50000"/>
            </a:schemeClr>
          </a:solidFill>
          <a:latin typeface="メイリオ" panose="020B0604030504040204" pitchFamily="50" charset="-128"/>
          <a:ea typeface="メイリオ" panose="020B0604030504040204" pitchFamily="50" charset="-128"/>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bg1">
              <a:lumMod val="50000"/>
            </a:schemeClr>
          </a:solidFill>
          <a:latin typeface="メイリオ" panose="020B0604030504040204" pitchFamily="50" charset="-128"/>
          <a:ea typeface="メイリオ" panose="020B0604030504040204" pitchFamily="50" charset="-128"/>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9pPr>
    </p:bodyStyle>
    <p:otherStyle>
      <a:defPPr>
        <a:defRPr lang="en-US"/>
      </a:defPPr>
      <a:lvl1pPr marL="0" algn="l" defTabSz="1007943" rtl="0" eaLnBrk="1" latinLnBrk="0" hangingPunct="1">
        <a:defRPr kumimoji="1" sz="1984" kern="1200">
          <a:solidFill>
            <a:schemeClr val="tx1"/>
          </a:solidFill>
          <a:latin typeface="+mn-lt"/>
          <a:ea typeface="+mn-ea"/>
          <a:cs typeface="+mn-cs"/>
        </a:defRPr>
      </a:lvl1pPr>
      <a:lvl2pPr marL="503972" algn="l" defTabSz="1007943" rtl="0" eaLnBrk="1" latinLnBrk="0" hangingPunct="1">
        <a:defRPr kumimoji="1" sz="1984" kern="1200">
          <a:solidFill>
            <a:schemeClr val="tx1"/>
          </a:solidFill>
          <a:latin typeface="+mn-lt"/>
          <a:ea typeface="+mn-ea"/>
          <a:cs typeface="+mn-cs"/>
        </a:defRPr>
      </a:lvl2pPr>
      <a:lvl3pPr marL="1007943" algn="l" defTabSz="1007943" rtl="0" eaLnBrk="1" latinLnBrk="0" hangingPunct="1">
        <a:defRPr kumimoji="1" sz="1984" kern="1200">
          <a:solidFill>
            <a:schemeClr val="tx1"/>
          </a:solidFill>
          <a:latin typeface="+mn-lt"/>
          <a:ea typeface="+mn-ea"/>
          <a:cs typeface="+mn-cs"/>
        </a:defRPr>
      </a:lvl3pPr>
      <a:lvl4pPr marL="1511915" algn="l" defTabSz="1007943" rtl="0" eaLnBrk="1" latinLnBrk="0" hangingPunct="1">
        <a:defRPr kumimoji="1" sz="1984" kern="1200">
          <a:solidFill>
            <a:schemeClr val="tx1"/>
          </a:solidFill>
          <a:latin typeface="+mn-lt"/>
          <a:ea typeface="+mn-ea"/>
          <a:cs typeface="+mn-cs"/>
        </a:defRPr>
      </a:lvl4pPr>
      <a:lvl5pPr marL="2015886" algn="l" defTabSz="1007943" rtl="0" eaLnBrk="1" latinLnBrk="0" hangingPunct="1">
        <a:defRPr kumimoji="1" sz="1984" kern="1200">
          <a:solidFill>
            <a:schemeClr val="tx1"/>
          </a:solidFill>
          <a:latin typeface="+mn-lt"/>
          <a:ea typeface="+mn-ea"/>
          <a:cs typeface="+mn-cs"/>
        </a:defRPr>
      </a:lvl5pPr>
      <a:lvl6pPr marL="2519858" algn="l" defTabSz="1007943" rtl="0" eaLnBrk="1" latinLnBrk="0" hangingPunct="1">
        <a:defRPr kumimoji="1" sz="1984" kern="1200">
          <a:solidFill>
            <a:schemeClr val="tx1"/>
          </a:solidFill>
          <a:latin typeface="+mn-lt"/>
          <a:ea typeface="+mn-ea"/>
          <a:cs typeface="+mn-cs"/>
        </a:defRPr>
      </a:lvl6pPr>
      <a:lvl7pPr marL="3023829" algn="l" defTabSz="1007943" rtl="0" eaLnBrk="1" latinLnBrk="0" hangingPunct="1">
        <a:defRPr kumimoji="1" sz="1984" kern="1200">
          <a:solidFill>
            <a:schemeClr val="tx1"/>
          </a:solidFill>
          <a:latin typeface="+mn-lt"/>
          <a:ea typeface="+mn-ea"/>
          <a:cs typeface="+mn-cs"/>
        </a:defRPr>
      </a:lvl7pPr>
      <a:lvl8pPr marL="3527801" algn="l" defTabSz="1007943" rtl="0" eaLnBrk="1" latinLnBrk="0" hangingPunct="1">
        <a:defRPr kumimoji="1" sz="1984" kern="1200">
          <a:solidFill>
            <a:schemeClr val="tx1"/>
          </a:solidFill>
          <a:latin typeface="+mn-lt"/>
          <a:ea typeface="+mn-ea"/>
          <a:cs typeface="+mn-cs"/>
        </a:defRPr>
      </a:lvl8pPr>
      <a:lvl9pPr marL="4031772" algn="l" defTabSz="1007943" rtl="0" eaLnBrk="1" latinLnBrk="0" hangingPunct="1">
        <a:defRPr kumimoji="1"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microsoft.com/office/2007/relationships/hdphoto" Target="../media/hdphoto1.wdp"/><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a:t>Funana</a:t>
            </a:r>
            <a:endParaRPr kumimoji="1" lang="ja-JP" altLang="en-US"/>
          </a:p>
        </p:txBody>
      </p:sp>
      <p:sp>
        <p:nvSpPr>
          <p:cNvPr id="3" name="サブタイトル 2"/>
          <p:cNvSpPr>
            <a:spLocks noGrp="1"/>
          </p:cNvSpPr>
          <p:nvPr>
            <p:ph type="subTitle" idx="1"/>
          </p:nvPr>
        </p:nvSpPr>
        <p:spPr/>
        <p:txBody>
          <a:bodyPr>
            <a:normAutofit fontScale="92500"/>
          </a:bodyPr>
          <a:lstStyle/>
          <a:p>
            <a:r>
              <a:rPr lang="ja-JP" altLang="en-US"/>
              <a:t>コミュニケーション支援サイト</a:t>
            </a:r>
            <a:r>
              <a:rPr lang="en-US" altLang="ja-JP" dirty="0"/>
              <a:t>〜</a:t>
            </a:r>
            <a:r>
              <a:rPr lang="ja-JP" altLang="en-US"/>
              <a:t>フルーツを添えて</a:t>
            </a:r>
            <a:r>
              <a:rPr lang="en-US" altLang="ja-JP" dirty="0"/>
              <a:t>〜</a:t>
            </a:r>
            <a:endParaRPr kumimoji="1" lang="ja-JP" altLang="en-US"/>
          </a:p>
        </p:txBody>
      </p:sp>
    </p:spTree>
    <p:extLst>
      <p:ext uri="{BB962C8B-B14F-4D97-AF65-F5344CB8AC3E}">
        <p14:creationId xmlns:p14="http://schemas.microsoft.com/office/powerpoint/2010/main" val="3734114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5875" y="3075346"/>
            <a:ext cx="8670876" cy="1461188"/>
          </a:xfrm>
        </p:spPr>
        <p:txBody>
          <a:bodyPr>
            <a:normAutofit/>
          </a:bodyPr>
          <a:lstStyle/>
          <a:p>
            <a:pPr algn="ctr"/>
            <a:r>
              <a:rPr lang="en-US" altLang="ja-JP" sz="5400" dirty="0" err="1"/>
              <a:t>Funana</a:t>
            </a:r>
            <a:r>
              <a:rPr lang="ja-JP" altLang="en-US" sz="5400"/>
              <a:t>の使用</a:t>
            </a:r>
            <a:endParaRPr kumimoji="1" lang="ja-JP" altLang="en-US" sz="5400"/>
          </a:p>
        </p:txBody>
      </p:sp>
    </p:spTree>
    <p:extLst>
      <p:ext uri="{BB962C8B-B14F-4D97-AF65-F5344CB8AC3E}">
        <p14:creationId xmlns:p14="http://schemas.microsoft.com/office/powerpoint/2010/main" val="2227201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81D8B21-9C5E-3342-A88B-F33420E77706}"/>
              </a:ext>
            </a:extLst>
          </p:cNvPr>
          <p:cNvSpPr>
            <a:spLocks noGrp="1"/>
          </p:cNvSpPr>
          <p:nvPr>
            <p:ph type="title"/>
          </p:nvPr>
        </p:nvSpPr>
        <p:spPr>
          <a:xfrm>
            <a:off x="1539094" y="2582976"/>
            <a:ext cx="8670876" cy="1461188"/>
          </a:xfrm>
        </p:spPr>
        <p:txBody>
          <a:bodyPr/>
          <a:lstStyle/>
          <a:p>
            <a:r>
              <a:rPr kumimoji="1" lang="ja-JP" altLang="en-US" dirty="0" smtClean="0"/>
              <a:t>フルーツ交換</a:t>
            </a:r>
            <a:endParaRPr kumimoji="1" lang="ja-JP" altLang="en-US" dirty="0"/>
          </a:p>
        </p:txBody>
      </p:sp>
    </p:spTree>
    <p:extLst>
      <p:ext uri="{BB962C8B-B14F-4D97-AF65-F5344CB8AC3E}">
        <p14:creationId xmlns:p14="http://schemas.microsoft.com/office/powerpoint/2010/main" val="4219085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26552" y="2892466"/>
            <a:ext cx="8670876" cy="1461188"/>
          </a:xfrm>
        </p:spPr>
        <p:txBody>
          <a:bodyPr/>
          <a:lstStyle/>
          <a:p>
            <a:r>
              <a:rPr kumimoji="1" lang="ja-JP" altLang="en-US" dirty="0" smtClean="0"/>
              <a:t>フルーツバスケット</a:t>
            </a:r>
            <a:endParaRPr kumimoji="1" lang="ja-JP" altLang="en-US" dirty="0"/>
          </a:p>
        </p:txBody>
      </p:sp>
    </p:spTree>
    <p:extLst>
      <p:ext uri="{BB962C8B-B14F-4D97-AF65-F5344CB8AC3E}">
        <p14:creationId xmlns:p14="http://schemas.microsoft.com/office/powerpoint/2010/main" val="371084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54687" y="3005007"/>
            <a:ext cx="8670876" cy="1461188"/>
          </a:xfrm>
        </p:spPr>
        <p:txBody>
          <a:bodyPr/>
          <a:lstStyle/>
          <a:p>
            <a:r>
              <a:rPr kumimoji="1" lang="ja-JP" altLang="en-US" dirty="0" smtClean="0"/>
              <a:t>ミックスジュース</a:t>
            </a:r>
            <a:endParaRPr kumimoji="1" lang="ja-JP" altLang="en-US" dirty="0"/>
          </a:p>
        </p:txBody>
      </p:sp>
    </p:spTree>
    <p:extLst>
      <p:ext uri="{BB962C8B-B14F-4D97-AF65-F5344CB8AC3E}">
        <p14:creationId xmlns:p14="http://schemas.microsoft.com/office/powerpoint/2010/main" val="1817976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285874" y="647114"/>
            <a:ext cx="4161533" cy="6161844"/>
          </a:xfrm>
        </p:spPr>
        <p:txBody>
          <a:bodyPr>
            <a:normAutofit fontScale="77500" lnSpcReduction="20000"/>
          </a:bodyPr>
          <a:lstStyle/>
          <a:p>
            <a:endParaRPr lang="en-US" altLang="ja-JP" dirty="0"/>
          </a:p>
          <a:p>
            <a:endParaRPr lang="en-US" altLang="ja-JP" dirty="0"/>
          </a:p>
          <a:p>
            <a:r>
              <a:rPr lang="ja-JP" altLang="en-US" dirty="0"/>
              <a:t>集合する全員がフルーツ交換をしていること前提での集まり</a:t>
            </a:r>
            <a:endParaRPr lang="en-US" altLang="ja-JP" dirty="0"/>
          </a:p>
          <a:p>
            <a:endParaRPr lang="en-US" altLang="ja-JP" dirty="0"/>
          </a:p>
          <a:p>
            <a:endParaRPr lang="en-US" altLang="ja-JP" dirty="0"/>
          </a:p>
          <a:p>
            <a:r>
              <a:rPr lang="ja-JP" altLang="en-US" dirty="0"/>
              <a:t>ある程度のプランは主催側が決定するが、アンケートの機能も搭載し全員で決定してくことも可能</a:t>
            </a:r>
            <a:endParaRPr lang="en-US" altLang="ja-JP" dirty="0"/>
          </a:p>
          <a:p>
            <a:endParaRPr lang="en-US" altLang="ja-JP" dirty="0"/>
          </a:p>
          <a:p>
            <a:endParaRPr lang="en-US" altLang="ja-JP" dirty="0"/>
          </a:p>
          <a:p>
            <a:r>
              <a:rPr lang="ja-JP" altLang="en-US" dirty="0"/>
              <a:t>主催側はすでにプランが決定しているのであれば参加の可否のみを取ることも可能</a:t>
            </a:r>
            <a:endParaRPr lang="en-US" altLang="ja-JP" dirty="0"/>
          </a:p>
          <a:p>
            <a:endParaRPr kumimoji="1" lang="ja-JP" altLang="en-US" dirty="0"/>
          </a:p>
        </p:txBody>
      </p:sp>
      <p:sp>
        <p:nvSpPr>
          <p:cNvPr id="4" name="コンテンツ プレースホルダー 3"/>
          <p:cNvSpPr>
            <a:spLocks noGrp="1"/>
          </p:cNvSpPr>
          <p:nvPr>
            <p:ph sz="half" idx="2"/>
          </p:nvPr>
        </p:nvSpPr>
        <p:spPr>
          <a:xfrm>
            <a:off x="5806894" y="647114"/>
            <a:ext cx="4161533" cy="6161844"/>
          </a:xfrm>
        </p:spPr>
        <p:txBody>
          <a:bodyPr>
            <a:normAutofit fontScale="77500" lnSpcReduction="20000"/>
          </a:bodyPr>
          <a:lstStyle/>
          <a:p>
            <a:endParaRPr kumimoji="1" lang="ja-JP" altLang="en-US"/>
          </a:p>
        </p:txBody>
      </p:sp>
    </p:spTree>
    <p:extLst>
      <p:ext uri="{BB962C8B-B14F-4D97-AF65-F5344CB8AC3E}">
        <p14:creationId xmlns:p14="http://schemas.microsoft.com/office/powerpoint/2010/main" val="90945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84349" y="2822127"/>
            <a:ext cx="8670876" cy="1461188"/>
          </a:xfrm>
        </p:spPr>
        <p:txBody>
          <a:bodyPr/>
          <a:lstStyle/>
          <a:p>
            <a:r>
              <a:rPr kumimoji="1" lang="ja-JP" altLang="en-US" dirty="0" smtClean="0"/>
              <a:t>果実園</a:t>
            </a:r>
            <a:endParaRPr kumimoji="1" lang="ja-JP" altLang="en-US" dirty="0"/>
          </a:p>
        </p:txBody>
      </p:sp>
    </p:spTree>
    <p:extLst>
      <p:ext uri="{BB962C8B-B14F-4D97-AF65-F5344CB8AC3E}">
        <p14:creationId xmlns:p14="http://schemas.microsoft.com/office/powerpoint/2010/main" val="1973095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54688" y="2850262"/>
            <a:ext cx="8670876" cy="1461188"/>
          </a:xfrm>
        </p:spPr>
        <p:txBody>
          <a:bodyPr/>
          <a:lstStyle/>
          <a:p>
            <a:r>
              <a:rPr kumimoji="1" lang="ja-JP" altLang="en-US" dirty="0" smtClean="0"/>
              <a:t>フルーツサンド</a:t>
            </a:r>
            <a:endParaRPr kumimoji="1" lang="ja-JP" altLang="en-US" dirty="0"/>
          </a:p>
        </p:txBody>
      </p:sp>
    </p:spTree>
    <p:extLst>
      <p:ext uri="{BB962C8B-B14F-4D97-AF65-F5344CB8AC3E}">
        <p14:creationId xmlns:p14="http://schemas.microsoft.com/office/powerpoint/2010/main" val="1687429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5875" y="3075346"/>
            <a:ext cx="8670876" cy="1461188"/>
          </a:xfrm>
        </p:spPr>
        <p:txBody>
          <a:bodyPr>
            <a:normAutofit/>
          </a:bodyPr>
          <a:lstStyle/>
          <a:p>
            <a:pPr algn="ctr"/>
            <a:r>
              <a:rPr kumimoji="1" lang="en-US" altLang="ja-JP" sz="5400" dirty="0" err="1"/>
              <a:t>Funana</a:t>
            </a:r>
            <a:r>
              <a:rPr kumimoji="1" lang="ja-JP" altLang="en-US" sz="5400"/>
              <a:t>の活用</a:t>
            </a:r>
          </a:p>
        </p:txBody>
      </p:sp>
    </p:spTree>
    <p:extLst>
      <p:ext uri="{BB962C8B-B14F-4D97-AF65-F5344CB8AC3E}">
        <p14:creationId xmlns:p14="http://schemas.microsoft.com/office/powerpoint/2010/main" val="2109747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5875" y="3075346"/>
            <a:ext cx="8670876" cy="1461188"/>
          </a:xfrm>
        </p:spPr>
        <p:txBody>
          <a:bodyPr>
            <a:normAutofit/>
          </a:bodyPr>
          <a:lstStyle/>
          <a:p>
            <a:pPr algn="ctr"/>
            <a:r>
              <a:rPr kumimoji="1" lang="ja-JP" altLang="en-US" sz="5400"/>
              <a:t>グループワークでの使用</a:t>
            </a:r>
          </a:p>
        </p:txBody>
      </p:sp>
    </p:spTree>
    <p:extLst>
      <p:ext uri="{BB962C8B-B14F-4D97-AF65-F5344CB8AC3E}">
        <p14:creationId xmlns:p14="http://schemas.microsoft.com/office/powerpoint/2010/main" val="4046696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5875" y="3075346"/>
            <a:ext cx="8670876" cy="1461188"/>
          </a:xfrm>
        </p:spPr>
        <p:txBody>
          <a:bodyPr>
            <a:normAutofit/>
          </a:bodyPr>
          <a:lstStyle/>
          <a:p>
            <a:pPr algn="ctr"/>
            <a:r>
              <a:rPr kumimoji="1" lang="ja-JP" altLang="en-US" sz="5400"/>
              <a:t>名刺に</a:t>
            </a:r>
            <a:r>
              <a:rPr kumimoji="1" lang="en-US" altLang="ja-JP" sz="5400" dirty="0"/>
              <a:t>QR</a:t>
            </a:r>
            <a:r>
              <a:rPr kumimoji="1" lang="ja-JP" altLang="en-US" sz="5400"/>
              <a:t>コードを印字</a:t>
            </a:r>
          </a:p>
        </p:txBody>
      </p:sp>
    </p:spTree>
    <p:extLst>
      <p:ext uri="{BB962C8B-B14F-4D97-AF65-F5344CB8AC3E}">
        <p14:creationId xmlns:p14="http://schemas.microsoft.com/office/powerpoint/2010/main" val="4216379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graphicFrame>
        <p:nvGraphicFramePr>
          <p:cNvPr id="6" name="図表 5"/>
          <p:cNvGraphicFramePr/>
          <p:nvPr>
            <p:extLst>
              <p:ext uri="{D42A27DB-BD31-4B8C-83A1-F6EECF244321}">
                <p14:modId xmlns:p14="http://schemas.microsoft.com/office/powerpoint/2010/main" val="85509842"/>
              </p:ext>
            </p:extLst>
          </p:nvPr>
        </p:nvGraphicFramePr>
        <p:xfrm>
          <a:off x="1285874" y="1207449"/>
          <a:ext cx="8392698" cy="61557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9538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5875" y="3075346"/>
            <a:ext cx="8670876" cy="1461188"/>
          </a:xfrm>
        </p:spPr>
        <p:txBody>
          <a:bodyPr>
            <a:normAutofit/>
          </a:bodyPr>
          <a:lstStyle/>
          <a:p>
            <a:pPr algn="ctr"/>
            <a:endParaRPr kumimoji="1" lang="ja-JP" altLang="en-US" sz="5400"/>
          </a:p>
        </p:txBody>
      </p:sp>
    </p:spTree>
    <p:extLst>
      <p:ext uri="{BB962C8B-B14F-4D97-AF65-F5344CB8AC3E}">
        <p14:creationId xmlns:p14="http://schemas.microsoft.com/office/powerpoint/2010/main" val="3913710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5875" y="3075346"/>
            <a:ext cx="8670876" cy="1461188"/>
          </a:xfrm>
        </p:spPr>
        <p:txBody>
          <a:bodyPr>
            <a:normAutofit/>
          </a:bodyPr>
          <a:lstStyle/>
          <a:p>
            <a:pPr algn="ctr"/>
            <a:r>
              <a:rPr kumimoji="1" lang="ja-JP" altLang="en-US" sz="5400"/>
              <a:t>コミュニケーションの促進</a:t>
            </a:r>
          </a:p>
        </p:txBody>
      </p:sp>
    </p:spTree>
    <p:extLst>
      <p:ext uri="{BB962C8B-B14F-4D97-AF65-F5344CB8AC3E}">
        <p14:creationId xmlns:p14="http://schemas.microsoft.com/office/powerpoint/2010/main" val="257685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17062" y="2934670"/>
            <a:ext cx="8670876" cy="1461188"/>
          </a:xfrm>
        </p:spPr>
        <p:txBody>
          <a:bodyPr>
            <a:normAutofit/>
          </a:bodyPr>
          <a:lstStyle/>
          <a:p>
            <a:pPr algn="ctr"/>
            <a:r>
              <a:rPr kumimoji="1" lang="ja-JP" altLang="en-US" sz="5400"/>
              <a:t>コンセプト</a:t>
            </a:r>
          </a:p>
        </p:txBody>
      </p:sp>
    </p:spTree>
    <p:extLst>
      <p:ext uri="{BB962C8B-B14F-4D97-AF65-F5344CB8AC3E}">
        <p14:creationId xmlns:p14="http://schemas.microsoft.com/office/powerpoint/2010/main" val="1498783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5534" y="1232479"/>
            <a:ext cx="9152353" cy="1243436"/>
          </a:xfrm>
        </p:spPr>
        <p:txBody>
          <a:bodyPr>
            <a:normAutofit/>
          </a:bodyPr>
          <a:lstStyle/>
          <a:p>
            <a:pPr algn="ctr"/>
            <a:r>
              <a:rPr kumimoji="1" lang="ja-JP" altLang="en-US" sz="4800" dirty="0" smtClean="0"/>
              <a:t>フルーツ</a:t>
            </a:r>
            <a:r>
              <a:rPr kumimoji="1" lang="en-US" altLang="ja-JP" sz="4800" dirty="0" smtClean="0"/>
              <a:t> </a:t>
            </a:r>
            <a:r>
              <a:rPr kumimoji="1" lang="ja-JP" altLang="en-US" sz="4800" dirty="0" smtClean="0">
                <a:solidFill>
                  <a:srgbClr val="FF0000"/>
                </a:solidFill>
              </a:rPr>
              <a:t>✖</a:t>
            </a:r>
            <a:r>
              <a:rPr kumimoji="1" lang="en-US" altLang="ja-JP" sz="4800" dirty="0" smtClean="0">
                <a:solidFill>
                  <a:srgbClr val="FF0000"/>
                </a:solidFill>
              </a:rPr>
              <a:t> </a:t>
            </a:r>
            <a:r>
              <a:rPr kumimoji="1" lang="ja-JP" altLang="en-US" sz="4800" dirty="0" smtClean="0"/>
              <a:t>コミュニケーション</a:t>
            </a:r>
            <a:endParaRPr kumimoji="1" lang="ja-JP" altLang="en-US" sz="4800" dirty="0"/>
          </a:p>
        </p:txBody>
      </p:sp>
      <p:pic>
        <p:nvPicPr>
          <p:cNvPr id="4" name="図 3"/>
          <p:cNvPicPr>
            <a:picLocks noChangeAspect="1"/>
          </p:cNvPicPr>
          <p:nvPr/>
        </p:nvPicPr>
        <p:blipFill>
          <a:blip r:embed="rId3">
            <a:extLst>
              <a:ext uri="{BEBA8EAE-BF5A-486C-A8C5-ECC9F3942E4B}">
                <a14:imgProps xmlns:a14="http://schemas.microsoft.com/office/drawing/2010/main">
                  <a14:imgLayer r:embed="rId4">
                    <a14:imgEffect>
                      <a14:backgroundRemoval t="10000" b="90000" l="889" r="98000">
                        <a14:foregroundMark x1="16444" y1="46842" x2="16444" y2="46842"/>
                        <a14:foregroundMark x1="16889" y1="33421" x2="16889" y2="33421"/>
                        <a14:foregroundMark x1="23556" y1="67368" x2="23556" y2="67368"/>
                        <a14:foregroundMark x1="52000" y1="51053" x2="52000" y2="51053"/>
                        <a14:foregroundMark x1="7778" y1="55526" x2="7778" y2="55526"/>
                        <a14:foregroundMark x1="11778" y1="53421" x2="11778" y2="53421"/>
                        <a14:foregroundMark x1="4889" y1="55789" x2="4889" y2="55789"/>
                      </a14:backgroundRemoval>
                    </a14:imgEffect>
                  </a14:imgLayer>
                </a14:imgProps>
              </a:ext>
              <a:ext uri="{28A0092B-C50C-407E-A947-70E740481C1C}">
                <a14:useLocalDpi xmlns:a14="http://schemas.microsoft.com/office/drawing/2010/main" val="0"/>
              </a:ext>
            </a:extLst>
          </a:blip>
          <a:stretch>
            <a:fillRect/>
          </a:stretch>
        </p:blipFill>
        <p:spPr>
          <a:xfrm>
            <a:off x="3869202" y="2686587"/>
            <a:ext cx="5021102" cy="4240042"/>
          </a:xfrm>
          <a:prstGeom prst="rect">
            <a:avLst/>
          </a:prstGeom>
        </p:spPr>
      </p:pic>
    </p:spTree>
    <p:extLst>
      <p:ext uri="{BB962C8B-B14F-4D97-AF65-F5344CB8AC3E}">
        <p14:creationId xmlns:p14="http://schemas.microsoft.com/office/powerpoint/2010/main" val="644667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5875" y="3075346"/>
            <a:ext cx="8670876" cy="1461188"/>
          </a:xfrm>
        </p:spPr>
        <p:txBody>
          <a:bodyPr>
            <a:normAutofit fontScale="90000"/>
          </a:bodyPr>
          <a:lstStyle/>
          <a:p>
            <a:pPr algn="ctr"/>
            <a:r>
              <a:rPr kumimoji="1" lang="ja-JP" altLang="en-US" sz="5400"/>
              <a:t>グループワークを効率的に行えないのはなぜか？</a:t>
            </a:r>
          </a:p>
        </p:txBody>
      </p:sp>
    </p:spTree>
    <p:extLst>
      <p:ext uri="{BB962C8B-B14F-4D97-AF65-F5344CB8AC3E}">
        <p14:creationId xmlns:p14="http://schemas.microsoft.com/office/powerpoint/2010/main" val="4046092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5875" y="3075346"/>
            <a:ext cx="8670876" cy="1461188"/>
          </a:xfrm>
        </p:spPr>
        <p:txBody>
          <a:bodyPr>
            <a:normAutofit fontScale="90000"/>
          </a:bodyPr>
          <a:lstStyle/>
          <a:p>
            <a:pPr algn="ctr"/>
            <a:r>
              <a:rPr kumimoji="1" lang="ja-JP" altLang="en-US" sz="5400"/>
              <a:t>初対面で「合わないな</a:t>
            </a:r>
            <a:r>
              <a:rPr kumimoji="1" lang="en-US" altLang="ja-JP" sz="5400" dirty="0"/>
              <a:t>…</a:t>
            </a:r>
            <a:r>
              <a:rPr kumimoji="1" lang="ja-JP" altLang="en-US" sz="5400"/>
              <a:t>」と思った人とのちに仲良くなった経験はありますか？</a:t>
            </a:r>
          </a:p>
        </p:txBody>
      </p:sp>
    </p:spTree>
    <p:extLst>
      <p:ext uri="{BB962C8B-B14F-4D97-AF65-F5344CB8AC3E}">
        <p14:creationId xmlns:p14="http://schemas.microsoft.com/office/powerpoint/2010/main" val="1367113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5875" y="3075346"/>
            <a:ext cx="8670876" cy="1461188"/>
          </a:xfrm>
        </p:spPr>
        <p:txBody>
          <a:bodyPr>
            <a:normAutofit fontScale="90000"/>
          </a:bodyPr>
          <a:lstStyle/>
          <a:p>
            <a:pPr algn="ctr"/>
            <a:r>
              <a:rPr lang="ja-JP" altLang="en-US" sz="5400"/>
              <a:t>お互いのことを知る</a:t>
            </a:r>
            <a:r>
              <a:rPr lang="en-US" altLang="ja-JP" sz="5400" dirty="0"/>
              <a:t/>
            </a:r>
            <a:br>
              <a:rPr lang="en-US" altLang="ja-JP" sz="5400" dirty="0"/>
            </a:br>
            <a:r>
              <a:rPr lang="ja-JP" altLang="en-US" sz="5400"/>
              <a:t>＝</a:t>
            </a:r>
            <a:r>
              <a:rPr lang="en-US" altLang="ja-JP" sz="5400" dirty="0"/>
              <a:t/>
            </a:r>
            <a:br>
              <a:rPr lang="en-US" altLang="ja-JP" sz="5400" dirty="0"/>
            </a:br>
            <a:r>
              <a:rPr lang="ja-JP" altLang="en-US" sz="5400"/>
              <a:t>仕事の効率化</a:t>
            </a:r>
            <a:endParaRPr kumimoji="1" lang="ja-JP" altLang="en-US" sz="5400"/>
          </a:p>
        </p:txBody>
      </p:sp>
    </p:spTree>
    <p:extLst>
      <p:ext uri="{BB962C8B-B14F-4D97-AF65-F5344CB8AC3E}">
        <p14:creationId xmlns:p14="http://schemas.microsoft.com/office/powerpoint/2010/main" val="3711723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5875" y="3075346"/>
            <a:ext cx="8670876" cy="1461188"/>
          </a:xfrm>
        </p:spPr>
        <p:txBody>
          <a:bodyPr>
            <a:normAutofit/>
          </a:bodyPr>
          <a:lstStyle/>
          <a:p>
            <a:pPr algn="ctr"/>
            <a:r>
              <a:rPr lang="ja-JP" altLang="en-US" sz="5400"/>
              <a:t>交流の幅を広げやすくなる</a:t>
            </a:r>
            <a:endParaRPr kumimoji="1" lang="ja-JP" altLang="en-US" sz="5400"/>
          </a:p>
        </p:txBody>
      </p:sp>
    </p:spTree>
    <p:extLst>
      <p:ext uri="{BB962C8B-B14F-4D97-AF65-F5344CB8AC3E}">
        <p14:creationId xmlns:p14="http://schemas.microsoft.com/office/powerpoint/2010/main" val="2714208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85875" y="3075346"/>
            <a:ext cx="8670876" cy="1461188"/>
          </a:xfrm>
        </p:spPr>
        <p:txBody>
          <a:bodyPr>
            <a:normAutofit/>
          </a:bodyPr>
          <a:lstStyle/>
          <a:p>
            <a:pPr algn="ctr"/>
            <a:r>
              <a:rPr kumimoji="1" lang="ja-JP" altLang="en-US" sz="5400"/>
              <a:t>自分自身をフルーツで表現</a:t>
            </a:r>
          </a:p>
        </p:txBody>
      </p:sp>
    </p:spTree>
    <p:extLst>
      <p:ext uri="{BB962C8B-B14F-4D97-AF65-F5344CB8AC3E}">
        <p14:creationId xmlns:p14="http://schemas.microsoft.com/office/powerpoint/2010/main" val="422395158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33C7EC0A-7041-4DC3-B705-B44A2A7017EC}" vid="{0B128B28-830F-4331-A4DE-01DA596DCCA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4272</TotalTime>
  <Words>531</Words>
  <Application>Microsoft Macintosh PowerPoint</Application>
  <PresentationFormat>ユーザー設定</PresentationFormat>
  <Paragraphs>59</Paragraphs>
  <Slides>21</Slides>
  <Notes>20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Calibri</vt:lpstr>
      <vt:lpstr>ＭＳ Ｐゴシック</vt:lpstr>
      <vt:lpstr>メイリオ</vt:lpstr>
      <vt:lpstr>游ゴシック</vt:lpstr>
      <vt:lpstr>Arial</vt:lpstr>
      <vt:lpstr>Office テーマ</vt:lpstr>
      <vt:lpstr>Funana</vt:lpstr>
      <vt:lpstr>目次</vt:lpstr>
      <vt:lpstr>コンセプト</vt:lpstr>
      <vt:lpstr>フルーツ ✖ コミュニケーション</vt:lpstr>
      <vt:lpstr>グループワークを効率的に行えないのはなぜか？</vt:lpstr>
      <vt:lpstr>初対面で「合わないな…」と思った人とのちに仲良くなった経験はありますか？</vt:lpstr>
      <vt:lpstr>お互いのことを知る ＝ 仕事の効率化</vt:lpstr>
      <vt:lpstr>交流の幅を広げやすくなる</vt:lpstr>
      <vt:lpstr>自分自身をフルーツで表現</vt:lpstr>
      <vt:lpstr>Funanaの使用</vt:lpstr>
      <vt:lpstr>フルーツ交換</vt:lpstr>
      <vt:lpstr>フルーツバスケット</vt:lpstr>
      <vt:lpstr>ミックスジュース</vt:lpstr>
      <vt:lpstr>PowerPoint プレゼンテーション</vt:lpstr>
      <vt:lpstr>果実園</vt:lpstr>
      <vt:lpstr>フルーツサンド</vt:lpstr>
      <vt:lpstr>Funanaの活用</vt:lpstr>
      <vt:lpstr>グループワークでの使用</vt:lpstr>
      <vt:lpstr>名刺にQRコードを印字</vt:lpstr>
      <vt:lpstr>PowerPoint プレゼンテーション</vt:lpstr>
      <vt:lpstr>コミュニケーションの促進</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Funana</dc:title>
  <dc:creator>齋藤 成人</dc:creator>
  <cp:lastModifiedBy>宮崎 和樹</cp:lastModifiedBy>
  <cp:revision>20</cp:revision>
  <dcterms:created xsi:type="dcterms:W3CDTF">2018-06-11T05:55:25Z</dcterms:created>
  <dcterms:modified xsi:type="dcterms:W3CDTF">2018-06-14T05:38:05Z</dcterms:modified>
</cp:coreProperties>
</file>