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62" r:id="rId5"/>
    <p:sldId id="264" r:id="rId6"/>
    <p:sldId id="266" r:id="rId7"/>
    <p:sldId id="265" r:id="rId8"/>
    <p:sldId id="267" r:id="rId9"/>
    <p:sldId id="274" r:id="rId10"/>
    <p:sldId id="268" r:id="rId11"/>
    <p:sldId id="270" r:id="rId12"/>
    <p:sldId id="269" r:id="rId13"/>
    <p:sldId id="271" r:id="rId14"/>
    <p:sldId id="272" r:id="rId15"/>
    <p:sldId id="273" r:id="rId16"/>
    <p:sldId id="261" r:id="rId17"/>
  </p:sldIdLst>
  <p:sldSz cx="10691813" cy="755967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33CC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5" autoAdjust="0"/>
    <p:restoredTop sz="78961"/>
  </p:normalViewPr>
  <p:slideViewPr>
    <p:cSldViewPr snapToGrid="0">
      <p:cViewPr varScale="1">
        <p:scale>
          <a:sx n="91" d="100"/>
          <a:sy n="91" d="100"/>
        </p:scale>
        <p:origin x="1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84BB9-E5BE-9C4B-B464-6F4CBDEBFE50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EE82F-7875-8F43-B19A-046036A8F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09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EE82F-7875-8F43-B19A-046036A8FC5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227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EE82F-7875-8F43-B19A-046036A8FC5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00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EE82F-7875-8F43-B19A-046036A8FC5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934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EE82F-7875-8F43-B19A-046036A8FC5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504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EE82F-7875-8F43-B19A-046036A8FC5E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856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EE82F-7875-8F43-B19A-046036A8FC5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460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EE82F-7875-8F43-B19A-046036A8FC5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167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EE82F-7875-8F43-B19A-046036A8FC5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325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EE82F-7875-8F43-B19A-046036A8FC5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257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EE82F-7875-8F43-B19A-046036A8FC5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635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EE82F-7875-8F43-B19A-046036A8FC5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245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EE82F-7875-8F43-B19A-046036A8FC5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06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EE82F-7875-8F43-B19A-046036A8FC5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094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EE82F-7875-8F43-B19A-046036A8FC5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622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EE82F-7875-8F43-B19A-046036A8FC5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669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 userDrawn="1"/>
        </p:nvSpPr>
        <p:spPr>
          <a:xfrm>
            <a:off x="0" y="0"/>
            <a:ext cx="10691813" cy="4591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4987" y="3228506"/>
            <a:ext cx="7991764" cy="1048063"/>
          </a:xfrm>
        </p:spPr>
        <p:txBody>
          <a:bodyPr anchor="b"/>
          <a:lstStyle>
            <a:lvl1pPr algn="r">
              <a:defRPr sz="6614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タイトル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64987" y="4811277"/>
            <a:ext cx="7991764" cy="474721"/>
          </a:xfrm>
        </p:spPr>
        <p:txBody>
          <a:bodyPr/>
          <a:lstStyle>
            <a:lvl1pPr marL="0" indent="0" algn="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 dirty="0"/>
              <a:t>サブタイトル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A710-8DCF-41AD-B432-F49C9633E7CA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DF50-36BD-4269-B497-7567EBB69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3" name="フリーフォーム 32"/>
          <p:cNvSpPr/>
          <p:nvPr userDrawn="1"/>
        </p:nvSpPr>
        <p:spPr>
          <a:xfrm>
            <a:off x="-12240" y="110141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8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8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リーフォーム 34"/>
          <p:cNvSpPr/>
          <p:nvPr userDrawn="1"/>
        </p:nvSpPr>
        <p:spPr>
          <a:xfrm>
            <a:off x="-12240" y="1606227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8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8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リーフォーム 36"/>
          <p:cNvSpPr/>
          <p:nvPr userDrawn="1"/>
        </p:nvSpPr>
        <p:spPr>
          <a:xfrm>
            <a:off x="-12240" y="3102314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7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7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-12240" y="4598400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8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8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>
            <a:off x="-12240" y="6094486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7 h 1231097"/>
              <a:gd name="connsiteX4" fmla="*/ 0 w 938627"/>
              <a:gd name="connsiteY4" fmla="*/ 1138088 h 1231097"/>
              <a:gd name="connsiteX5" fmla="*/ 0 w 938627"/>
              <a:gd name="connsiteY5" fmla="*/ 93010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7"/>
                </a:cubicBezTo>
                <a:lnTo>
                  <a:pt x="0" y="1138088"/>
                </a:lnTo>
                <a:lnTo>
                  <a:pt x="0" y="93010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76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A710-8DCF-41AD-B432-F49C9633E7CA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DF50-36BD-4269-B497-7567EBB69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フリーフォーム 11"/>
          <p:cNvSpPr/>
          <p:nvPr userDrawn="1"/>
        </p:nvSpPr>
        <p:spPr>
          <a:xfrm>
            <a:off x="-12240" y="110141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8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8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 userDrawn="1"/>
        </p:nvSpPr>
        <p:spPr>
          <a:xfrm>
            <a:off x="-12240" y="1606227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8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8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 userDrawn="1"/>
        </p:nvSpPr>
        <p:spPr>
          <a:xfrm>
            <a:off x="-12240" y="3102314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7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7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 userDrawn="1"/>
        </p:nvSpPr>
        <p:spPr>
          <a:xfrm>
            <a:off x="-12240" y="4598400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8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8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/>
          <p:cNvSpPr/>
          <p:nvPr userDrawn="1"/>
        </p:nvSpPr>
        <p:spPr>
          <a:xfrm>
            <a:off x="-12240" y="6094486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7 h 1231097"/>
              <a:gd name="connsiteX4" fmla="*/ 0 w 938627"/>
              <a:gd name="connsiteY4" fmla="*/ 1138088 h 1231097"/>
              <a:gd name="connsiteX5" fmla="*/ 0 w 938627"/>
              <a:gd name="connsiteY5" fmla="*/ 93010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7"/>
                </a:cubicBezTo>
                <a:lnTo>
                  <a:pt x="0" y="1138088"/>
                </a:lnTo>
                <a:lnTo>
                  <a:pt x="0" y="93010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21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5874" y="402483"/>
            <a:ext cx="6231808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A710-8DCF-41AD-B432-F49C9633E7CA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DF50-36BD-4269-B497-7567EBB69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フリーフォーム 11"/>
          <p:cNvSpPr/>
          <p:nvPr userDrawn="1"/>
        </p:nvSpPr>
        <p:spPr>
          <a:xfrm>
            <a:off x="-12240" y="110141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8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8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 userDrawn="1"/>
        </p:nvSpPr>
        <p:spPr>
          <a:xfrm>
            <a:off x="-12240" y="1606227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8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8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 userDrawn="1"/>
        </p:nvSpPr>
        <p:spPr>
          <a:xfrm>
            <a:off x="-12240" y="3102314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7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7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 userDrawn="1"/>
        </p:nvSpPr>
        <p:spPr>
          <a:xfrm>
            <a:off x="-12240" y="4598400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8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8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/>
          <p:cNvSpPr/>
          <p:nvPr userDrawn="1"/>
        </p:nvSpPr>
        <p:spPr>
          <a:xfrm>
            <a:off x="-12240" y="6094486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7 h 1231097"/>
              <a:gd name="connsiteX4" fmla="*/ 0 w 938627"/>
              <a:gd name="connsiteY4" fmla="*/ 1138088 h 1231097"/>
              <a:gd name="connsiteX5" fmla="*/ 0 w 938627"/>
              <a:gd name="connsiteY5" fmla="*/ 93010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7"/>
                </a:cubicBezTo>
                <a:lnTo>
                  <a:pt x="0" y="1138088"/>
                </a:lnTo>
                <a:lnTo>
                  <a:pt x="0" y="93010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20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74" y="348236"/>
            <a:ext cx="8670877" cy="8592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74" y="1609933"/>
            <a:ext cx="8670877" cy="51990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A710-8DCF-41AD-B432-F49C9633E7CA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DF50-36BD-4269-B497-7567EBB69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5" name="フリーフォーム 24"/>
          <p:cNvSpPr/>
          <p:nvPr userDrawn="1"/>
        </p:nvSpPr>
        <p:spPr>
          <a:xfrm>
            <a:off x="-12240" y="110141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8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8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/>
          <p:cNvSpPr/>
          <p:nvPr userDrawn="1"/>
        </p:nvSpPr>
        <p:spPr>
          <a:xfrm>
            <a:off x="-12240" y="1606227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8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8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 userDrawn="1"/>
        </p:nvSpPr>
        <p:spPr>
          <a:xfrm>
            <a:off x="-12240" y="3102314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7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7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/>
          <p:cNvSpPr/>
          <p:nvPr userDrawn="1"/>
        </p:nvSpPr>
        <p:spPr>
          <a:xfrm>
            <a:off x="-12240" y="4598400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8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8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/>
          <p:cNvSpPr/>
          <p:nvPr userDrawn="1"/>
        </p:nvSpPr>
        <p:spPr>
          <a:xfrm>
            <a:off x="-12240" y="6094486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7 h 1231097"/>
              <a:gd name="connsiteX4" fmla="*/ 0 w 938627"/>
              <a:gd name="connsiteY4" fmla="*/ 1138088 h 1231097"/>
              <a:gd name="connsiteX5" fmla="*/ 0 w 938627"/>
              <a:gd name="connsiteY5" fmla="*/ 93010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7"/>
                </a:cubicBezTo>
                <a:lnTo>
                  <a:pt x="0" y="1138088"/>
                </a:lnTo>
                <a:lnTo>
                  <a:pt x="0" y="93010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02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74" y="1148592"/>
            <a:ext cx="866530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5874" y="4601835"/>
            <a:ext cx="866530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bg1">
                    <a:lumMod val="50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A710-8DCF-41AD-B432-F49C9633E7CA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DF50-36BD-4269-B497-7567EBB69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フリーフォーム 11"/>
          <p:cNvSpPr/>
          <p:nvPr userDrawn="1"/>
        </p:nvSpPr>
        <p:spPr>
          <a:xfrm>
            <a:off x="-12240" y="110141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8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8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 userDrawn="1"/>
        </p:nvSpPr>
        <p:spPr>
          <a:xfrm>
            <a:off x="-12240" y="1606227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8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8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 userDrawn="1"/>
        </p:nvSpPr>
        <p:spPr>
          <a:xfrm>
            <a:off x="-12240" y="3102314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7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7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 userDrawn="1"/>
        </p:nvSpPr>
        <p:spPr>
          <a:xfrm>
            <a:off x="-12240" y="4598400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8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8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/>
          <p:cNvSpPr/>
          <p:nvPr userDrawn="1"/>
        </p:nvSpPr>
        <p:spPr>
          <a:xfrm>
            <a:off x="-12240" y="6094486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7 h 1231097"/>
              <a:gd name="connsiteX4" fmla="*/ 0 w 938627"/>
              <a:gd name="connsiteY4" fmla="*/ 1138088 h 1231097"/>
              <a:gd name="connsiteX5" fmla="*/ 0 w 938627"/>
              <a:gd name="connsiteY5" fmla="*/ 93010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7"/>
                </a:cubicBezTo>
                <a:lnTo>
                  <a:pt x="0" y="1138088"/>
                </a:lnTo>
                <a:lnTo>
                  <a:pt x="0" y="93010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26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5874" y="2012414"/>
            <a:ext cx="4161533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6894" y="2012414"/>
            <a:ext cx="4161533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A710-8DCF-41AD-B432-F49C9633E7CA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DF50-36BD-4269-B497-7567EBB69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リーフォーム 13"/>
          <p:cNvSpPr/>
          <p:nvPr userDrawn="1"/>
        </p:nvSpPr>
        <p:spPr>
          <a:xfrm>
            <a:off x="-12240" y="110141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8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8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 userDrawn="1"/>
        </p:nvSpPr>
        <p:spPr>
          <a:xfrm>
            <a:off x="-12240" y="1606227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8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8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/>
          <p:cNvSpPr/>
          <p:nvPr userDrawn="1"/>
        </p:nvSpPr>
        <p:spPr>
          <a:xfrm>
            <a:off x="-12240" y="3102314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7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7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/>
          <p:cNvSpPr/>
          <p:nvPr userDrawn="1"/>
        </p:nvSpPr>
        <p:spPr>
          <a:xfrm>
            <a:off x="-12240" y="4598400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8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8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 17"/>
          <p:cNvSpPr/>
          <p:nvPr userDrawn="1"/>
        </p:nvSpPr>
        <p:spPr>
          <a:xfrm>
            <a:off x="-12240" y="6094486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7 h 1231097"/>
              <a:gd name="connsiteX4" fmla="*/ 0 w 938627"/>
              <a:gd name="connsiteY4" fmla="*/ 1138088 h 1231097"/>
              <a:gd name="connsiteX5" fmla="*/ 0 w 938627"/>
              <a:gd name="connsiteY5" fmla="*/ 93010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7"/>
                </a:cubicBezTo>
                <a:lnTo>
                  <a:pt x="0" y="1138088"/>
                </a:lnTo>
                <a:lnTo>
                  <a:pt x="0" y="93010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04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74" y="402484"/>
            <a:ext cx="8672270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5874" y="1853171"/>
            <a:ext cx="417463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5874" y="2761381"/>
            <a:ext cx="4174634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61557" y="1853171"/>
            <a:ext cx="419519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61557" y="2761381"/>
            <a:ext cx="4195194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A710-8DCF-41AD-B432-F49C9633E7CA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DF50-36BD-4269-B497-7567EBB69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フリーフォーム 14"/>
          <p:cNvSpPr/>
          <p:nvPr userDrawn="1"/>
        </p:nvSpPr>
        <p:spPr>
          <a:xfrm>
            <a:off x="-12240" y="110141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8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8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/>
          <p:cNvSpPr/>
          <p:nvPr userDrawn="1"/>
        </p:nvSpPr>
        <p:spPr>
          <a:xfrm>
            <a:off x="-12240" y="1606227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8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8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/>
          <p:cNvSpPr/>
          <p:nvPr userDrawn="1"/>
        </p:nvSpPr>
        <p:spPr>
          <a:xfrm>
            <a:off x="-12240" y="3102314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7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7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 17"/>
          <p:cNvSpPr/>
          <p:nvPr userDrawn="1"/>
        </p:nvSpPr>
        <p:spPr>
          <a:xfrm>
            <a:off x="-12240" y="4598400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8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8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 18"/>
          <p:cNvSpPr/>
          <p:nvPr userDrawn="1"/>
        </p:nvSpPr>
        <p:spPr>
          <a:xfrm>
            <a:off x="-12240" y="6094486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7 h 1231097"/>
              <a:gd name="connsiteX4" fmla="*/ 0 w 938627"/>
              <a:gd name="connsiteY4" fmla="*/ 1138088 h 1231097"/>
              <a:gd name="connsiteX5" fmla="*/ 0 w 938627"/>
              <a:gd name="connsiteY5" fmla="*/ 93010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7"/>
                </a:cubicBezTo>
                <a:lnTo>
                  <a:pt x="0" y="1138088"/>
                </a:lnTo>
                <a:lnTo>
                  <a:pt x="0" y="93010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07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A710-8DCF-41AD-B432-F49C9633E7CA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DF50-36BD-4269-B497-7567EBB69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フリーフォーム 10"/>
          <p:cNvSpPr/>
          <p:nvPr userDrawn="1"/>
        </p:nvSpPr>
        <p:spPr>
          <a:xfrm>
            <a:off x="-12240" y="110141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8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8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 11"/>
          <p:cNvSpPr/>
          <p:nvPr userDrawn="1"/>
        </p:nvSpPr>
        <p:spPr>
          <a:xfrm>
            <a:off x="-12240" y="1606227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8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8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 userDrawn="1"/>
        </p:nvSpPr>
        <p:spPr>
          <a:xfrm>
            <a:off x="-12240" y="3102314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7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7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 userDrawn="1"/>
        </p:nvSpPr>
        <p:spPr>
          <a:xfrm>
            <a:off x="-12240" y="4598400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8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8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 userDrawn="1"/>
        </p:nvSpPr>
        <p:spPr>
          <a:xfrm>
            <a:off x="-12240" y="6094486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7 h 1231097"/>
              <a:gd name="connsiteX4" fmla="*/ 0 w 938627"/>
              <a:gd name="connsiteY4" fmla="*/ 1138088 h 1231097"/>
              <a:gd name="connsiteX5" fmla="*/ 0 w 938627"/>
              <a:gd name="connsiteY5" fmla="*/ 93010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7"/>
                </a:cubicBezTo>
                <a:lnTo>
                  <a:pt x="0" y="1138088"/>
                </a:lnTo>
                <a:lnTo>
                  <a:pt x="0" y="93010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18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A710-8DCF-41AD-B432-F49C9633E7CA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DF50-36BD-4269-B497-7567EBB69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24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74" y="503978"/>
            <a:ext cx="3924301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0" y="1088455"/>
            <a:ext cx="4605092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5874" y="2267902"/>
            <a:ext cx="3924301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A710-8DCF-41AD-B432-F49C9633E7CA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DF50-36BD-4269-B497-7567EBB69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フリーフォーム 12"/>
          <p:cNvSpPr/>
          <p:nvPr userDrawn="1"/>
        </p:nvSpPr>
        <p:spPr>
          <a:xfrm>
            <a:off x="-12240" y="110141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8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8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 userDrawn="1"/>
        </p:nvSpPr>
        <p:spPr>
          <a:xfrm>
            <a:off x="-12240" y="1606227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8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8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 userDrawn="1"/>
        </p:nvSpPr>
        <p:spPr>
          <a:xfrm>
            <a:off x="-12240" y="3102314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7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7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/>
          <p:cNvSpPr/>
          <p:nvPr userDrawn="1"/>
        </p:nvSpPr>
        <p:spPr>
          <a:xfrm>
            <a:off x="-12240" y="4598400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8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8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/>
          <p:cNvSpPr/>
          <p:nvPr userDrawn="1"/>
        </p:nvSpPr>
        <p:spPr>
          <a:xfrm>
            <a:off x="-12240" y="6094486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7 h 1231097"/>
              <a:gd name="connsiteX4" fmla="*/ 0 w 938627"/>
              <a:gd name="connsiteY4" fmla="*/ 1138088 h 1231097"/>
              <a:gd name="connsiteX5" fmla="*/ 0 w 938627"/>
              <a:gd name="connsiteY5" fmla="*/ 93010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7"/>
                </a:cubicBezTo>
                <a:lnTo>
                  <a:pt x="0" y="1138088"/>
                </a:lnTo>
                <a:lnTo>
                  <a:pt x="0" y="93010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66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73" y="503978"/>
            <a:ext cx="396240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07803" y="1088455"/>
            <a:ext cx="455034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5873" y="2267902"/>
            <a:ext cx="39624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A710-8DCF-41AD-B432-F49C9633E7CA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DF50-36BD-4269-B497-7567EBB69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フリーフォーム 12"/>
          <p:cNvSpPr/>
          <p:nvPr userDrawn="1"/>
        </p:nvSpPr>
        <p:spPr>
          <a:xfrm>
            <a:off x="-12240" y="110141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8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8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 userDrawn="1"/>
        </p:nvSpPr>
        <p:spPr>
          <a:xfrm>
            <a:off x="-12240" y="1606227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8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8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 userDrawn="1"/>
        </p:nvSpPr>
        <p:spPr>
          <a:xfrm>
            <a:off x="-12240" y="3102314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7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7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/>
          <p:cNvSpPr/>
          <p:nvPr userDrawn="1"/>
        </p:nvSpPr>
        <p:spPr>
          <a:xfrm>
            <a:off x="-12240" y="4598400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8 h 1231097"/>
              <a:gd name="connsiteX4" fmla="*/ 0 w 938627"/>
              <a:gd name="connsiteY4" fmla="*/ 1138088 h 1231097"/>
              <a:gd name="connsiteX5" fmla="*/ 0 w 938627"/>
              <a:gd name="connsiteY5" fmla="*/ 93009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8"/>
                </a:cubicBezTo>
                <a:lnTo>
                  <a:pt x="0" y="1138088"/>
                </a:lnTo>
                <a:lnTo>
                  <a:pt x="0" y="93009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/>
          <p:cNvSpPr/>
          <p:nvPr userDrawn="1"/>
        </p:nvSpPr>
        <p:spPr>
          <a:xfrm>
            <a:off x="-12240" y="6094486"/>
            <a:ext cx="1031415" cy="1352797"/>
          </a:xfrm>
          <a:custGeom>
            <a:avLst/>
            <a:gdLst>
              <a:gd name="connsiteX0" fmla="*/ 323078 w 938627"/>
              <a:gd name="connsiteY0" fmla="*/ 0 h 1231097"/>
              <a:gd name="connsiteX1" fmla="*/ 938627 w 938627"/>
              <a:gd name="connsiteY1" fmla="*/ 615549 h 1231097"/>
              <a:gd name="connsiteX2" fmla="*/ 323078 w 938627"/>
              <a:gd name="connsiteY2" fmla="*/ 1231097 h 1231097"/>
              <a:gd name="connsiteX3" fmla="*/ 56213 w 938627"/>
              <a:gd name="connsiteY3" fmla="*/ 1170397 h 1231097"/>
              <a:gd name="connsiteX4" fmla="*/ 0 w 938627"/>
              <a:gd name="connsiteY4" fmla="*/ 1138088 h 1231097"/>
              <a:gd name="connsiteX5" fmla="*/ 0 w 938627"/>
              <a:gd name="connsiteY5" fmla="*/ 93010 h 1231097"/>
              <a:gd name="connsiteX6" fmla="*/ 56213 w 938627"/>
              <a:gd name="connsiteY6" fmla="*/ 60700 h 1231097"/>
              <a:gd name="connsiteX7" fmla="*/ 323078 w 938627"/>
              <a:gd name="connsiteY7" fmla="*/ 0 h 123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627" h="1231097">
                <a:moveTo>
                  <a:pt x="323078" y="0"/>
                </a:moveTo>
                <a:cubicBezTo>
                  <a:pt x="663036" y="0"/>
                  <a:pt x="938627" y="275591"/>
                  <a:pt x="938627" y="615549"/>
                </a:cubicBezTo>
                <a:cubicBezTo>
                  <a:pt x="938627" y="955507"/>
                  <a:pt x="663036" y="1231097"/>
                  <a:pt x="323078" y="1231097"/>
                </a:cubicBezTo>
                <a:cubicBezTo>
                  <a:pt x="227465" y="1231097"/>
                  <a:pt x="136944" y="1209298"/>
                  <a:pt x="56213" y="1170397"/>
                </a:cubicBezTo>
                <a:lnTo>
                  <a:pt x="0" y="1138088"/>
                </a:lnTo>
                <a:lnTo>
                  <a:pt x="0" y="93010"/>
                </a:lnTo>
                <a:lnTo>
                  <a:pt x="56213" y="60700"/>
                </a:lnTo>
                <a:cubicBezTo>
                  <a:pt x="136944" y="21800"/>
                  <a:pt x="227465" y="0"/>
                  <a:pt x="323078" y="0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63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0691813" cy="7559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5875" y="402484"/>
            <a:ext cx="867087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5875" y="2012414"/>
            <a:ext cx="867087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5874" y="7006700"/>
            <a:ext cx="185484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A710-8DCF-41AD-B432-F49C9633E7CA}" type="datetimeFigureOut">
              <a:rPr kumimoji="1" lang="ja-JP" altLang="en-US" smtClean="0"/>
              <a:t>2018/6/11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7069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0025" y="7006700"/>
            <a:ext cx="213672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EDF50-36BD-4269-B497-7567EBB69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07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bg1">
              <a:lumMod val="50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bg1">
              <a:lumMod val="50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bg1">
              <a:lumMod val="50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bg1">
              <a:lumMod val="50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bg1">
              <a:lumMod val="50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bg1">
              <a:lumMod val="50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Funana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/>
              <a:t>コミュニケーション支援サイト</a:t>
            </a:r>
            <a:r>
              <a:rPr lang="en-US" altLang="ja-JP" dirty="0"/>
              <a:t>〜</a:t>
            </a:r>
            <a:r>
              <a:rPr lang="ja-JP" altLang="en-US"/>
              <a:t>フルーツを添えて</a:t>
            </a:r>
            <a:r>
              <a:rPr lang="en-US" altLang="ja-JP" dirty="0"/>
              <a:t>〜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114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85875" y="3075346"/>
            <a:ext cx="8670876" cy="1461188"/>
          </a:xfrm>
        </p:spPr>
        <p:txBody>
          <a:bodyPr>
            <a:normAutofit/>
          </a:bodyPr>
          <a:lstStyle/>
          <a:p>
            <a:pPr algn="ctr"/>
            <a:r>
              <a:rPr lang="en-US" altLang="ja-JP" sz="5400" dirty="0" err="1"/>
              <a:t>Funana</a:t>
            </a:r>
            <a:r>
              <a:rPr lang="ja-JP" altLang="en-US" sz="5400"/>
              <a:t>の使用</a:t>
            </a:r>
            <a:endParaRPr kumimoji="1" lang="ja-JP" altLang="en-US" sz="5400"/>
          </a:p>
        </p:txBody>
      </p:sp>
    </p:spTree>
    <p:extLst>
      <p:ext uri="{BB962C8B-B14F-4D97-AF65-F5344CB8AC3E}">
        <p14:creationId xmlns:p14="http://schemas.microsoft.com/office/powerpoint/2010/main" val="222720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D8B21-9C5E-3342-A88B-F33420E7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559E1F-CB91-2544-BC4B-A1C02610EE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FA0474-F816-E041-A55F-734B6205EE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08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85875" y="3075346"/>
            <a:ext cx="8670876" cy="146118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5400" dirty="0" err="1"/>
              <a:t>Funana</a:t>
            </a:r>
            <a:r>
              <a:rPr kumimoji="1" lang="ja-JP" altLang="en-US" sz="5400"/>
              <a:t>の活用</a:t>
            </a:r>
          </a:p>
        </p:txBody>
      </p:sp>
    </p:spTree>
    <p:extLst>
      <p:ext uri="{BB962C8B-B14F-4D97-AF65-F5344CB8AC3E}">
        <p14:creationId xmlns:p14="http://schemas.microsoft.com/office/powerpoint/2010/main" val="21097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85875" y="3075346"/>
            <a:ext cx="8670876" cy="1461188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5400"/>
              <a:t>グループワークでの使用</a:t>
            </a:r>
          </a:p>
        </p:txBody>
      </p:sp>
    </p:spTree>
    <p:extLst>
      <p:ext uri="{BB962C8B-B14F-4D97-AF65-F5344CB8AC3E}">
        <p14:creationId xmlns:p14="http://schemas.microsoft.com/office/powerpoint/2010/main" val="4046696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85875" y="3075346"/>
            <a:ext cx="8670876" cy="1461188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5400"/>
              <a:t>名刺に</a:t>
            </a:r>
            <a:r>
              <a:rPr kumimoji="1" lang="en-US" altLang="ja-JP" sz="5400" dirty="0"/>
              <a:t>QR</a:t>
            </a:r>
            <a:r>
              <a:rPr kumimoji="1" lang="ja-JP" altLang="en-US" sz="5400"/>
              <a:t>コードを印字</a:t>
            </a:r>
          </a:p>
        </p:txBody>
      </p:sp>
    </p:spTree>
    <p:extLst>
      <p:ext uri="{BB962C8B-B14F-4D97-AF65-F5344CB8AC3E}">
        <p14:creationId xmlns:p14="http://schemas.microsoft.com/office/powerpoint/2010/main" val="4216379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85875" y="3075346"/>
            <a:ext cx="8670876" cy="1461188"/>
          </a:xfrm>
        </p:spPr>
        <p:txBody>
          <a:bodyPr>
            <a:normAutofit/>
          </a:bodyPr>
          <a:lstStyle/>
          <a:p>
            <a:pPr algn="ctr"/>
            <a:endParaRPr kumimoji="1" lang="ja-JP" altLang="en-US" sz="5400"/>
          </a:p>
        </p:txBody>
      </p:sp>
    </p:spTree>
    <p:extLst>
      <p:ext uri="{BB962C8B-B14F-4D97-AF65-F5344CB8AC3E}">
        <p14:creationId xmlns:p14="http://schemas.microsoft.com/office/powerpoint/2010/main" val="3913710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85875" y="3075346"/>
            <a:ext cx="8670876" cy="1461188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5400"/>
              <a:t>コミュニケーションの促進</a:t>
            </a:r>
          </a:p>
        </p:txBody>
      </p:sp>
    </p:spTree>
    <p:extLst>
      <p:ext uri="{BB962C8B-B14F-4D97-AF65-F5344CB8AC3E}">
        <p14:creationId xmlns:p14="http://schemas.microsoft.com/office/powerpoint/2010/main" val="25768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/>
              <a:t>コンセプト</a:t>
            </a:r>
            <a:endParaRPr lang="en-US" altLang="ja-JP" dirty="0"/>
          </a:p>
          <a:p>
            <a:r>
              <a:rPr lang="ja-JP" altLang="en-US"/>
              <a:t>使用方法</a:t>
            </a:r>
            <a:endParaRPr lang="en-US" altLang="ja-JP" dirty="0"/>
          </a:p>
          <a:p>
            <a:r>
              <a:rPr lang="ja-JP" altLang="en-US"/>
              <a:t>活用方法</a:t>
            </a:r>
            <a:endParaRPr lang="en-US" altLang="ja-JP" dirty="0"/>
          </a:p>
          <a:p>
            <a:r>
              <a:rPr lang="ja-JP" altLang="en-US"/>
              <a:t>まとめ</a:t>
            </a:r>
            <a:endParaRPr lang="en-US" altLang="ja-JP" dirty="0"/>
          </a:p>
          <a:p>
            <a:r>
              <a:rPr kumimoji="1" lang="ja-JP" altLang="en-US"/>
              <a:t>質疑応答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9953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85875" y="3075346"/>
            <a:ext cx="8670876" cy="1461188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5400"/>
              <a:t>コンセプト</a:t>
            </a:r>
          </a:p>
        </p:txBody>
      </p:sp>
    </p:spTree>
    <p:extLst>
      <p:ext uri="{BB962C8B-B14F-4D97-AF65-F5344CB8AC3E}">
        <p14:creationId xmlns:p14="http://schemas.microsoft.com/office/powerpoint/2010/main" val="149878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85875" y="3075346"/>
            <a:ext cx="8670876" cy="1461188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800"/>
              <a:t>フルーツ✖️コミュニケーション</a:t>
            </a:r>
          </a:p>
        </p:txBody>
      </p:sp>
    </p:spTree>
    <p:extLst>
      <p:ext uri="{BB962C8B-B14F-4D97-AF65-F5344CB8AC3E}">
        <p14:creationId xmlns:p14="http://schemas.microsoft.com/office/powerpoint/2010/main" val="64466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85875" y="3075346"/>
            <a:ext cx="8670876" cy="1461188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sz="5400"/>
              <a:t>グループワークを効率的に行えないのはなぜか？</a:t>
            </a:r>
          </a:p>
        </p:txBody>
      </p:sp>
    </p:spTree>
    <p:extLst>
      <p:ext uri="{BB962C8B-B14F-4D97-AF65-F5344CB8AC3E}">
        <p14:creationId xmlns:p14="http://schemas.microsoft.com/office/powerpoint/2010/main" val="404609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85875" y="3075346"/>
            <a:ext cx="8670876" cy="1461188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sz="5400"/>
              <a:t>初対面で「合わないな</a:t>
            </a:r>
            <a:r>
              <a:rPr kumimoji="1" lang="en-US" altLang="ja-JP" sz="5400" dirty="0"/>
              <a:t>…</a:t>
            </a:r>
            <a:r>
              <a:rPr kumimoji="1" lang="ja-JP" altLang="en-US" sz="5400"/>
              <a:t>」と思った人とのちに仲良くなった経験はありますか？</a:t>
            </a:r>
          </a:p>
        </p:txBody>
      </p:sp>
    </p:spTree>
    <p:extLst>
      <p:ext uri="{BB962C8B-B14F-4D97-AF65-F5344CB8AC3E}">
        <p14:creationId xmlns:p14="http://schemas.microsoft.com/office/powerpoint/2010/main" val="136711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85875" y="3075346"/>
            <a:ext cx="8670876" cy="1461188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sz="5400"/>
              <a:t>お互いのことを知る</a:t>
            </a:r>
            <a:br>
              <a:rPr lang="en-US" altLang="ja-JP" sz="5400" dirty="0"/>
            </a:br>
            <a:r>
              <a:rPr lang="ja-JP" altLang="en-US" sz="5400"/>
              <a:t>＝</a:t>
            </a:r>
            <a:br>
              <a:rPr lang="en-US" altLang="ja-JP" sz="5400" dirty="0"/>
            </a:br>
            <a:r>
              <a:rPr lang="ja-JP" altLang="en-US" sz="5400"/>
              <a:t>仕事の効率化</a:t>
            </a:r>
            <a:endParaRPr kumimoji="1" lang="ja-JP" altLang="en-US" sz="5400"/>
          </a:p>
        </p:txBody>
      </p:sp>
    </p:spTree>
    <p:extLst>
      <p:ext uri="{BB962C8B-B14F-4D97-AF65-F5344CB8AC3E}">
        <p14:creationId xmlns:p14="http://schemas.microsoft.com/office/powerpoint/2010/main" val="3711723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85875" y="3075346"/>
            <a:ext cx="8670876" cy="1461188"/>
          </a:xfrm>
        </p:spPr>
        <p:txBody>
          <a:bodyPr>
            <a:normAutofit/>
          </a:bodyPr>
          <a:lstStyle/>
          <a:p>
            <a:pPr algn="ctr"/>
            <a:r>
              <a:rPr lang="ja-JP" altLang="en-US" sz="5400"/>
              <a:t>交流の幅を広げやすくなる</a:t>
            </a:r>
            <a:endParaRPr kumimoji="1" lang="ja-JP" altLang="en-US" sz="5400"/>
          </a:p>
        </p:txBody>
      </p:sp>
    </p:spTree>
    <p:extLst>
      <p:ext uri="{BB962C8B-B14F-4D97-AF65-F5344CB8AC3E}">
        <p14:creationId xmlns:p14="http://schemas.microsoft.com/office/powerpoint/2010/main" val="271420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85875" y="3075346"/>
            <a:ext cx="8670876" cy="1461188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5400"/>
              <a:t>自分自身をフルーツで表現</a:t>
            </a:r>
          </a:p>
        </p:txBody>
      </p:sp>
    </p:spTree>
    <p:extLst>
      <p:ext uri="{BB962C8B-B14F-4D97-AF65-F5344CB8AC3E}">
        <p14:creationId xmlns:p14="http://schemas.microsoft.com/office/powerpoint/2010/main" val="422395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33C7EC0A-7041-4DC3-B705-B44A2A7017EC}" vid="{0B128B28-830F-4331-A4DE-01DA596DCCA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4247</TotalTime>
  <Words>103</Words>
  <Application>Microsoft Macintosh PowerPoint</Application>
  <PresentationFormat>ユーザー設定</PresentationFormat>
  <Paragraphs>36</Paragraphs>
  <Slides>16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ＭＳ Ｐゴシック</vt:lpstr>
      <vt:lpstr>メイリオ</vt:lpstr>
      <vt:lpstr>游ゴシック</vt:lpstr>
      <vt:lpstr>Arial</vt:lpstr>
      <vt:lpstr>Calibri</vt:lpstr>
      <vt:lpstr>Office テーマ</vt:lpstr>
      <vt:lpstr>Funana</vt:lpstr>
      <vt:lpstr>目次</vt:lpstr>
      <vt:lpstr>コンセプト</vt:lpstr>
      <vt:lpstr>フルーツ✖️コミュニケーション</vt:lpstr>
      <vt:lpstr>グループワークを効率的に行えないのはなぜか？</vt:lpstr>
      <vt:lpstr>初対面で「合わないな…」と思った人とのちに仲良くなった経験はありますか？</vt:lpstr>
      <vt:lpstr>お互いのことを知る ＝ 仕事の効率化</vt:lpstr>
      <vt:lpstr>交流の幅を広げやすくなる</vt:lpstr>
      <vt:lpstr>自分自身をフルーツで表現</vt:lpstr>
      <vt:lpstr>Funanaの使用</vt:lpstr>
      <vt:lpstr>PowerPoint プレゼンテーション</vt:lpstr>
      <vt:lpstr>Funanaの活用</vt:lpstr>
      <vt:lpstr>グループワークでの使用</vt:lpstr>
      <vt:lpstr>名刺にQRコードを印字</vt:lpstr>
      <vt:lpstr>PowerPoint プレゼンテーション</vt:lpstr>
      <vt:lpstr>コミュニケーションの促進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Funana</dc:title>
  <dc:creator>齋藤 成人</dc:creator>
  <cp:lastModifiedBy>齋藤 成人</cp:lastModifiedBy>
  <cp:revision>17</cp:revision>
  <dcterms:created xsi:type="dcterms:W3CDTF">2018-06-11T05:55:25Z</dcterms:created>
  <dcterms:modified xsi:type="dcterms:W3CDTF">2018-06-14T04:42:52Z</dcterms:modified>
</cp:coreProperties>
</file>