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2" r:id="rId4"/>
    <p:sldId id="266" r:id="rId5"/>
    <p:sldId id="264" r:id="rId6"/>
    <p:sldId id="269" r:id="rId7"/>
    <p:sldId id="263" r:id="rId8"/>
    <p:sldId id="270" r:id="rId9"/>
    <p:sldId id="265" r:id="rId10"/>
    <p:sldId id="267" r:id="rId11"/>
  </p:sldIdLst>
  <p:sldSz cx="10691813" cy="7559675"/>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33CC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73" autoAdjust="0"/>
    <p:restoredTop sz="95401" autoAdjust="0"/>
  </p:normalViewPr>
  <p:slideViewPr>
    <p:cSldViewPr snapToGrid="0">
      <p:cViewPr>
        <p:scale>
          <a:sx n="90" d="100"/>
          <a:sy n="90"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55C668-C222-40C5-8008-21F7D0A7987C}" type="datetimeFigureOut">
              <a:rPr kumimoji="1" lang="ja-JP" altLang="en-US" smtClean="0"/>
              <a:t>2018/6/14</a:t>
            </a:fld>
            <a:endParaRPr kumimoji="1" lang="ja-JP" altLang="en-US"/>
          </a:p>
        </p:txBody>
      </p:sp>
      <p:sp>
        <p:nvSpPr>
          <p:cNvPr id="4" name="スライド イメージ プレースホルダー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B6565-B9C6-4A14-92C6-BF61272F0F85}" type="slidenum">
              <a:rPr kumimoji="1" lang="ja-JP" altLang="en-US" smtClean="0"/>
              <a:t>‹#›</a:t>
            </a:fld>
            <a:endParaRPr kumimoji="1" lang="ja-JP" altLang="en-US"/>
          </a:p>
        </p:txBody>
      </p:sp>
    </p:spTree>
    <p:extLst>
      <p:ext uri="{BB962C8B-B14F-4D97-AF65-F5344CB8AC3E}">
        <p14:creationId xmlns:p14="http://schemas.microsoft.com/office/powerpoint/2010/main" val="39749411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実際に</a:t>
            </a:r>
            <a:r>
              <a:rPr kumimoji="1" lang="en-US" altLang="ja-JP" dirty="0"/>
              <a:t>QR</a:t>
            </a:r>
            <a:r>
              <a:rPr kumimoji="1" lang="ja-JP" altLang="en-US" dirty="0"/>
              <a:t>コードを読み込んだ後に画面上にフルーツが表示されるので、アニメーションで相手のフルーツが自分のアカウントにデータ登録されるようになる機能です。</a:t>
            </a:r>
          </a:p>
        </p:txBody>
      </p:sp>
      <p:sp>
        <p:nvSpPr>
          <p:cNvPr id="4" name="スライド番号プレースホルダー 3"/>
          <p:cNvSpPr>
            <a:spLocks noGrp="1"/>
          </p:cNvSpPr>
          <p:nvPr>
            <p:ph type="sldNum" sz="quarter" idx="10"/>
          </p:nvPr>
        </p:nvSpPr>
        <p:spPr/>
        <p:txBody>
          <a:bodyPr/>
          <a:lstStyle/>
          <a:p>
            <a:fld id="{B6BB6565-B9C6-4A14-92C6-BF61272F0F85}" type="slidenum">
              <a:rPr kumimoji="1" lang="ja-JP" altLang="en-US" smtClean="0"/>
              <a:t>3</a:t>
            </a:fld>
            <a:endParaRPr kumimoji="1" lang="ja-JP" altLang="en-US"/>
          </a:p>
        </p:txBody>
      </p:sp>
    </p:spTree>
    <p:extLst>
      <p:ext uri="{BB962C8B-B14F-4D97-AF65-F5344CB8AC3E}">
        <p14:creationId xmlns:p14="http://schemas.microsoft.com/office/powerpoint/2010/main" val="792868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Bluetooth</a:t>
            </a:r>
            <a:r>
              <a:rPr kumimoji="1" lang="ja-JP" altLang="en-US" dirty="0"/>
              <a:t>や</a:t>
            </a:r>
            <a:r>
              <a:rPr kumimoji="1" lang="en-US" altLang="ja-JP" dirty="0"/>
              <a:t>LINE</a:t>
            </a:r>
            <a:r>
              <a:rPr kumimoji="1" lang="ja-JP" altLang="en-US" dirty="0"/>
              <a:t>のフルフル機能などをまねて大勢の人と同時に交換することを</a:t>
            </a:r>
            <a:r>
              <a:rPr kumimoji="1" lang="en-US" altLang="ja-JP" dirty="0" err="1"/>
              <a:t>Funana</a:t>
            </a:r>
            <a:r>
              <a:rPr kumimoji="1" lang="ja-JP" altLang="en-US" dirty="0"/>
              <a:t>上でフルーツバスケットと呼び、バスケットの中にフルーツが入って友達として登録できるという活用方法です。</a:t>
            </a:r>
          </a:p>
        </p:txBody>
      </p:sp>
      <p:sp>
        <p:nvSpPr>
          <p:cNvPr id="4" name="スライド番号プレースホルダー 3"/>
          <p:cNvSpPr>
            <a:spLocks noGrp="1"/>
          </p:cNvSpPr>
          <p:nvPr>
            <p:ph type="sldNum" sz="quarter" idx="10"/>
          </p:nvPr>
        </p:nvSpPr>
        <p:spPr/>
        <p:txBody>
          <a:bodyPr/>
          <a:lstStyle/>
          <a:p>
            <a:fld id="{B6BB6565-B9C6-4A14-92C6-BF61272F0F85}" type="slidenum">
              <a:rPr kumimoji="1" lang="ja-JP" altLang="en-US" smtClean="0"/>
              <a:t>5</a:t>
            </a:fld>
            <a:endParaRPr kumimoji="1" lang="ja-JP" altLang="en-US"/>
          </a:p>
        </p:txBody>
      </p:sp>
    </p:spTree>
    <p:extLst>
      <p:ext uri="{BB962C8B-B14F-4D97-AF65-F5344CB8AC3E}">
        <p14:creationId xmlns:p14="http://schemas.microsoft.com/office/powerpoint/2010/main" val="144023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システムのコンセプトであるフルーツを生かして、集まりや飲み会などを開催する際にミックスジュースという名前の機能で集合を呼びかけることができたらと思います。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B6BB6565-B9C6-4A14-92C6-BF61272F0F85}" type="slidenum">
              <a:rPr kumimoji="1" lang="ja-JP" altLang="en-US" smtClean="0"/>
              <a:t>7</a:t>
            </a:fld>
            <a:endParaRPr kumimoji="1" lang="ja-JP" altLang="en-US"/>
          </a:p>
        </p:txBody>
      </p:sp>
    </p:spTree>
    <p:extLst>
      <p:ext uri="{BB962C8B-B14F-4D97-AF65-F5344CB8AC3E}">
        <p14:creationId xmlns:p14="http://schemas.microsoft.com/office/powerpoint/2010/main" val="41128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先ほどのミックスジュースなどのように集会を開く際に、このシステム上でついでにお店や施設を予約できるという機能も考えています。事前に個人個人が</a:t>
            </a:r>
            <a:r>
              <a:rPr kumimoji="1" lang="en-US" altLang="ja-JP" dirty="0" err="1"/>
              <a:t>Funana</a:t>
            </a:r>
            <a:r>
              <a:rPr kumimoji="1" lang="ja-JP" altLang="en-US" dirty="0"/>
              <a:t>に登録をしてもらう際には、アカウント情報といって電話番号認証やメールアドレスの設定が必須となっているため、お店側も架空の人物ではないという安心感もあり、このシステムの活用発展につながると考えています。また、広告としてお店側施設側には登録してもらうのでマネタイズの面でも補えるとだろうと思います。</a:t>
            </a:r>
          </a:p>
        </p:txBody>
      </p:sp>
      <p:sp>
        <p:nvSpPr>
          <p:cNvPr id="4" name="スライド番号プレースホルダー 3"/>
          <p:cNvSpPr>
            <a:spLocks noGrp="1"/>
          </p:cNvSpPr>
          <p:nvPr>
            <p:ph type="sldNum" sz="quarter" idx="10"/>
          </p:nvPr>
        </p:nvSpPr>
        <p:spPr/>
        <p:txBody>
          <a:bodyPr/>
          <a:lstStyle/>
          <a:p>
            <a:fld id="{B6BB6565-B9C6-4A14-92C6-BF61272F0F85}" type="slidenum">
              <a:rPr kumimoji="1" lang="ja-JP" altLang="en-US" smtClean="0"/>
              <a:t>9</a:t>
            </a:fld>
            <a:endParaRPr kumimoji="1" lang="ja-JP" altLang="en-US"/>
          </a:p>
        </p:txBody>
      </p:sp>
    </p:spTree>
    <p:extLst>
      <p:ext uri="{BB962C8B-B14F-4D97-AF65-F5344CB8AC3E}">
        <p14:creationId xmlns:p14="http://schemas.microsoft.com/office/powerpoint/2010/main" val="4220821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ミックスジュースではみんなが</a:t>
            </a:r>
            <a:r>
              <a:rPr kumimoji="1" lang="en-US" altLang="ja-JP" dirty="0" err="1"/>
              <a:t>Funana</a:t>
            </a:r>
            <a:r>
              <a:rPr kumimoji="1" lang="ja-JP" altLang="en-US" dirty="0"/>
              <a:t>上で交換していることを前提として集まってもらうことを想定していますが、フルーツサンドではこの機能を使う本人が仲介役となって合わせたい人と会を開くという使い方を想定しています。</a:t>
            </a:r>
            <a:r>
              <a:rPr kumimoji="1" lang="en-US" altLang="ja-JP" dirty="0" err="1"/>
              <a:t>Funana</a:t>
            </a:r>
            <a:r>
              <a:rPr kumimoji="1" lang="ja-JP" altLang="en-US" dirty="0" err="1"/>
              <a:t>には</a:t>
            </a:r>
            <a:r>
              <a:rPr kumimoji="1" lang="ja-JP" altLang="en-US" dirty="0"/>
              <a:t>メッセージ交換機能はないので、メッセージのやり取りは本人がそれぞれしてもらう形にはなりますが、どういったシチュエーションでの仲介なのか、規模はどれくらいなのかによってお店やプランを提案していける機能になれたらいいなと思っています。またフルーツサンドを実際に行った人の感想や意見、アドバイスを載せるページも作れたら、と思っています。</a:t>
            </a:r>
            <a:endParaRPr kumimoji="1" lang="en-US" altLang="ja-JP" dirty="0"/>
          </a:p>
        </p:txBody>
      </p:sp>
      <p:sp>
        <p:nvSpPr>
          <p:cNvPr id="4" name="スライド番号プレースホルダー 3"/>
          <p:cNvSpPr>
            <a:spLocks noGrp="1"/>
          </p:cNvSpPr>
          <p:nvPr>
            <p:ph type="sldNum" sz="quarter" idx="10"/>
          </p:nvPr>
        </p:nvSpPr>
        <p:spPr/>
        <p:txBody>
          <a:bodyPr/>
          <a:lstStyle/>
          <a:p>
            <a:fld id="{B6BB6565-B9C6-4A14-92C6-BF61272F0F85}" type="slidenum">
              <a:rPr kumimoji="1" lang="ja-JP" altLang="en-US" smtClean="0"/>
              <a:t>10</a:t>
            </a:fld>
            <a:endParaRPr kumimoji="1" lang="ja-JP" altLang="en-US"/>
          </a:p>
        </p:txBody>
      </p:sp>
    </p:spTree>
    <p:extLst>
      <p:ext uri="{BB962C8B-B14F-4D97-AF65-F5344CB8AC3E}">
        <p14:creationId xmlns:p14="http://schemas.microsoft.com/office/powerpoint/2010/main" val="3654887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正方形/長方形 20"/>
          <p:cNvSpPr/>
          <p:nvPr userDrawn="1"/>
        </p:nvSpPr>
        <p:spPr>
          <a:xfrm>
            <a:off x="0" y="0"/>
            <a:ext cx="10691813" cy="4591050"/>
          </a:xfrm>
          <a:prstGeom prst="rect">
            <a:avLst/>
          </a:prstGeom>
          <a:solidFill>
            <a:schemeClr val="bg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hasCustomPrompt="1"/>
          </p:nvPr>
        </p:nvSpPr>
        <p:spPr>
          <a:xfrm>
            <a:off x="1964987" y="3228506"/>
            <a:ext cx="7991764" cy="1048063"/>
          </a:xfrm>
        </p:spPr>
        <p:txBody>
          <a:bodyPr anchor="b"/>
          <a:lstStyle>
            <a:lvl1pPr algn="r">
              <a:defRPr sz="6614">
                <a:solidFill>
                  <a:schemeClr val="bg1"/>
                </a:solidFill>
              </a:defRPr>
            </a:lvl1pPr>
          </a:lstStyle>
          <a:p>
            <a:r>
              <a:rPr lang="ja-JP" altLang="en-US" dirty="0"/>
              <a:t>タイトル</a:t>
            </a:r>
            <a:endParaRPr lang="en-US" dirty="0"/>
          </a:p>
        </p:txBody>
      </p:sp>
      <p:sp>
        <p:nvSpPr>
          <p:cNvPr id="3" name="Subtitle 2"/>
          <p:cNvSpPr>
            <a:spLocks noGrp="1"/>
          </p:cNvSpPr>
          <p:nvPr>
            <p:ph type="subTitle" idx="1" hasCustomPrompt="1"/>
          </p:nvPr>
        </p:nvSpPr>
        <p:spPr>
          <a:xfrm>
            <a:off x="1964987" y="4811277"/>
            <a:ext cx="7991764" cy="474721"/>
          </a:xfrm>
        </p:spPr>
        <p:txBody>
          <a:bodyPr/>
          <a:lstStyle>
            <a:lvl1pPr marL="0" indent="0" algn="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ja-JP" altLang="en-US" dirty="0"/>
              <a:t>サブタイトル</a:t>
            </a:r>
            <a:endParaRPr lang="en-US" dirty="0"/>
          </a:p>
        </p:txBody>
      </p:sp>
      <p:sp>
        <p:nvSpPr>
          <p:cNvPr id="4" name="Date Placeholder 3"/>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33" name="フリーフォーム 32"/>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リーフォーム 36"/>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リーフォーム 38"/>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9676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2" name="フリーフォーム 11"/>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12"/>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321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402483"/>
            <a:ext cx="2305422" cy="640647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85874" y="402483"/>
            <a:ext cx="6231808" cy="64064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2" name="フリーフォーム 11"/>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12"/>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3920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85874" y="348236"/>
            <a:ext cx="8670877" cy="859213"/>
          </a:xfrm>
        </p:spPr>
        <p:txBody>
          <a:bodyPr/>
          <a:lstStyle>
            <a:lvl1pPr>
              <a:defRPr>
                <a:solidFill>
                  <a:schemeClr val="bg1">
                    <a:lumMod val="50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1285874" y="1609933"/>
            <a:ext cx="8670877" cy="51990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25" name="フリーフォーム 24"/>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25"/>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102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85874" y="1148592"/>
            <a:ext cx="8665309" cy="3144614"/>
          </a:xfrm>
        </p:spPr>
        <p:txBody>
          <a:bodyPr anchor="b"/>
          <a:lstStyle>
            <a:lvl1pPr>
              <a:defRPr sz="661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85874" y="4601835"/>
            <a:ext cx="8665309" cy="1653678"/>
          </a:xfrm>
        </p:spPr>
        <p:txBody>
          <a:bodyPr/>
          <a:lstStyle>
            <a:lvl1pPr marL="0" indent="0">
              <a:buNone/>
              <a:defRPr sz="2646">
                <a:solidFill>
                  <a:schemeClr val="bg1">
                    <a:lumMod val="50000"/>
                  </a:schemeClr>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2" name="フリーフォーム 11"/>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12"/>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426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85874" y="2012414"/>
            <a:ext cx="4161533" cy="47965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06894" y="2012414"/>
            <a:ext cx="4161533" cy="47965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4" name="フリーフォーム 13"/>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504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85874" y="402484"/>
            <a:ext cx="8672270" cy="14611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85874" y="1853171"/>
            <a:ext cx="4174634"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ja-JP" altLang="en-US"/>
              <a:t>マスター テキストの書式設定</a:t>
            </a:r>
          </a:p>
        </p:txBody>
      </p:sp>
      <p:sp>
        <p:nvSpPr>
          <p:cNvPr id="4" name="Content Placeholder 3"/>
          <p:cNvSpPr>
            <a:spLocks noGrp="1"/>
          </p:cNvSpPr>
          <p:nvPr>
            <p:ph sz="half" idx="2"/>
          </p:nvPr>
        </p:nvSpPr>
        <p:spPr>
          <a:xfrm>
            <a:off x="1285874" y="2761381"/>
            <a:ext cx="4174634" cy="40615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761557" y="1853171"/>
            <a:ext cx="4195194"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ja-JP" altLang="en-US"/>
              <a:t>マスター テキストの書式設定</a:t>
            </a:r>
          </a:p>
        </p:txBody>
      </p:sp>
      <p:sp>
        <p:nvSpPr>
          <p:cNvPr id="6" name="Content Placeholder 5"/>
          <p:cNvSpPr>
            <a:spLocks noGrp="1"/>
          </p:cNvSpPr>
          <p:nvPr>
            <p:ph sz="quarter" idx="4"/>
          </p:nvPr>
        </p:nvSpPr>
        <p:spPr>
          <a:xfrm>
            <a:off x="5761557" y="2761381"/>
            <a:ext cx="4195194" cy="40615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5" name="フリーフォーム 14"/>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18"/>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51070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1" name="フリーフォーム 10"/>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12"/>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46184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Tree>
    <p:extLst>
      <p:ext uri="{BB962C8B-B14F-4D97-AF65-F5344CB8AC3E}">
        <p14:creationId xmlns:p14="http://schemas.microsoft.com/office/powerpoint/2010/main" val="68524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85874" y="503978"/>
            <a:ext cx="3924301" cy="1763924"/>
          </a:xfrm>
        </p:spPr>
        <p:txBody>
          <a:bodyPr anchor="b"/>
          <a:lstStyle>
            <a:lvl1pPr>
              <a:defRPr sz="3527"/>
            </a:lvl1pPr>
          </a:lstStyle>
          <a:p>
            <a:r>
              <a:rPr lang="ja-JP" altLang="en-US"/>
              <a:t>マスター タイトルの書式設定</a:t>
            </a:r>
            <a:endParaRPr lang="en-US" dirty="0"/>
          </a:p>
        </p:txBody>
      </p:sp>
      <p:sp>
        <p:nvSpPr>
          <p:cNvPr id="3" name="Content Placeholder 2"/>
          <p:cNvSpPr>
            <a:spLocks noGrp="1"/>
          </p:cNvSpPr>
          <p:nvPr>
            <p:ph idx="1"/>
          </p:nvPr>
        </p:nvSpPr>
        <p:spPr>
          <a:xfrm>
            <a:off x="5353050" y="1088455"/>
            <a:ext cx="4605092"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285874" y="2267902"/>
            <a:ext cx="3924301"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3" name="フリーフォーム 12"/>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23662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85873" y="503978"/>
            <a:ext cx="3962402" cy="1763924"/>
          </a:xfrm>
        </p:spPr>
        <p:txBody>
          <a:bodyPr anchor="b"/>
          <a:lstStyle>
            <a:lvl1pPr>
              <a:defRPr sz="3527"/>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07803" y="1088455"/>
            <a:ext cx="4550340"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85873" y="2267902"/>
            <a:ext cx="3962402"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3" name="フリーフォーム 12"/>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6263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正方形/長方形 13"/>
          <p:cNvSpPr/>
          <p:nvPr userDrawn="1"/>
        </p:nvSpPr>
        <p:spPr>
          <a:xfrm>
            <a:off x="0" y="0"/>
            <a:ext cx="10691813" cy="75596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Placeholder 1"/>
          <p:cNvSpPr>
            <a:spLocks noGrp="1"/>
          </p:cNvSpPr>
          <p:nvPr>
            <p:ph type="title"/>
          </p:nvPr>
        </p:nvSpPr>
        <p:spPr>
          <a:xfrm>
            <a:off x="1285875" y="402484"/>
            <a:ext cx="8670876" cy="14611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85875" y="2012414"/>
            <a:ext cx="8670876" cy="479654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85874" y="7006700"/>
            <a:ext cx="1854845"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6031A710-8DCF-41AD-B432-F49C9633E7CA}" type="datetimeFigureOut">
              <a:rPr kumimoji="1" lang="ja-JP" altLang="en-US" smtClean="0"/>
              <a:t>2018/6/14</a:t>
            </a:fld>
            <a:endParaRPr kumimoji="1" lang="ja-JP" altLang="en-US"/>
          </a:p>
        </p:txBody>
      </p:sp>
      <p:sp>
        <p:nvSpPr>
          <p:cNvPr id="5" name="Footer Placeholder 4"/>
          <p:cNvSpPr>
            <a:spLocks noGrp="1"/>
          </p:cNvSpPr>
          <p:nvPr>
            <p:ph type="ftr" sz="quarter" idx="3"/>
          </p:nvPr>
        </p:nvSpPr>
        <p:spPr>
          <a:xfrm>
            <a:off x="3817069"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7820025" y="7006700"/>
            <a:ext cx="2136726"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7B1EDF50-36BD-4269-B497-7567EBB69525}" type="slidenum">
              <a:rPr kumimoji="1" lang="ja-JP" altLang="en-US" smtClean="0"/>
              <a:t>‹#›</a:t>
            </a:fld>
            <a:endParaRPr kumimoji="1" lang="ja-JP" altLang="en-US"/>
          </a:p>
        </p:txBody>
      </p:sp>
    </p:spTree>
    <p:extLst>
      <p:ext uri="{BB962C8B-B14F-4D97-AF65-F5344CB8AC3E}">
        <p14:creationId xmlns:p14="http://schemas.microsoft.com/office/powerpoint/2010/main" val="523072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7943" rtl="0" eaLnBrk="1" latinLnBrk="0" hangingPunct="1">
        <a:lnSpc>
          <a:spcPct val="90000"/>
        </a:lnSpc>
        <a:spcBef>
          <a:spcPct val="0"/>
        </a:spcBef>
        <a:buNone/>
        <a:defRPr kumimoji="1" sz="4850" kern="1200">
          <a:solidFill>
            <a:schemeClr val="bg1">
              <a:lumMod val="50000"/>
            </a:schemeClr>
          </a:solidFill>
          <a:latin typeface="メイリオ" panose="020B0604030504040204" pitchFamily="50" charset="-128"/>
          <a:ea typeface="メイリオ" panose="020B0604030504040204" pitchFamily="50" charset="-128"/>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kumimoji="1" sz="3086" kern="1200">
          <a:solidFill>
            <a:schemeClr val="bg1">
              <a:lumMod val="50000"/>
            </a:schemeClr>
          </a:solidFill>
          <a:latin typeface="メイリオ" panose="020B0604030504040204" pitchFamily="50" charset="-128"/>
          <a:ea typeface="メイリオ" panose="020B0604030504040204" pitchFamily="50" charset="-128"/>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kumimoji="1" sz="2646" kern="1200">
          <a:solidFill>
            <a:schemeClr val="bg1">
              <a:lumMod val="50000"/>
            </a:schemeClr>
          </a:solidFill>
          <a:latin typeface="メイリオ" panose="020B0604030504040204" pitchFamily="50" charset="-128"/>
          <a:ea typeface="メイリオ" panose="020B0604030504040204" pitchFamily="50" charset="-128"/>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kumimoji="1" sz="2205" kern="1200">
          <a:solidFill>
            <a:schemeClr val="bg1">
              <a:lumMod val="50000"/>
            </a:schemeClr>
          </a:solidFill>
          <a:latin typeface="メイリオ" panose="020B0604030504040204" pitchFamily="50" charset="-128"/>
          <a:ea typeface="メイリオ" panose="020B0604030504040204" pitchFamily="50" charset="-128"/>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bg1">
              <a:lumMod val="50000"/>
            </a:schemeClr>
          </a:solidFill>
          <a:latin typeface="メイリオ" panose="020B0604030504040204" pitchFamily="50" charset="-128"/>
          <a:ea typeface="メイリオ" panose="020B0604030504040204" pitchFamily="50" charset="-128"/>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bg1">
              <a:lumMod val="50000"/>
            </a:schemeClr>
          </a:solidFill>
          <a:latin typeface="メイリオ" panose="020B0604030504040204" pitchFamily="50" charset="-128"/>
          <a:ea typeface="メイリオ" panose="020B0604030504040204" pitchFamily="50" charset="-128"/>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9pPr>
    </p:bodyStyle>
    <p:otherStyle>
      <a:defPPr>
        <a:defRPr lang="en-US"/>
      </a:defPPr>
      <a:lvl1pPr marL="0" algn="l" defTabSz="1007943" rtl="0" eaLnBrk="1" latinLnBrk="0" hangingPunct="1">
        <a:defRPr kumimoji="1" sz="1984" kern="1200">
          <a:solidFill>
            <a:schemeClr val="tx1"/>
          </a:solidFill>
          <a:latin typeface="+mn-lt"/>
          <a:ea typeface="+mn-ea"/>
          <a:cs typeface="+mn-cs"/>
        </a:defRPr>
      </a:lvl1pPr>
      <a:lvl2pPr marL="503972" algn="l" defTabSz="1007943" rtl="0" eaLnBrk="1" latinLnBrk="0" hangingPunct="1">
        <a:defRPr kumimoji="1" sz="1984" kern="1200">
          <a:solidFill>
            <a:schemeClr val="tx1"/>
          </a:solidFill>
          <a:latin typeface="+mn-lt"/>
          <a:ea typeface="+mn-ea"/>
          <a:cs typeface="+mn-cs"/>
        </a:defRPr>
      </a:lvl2pPr>
      <a:lvl3pPr marL="1007943" algn="l" defTabSz="1007943" rtl="0" eaLnBrk="1" latinLnBrk="0" hangingPunct="1">
        <a:defRPr kumimoji="1" sz="1984" kern="1200">
          <a:solidFill>
            <a:schemeClr val="tx1"/>
          </a:solidFill>
          <a:latin typeface="+mn-lt"/>
          <a:ea typeface="+mn-ea"/>
          <a:cs typeface="+mn-cs"/>
        </a:defRPr>
      </a:lvl3pPr>
      <a:lvl4pPr marL="1511915" algn="l" defTabSz="1007943" rtl="0" eaLnBrk="1" latinLnBrk="0" hangingPunct="1">
        <a:defRPr kumimoji="1" sz="1984" kern="1200">
          <a:solidFill>
            <a:schemeClr val="tx1"/>
          </a:solidFill>
          <a:latin typeface="+mn-lt"/>
          <a:ea typeface="+mn-ea"/>
          <a:cs typeface="+mn-cs"/>
        </a:defRPr>
      </a:lvl4pPr>
      <a:lvl5pPr marL="2015886" algn="l" defTabSz="1007943" rtl="0" eaLnBrk="1" latinLnBrk="0" hangingPunct="1">
        <a:defRPr kumimoji="1" sz="1984" kern="1200">
          <a:solidFill>
            <a:schemeClr val="tx1"/>
          </a:solidFill>
          <a:latin typeface="+mn-lt"/>
          <a:ea typeface="+mn-ea"/>
          <a:cs typeface="+mn-cs"/>
        </a:defRPr>
      </a:lvl5pPr>
      <a:lvl6pPr marL="2519858" algn="l" defTabSz="1007943" rtl="0" eaLnBrk="1" latinLnBrk="0" hangingPunct="1">
        <a:defRPr kumimoji="1" sz="1984" kern="1200">
          <a:solidFill>
            <a:schemeClr val="tx1"/>
          </a:solidFill>
          <a:latin typeface="+mn-lt"/>
          <a:ea typeface="+mn-ea"/>
          <a:cs typeface="+mn-cs"/>
        </a:defRPr>
      </a:lvl6pPr>
      <a:lvl7pPr marL="3023829" algn="l" defTabSz="1007943" rtl="0" eaLnBrk="1" latinLnBrk="0" hangingPunct="1">
        <a:defRPr kumimoji="1" sz="1984" kern="1200">
          <a:solidFill>
            <a:schemeClr val="tx1"/>
          </a:solidFill>
          <a:latin typeface="+mn-lt"/>
          <a:ea typeface="+mn-ea"/>
          <a:cs typeface="+mn-cs"/>
        </a:defRPr>
      </a:lvl7pPr>
      <a:lvl8pPr marL="3527801" algn="l" defTabSz="1007943" rtl="0" eaLnBrk="1" latinLnBrk="0" hangingPunct="1">
        <a:defRPr kumimoji="1" sz="1984" kern="1200">
          <a:solidFill>
            <a:schemeClr val="tx1"/>
          </a:solidFill>
          <a:latin typeface="+mn-lt"/>
          <a:ea typeface="+mn-ea"/>
          <a:cs typeface="+mn-cs"/>
        </a:defRPr>
      </a:lvl8pPr>
      <a:lvl9pPr marL="4031772" algn="l" defTabSz="1007943" rtl="0" eaLnBrk="1" latinLnBrk="0" hangingPunct="1">
        <a:defRPr kumimoji="1"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734114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C3A6F6-1834-46ED-AF28-F0D31B247E10}"/>
              </a:ext>
            </a:extLst>
          </p:cNvPr>
          <p:cNvSpPr>
            <a:spLocks noGrp="1"/>
          </p:cNvSpPr>
          <p:nvPr>
            <p:ph type="title"/>
          </p:nvPr>
        </p:nvSpPr>
        <p:spPr>
          <a:xfrm>
            <a:off x="1010468" y="3049243"/>
            <a:ext cx="8670876" cy="1461188"/>
          </a:xfrm>
        </p:spPr>
        <p:txBody>
          <a:bodyPr/>
          <a:lstStyle/>
          <a:p>
            <a:pPr algn="ctr"/>
            <a:r>
              <a:rPr lang="ja-JP" altLang="en-US" dirty="0"/>
              <a:t>フルーツサンド</a:t>
            </a:r>
            <a:endParaRPr kumimoji="1" lang="ja-JP" altLang="en-US" dirty="0"/>
          </a:p>
        </p:txBody>
      </p:sp>
    </p:spTree>
    <p:extLst>
      <p:ext uri="{BB962C8B-B14F-4D97-AF65-F5344CB8AC3E}">
        <p14:creationId xmlns:p14="http://schemas.microsoft.com/office/powerpoint/2010/main" val="176031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267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62EFF-9F39-4A09-BE16-A9F793D0BB97}"/>
              </a:ext>
            </a:extLst>
          </p:cNvPr>
          <p:cNvSpPr>
            <a:spLocks noGrp="1"/>
          </p:cNvSpPr>
          <p:nvPr>
            <p:ph type="title"/>
          </p:nvPr>
        </p:nvSpPr>
        <p:spPr>
          <a:xfrm>
            <a:off x="1010468" y="3049243"/>
            <a:ext cx="8670876" cy="1461188"/>
          </a:xfrm>
        </p:spPr>
        <p:txBody>
          <a:bodyPr/>
          <a:lstStyle/>
          <a:p>
            <a:pPr algn="ctr"/>
            <a:r>
              <a:rPr kumimoji="1" lang="ja-JP" altLang="en-US" dirty="0"/>
              <a:t>フルーツ交換</a:t>
            </a:r>
          </a:p>
        </p:txBody>
      </p:sp>
    </p:spTree>
    <p:extLst>
      <p:ext uri="{BB962C8B-B14F-4D97-AF65-F5344CB8AC3E}">
        <p14:creationId xmlns:p14="http://schemas.microsoft.com/office/powerpoint/2010/main" val="270176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66696-688A-4BFE-8412-157322E9D6B6}"/>
              </a:ext>
            </a:extLst>
          </p:cNvPr>
          <p:cNvSpPr>
            <a:spLocks noGrp="1"/>
          </p:cNvSpPr>
          <p:nvPr>
            <p:ph type="title"/>
          </p:nvPr>
        </p:nvSpPr>
        <p:spPr/>
        <p:txBody>
          <a:bodyPr/>
          <a:lstStyle/>
          <a:p>
            <a:endParaRPr kumimoji="1" lang="ja-JP" altLang="en-US" dirty="0"/>
          </a:p>
        </p:txBody>
      </p:sp>
    </p:spTree>
    <p:extLst>
      <p:ext uri="{BB962C8B-B14F-4D97-AF65-F5344CB8AC3E}">
        <p14:creationId xmlns:p14="http://schemas.microsoft.com/office/powerpoint/2010/main" val="2554665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2F9F20-5C9F-4592-B758-1D6B9770FA8C}"/>
              </a:ext>
            </a:extLst>
          </p:cNvPr>
          <p:cNvSpPr>
            <a:spLocks noGrp="1"/>
          </p:cNvSpPr>
          <p:nvPr>
            <p:ph type="title"/>
          </p:nvPr>
        </p:nvSpPr>
        <p:spPr>
          <a:xfrm>
            <a:off x="1010468" y="3049243"/>
            <a:ext cx="8670876" cy="1461188"/>
          </a:xfrm>
        </p:spPr>
        <p:txBody>
          <a:bodyPr/>
          <a:lstStyle/>
          <a:p>
            <a:pPr algn="ctr"/>
            <a:r>
              <a:rPr kumimoji="1" lang="ja-JP" altLang="en-US" dirty="0"/>
              <a:t>フルーツバスケット</a:t>
            </a:r>
          </a:p>
        </p:txBody>
      </p:sp>
    </p:spTree>
    <p:extLst>
      <p:ext uri="{BB962C8B-B14F-4D97-AF65-F5344CB8AC3E}">
        <p14:creationId xmlns:p14="http://schemas.microsoft.com/office/powerpoint/2010/main" val="15655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1EC7E1A5-7FAE-4742-83AF-7D0E15D17FAD}"/>
              </a:ext>
            </a:extLst>
          </p:cNvPr>
          <p:cNvSpPr>
            <a:spLocks noGrp="1"/>
          </p:cNvSpPr>
          <p:nvPr>
            <p:ph type="body" idx="1"/>
          </p:nvPr>
        </p:nvSpPr>
        <p:spPr>
          <a:xfrm>
            <a:off x="1285874" y="736718"/>
            <a:ext cx="4174634" cy="908210"/>
          </a:xfrm>
        </p:spPr>
        <p:txBody>
          <a:bodyPr/>
          <a:lstStyle/>
          <a:p>
            <a:r>
              <a:rPr kumimoji="1" lang="ja-JP" altLang="en-US" dirty="0"/>
              <a:t>フルーツ交換</a:t>
            </a:r>
          </a:p>
        </p:txBody>
      </p:sp>
      <p:sp>
        <p:nvSpPr>
          <p:cNvPr id="4" name="コンテンツ プレースホルダー 3">
            <a:extLst>
              <a:ext uri="{FF2B5EF4-FFF2-40B4-BE49-F238E27FC236}">
                <a16:creationId xmlns:a16="http://schemas.microsoft.com/office/drawing/2014/main" id="{FC96BB7E-C8DC-44E5-8AE9-A918504BB61C}"/>
              </a:ext>
            </a:extLst>
          </p:cNvPr>
          <p:cNvSpPr>
            <a:spLocks noGrp="1"/>
          </p:cNvSpPr>
          <p:nvPr>
            <p:ph sz="half" idx="2"/>
          </p:nvPr>
        </p:nvSpPr>
        <p:spPr/>
        <p:txBody>
          <a:bodyPr/>
          <a:lstStyle/>
          <a:p>
            <a:endParaRPr kumimoji="1" lang="ja-JP" altLang="en-US" dirty="0"/>
          </a:p>
        </p:txBody>
      </p:sp>
      <p:sp>
        <p:nvSpPr>
          <p:cNvPr id="5" name="テキスト プレースホルダー 4">
            <a:extLst>
              <a:ext uri="{FF2B5EF4-FFF2-40B4-BE49-F238E27FC236}">
                <a16:creationId xmlns:a16="http://schemas.microsoft.com/office/drawing/2014/main" id="{40163532-2E51-4CF1-98D7-5AECFFFB65B6}"/>
              </a:ext>
            </a:extLst>
          </p:cNvPr>
          <p:cNvSpPr>
            <a:spLocks noGrp="1"/>
          </p:cNvSpPr>
          <p:nvPr>
            <p:ph type="body" sz="quarter" idx="3"/>
          </p:nvPr>
        </p:nvSpPr>
        <p:spPr>
          <a:xfrm>
            <a:off x="5761557" y="736718"/>
            <a:ext cx="4195194" cy="908210"/>
          </a:xfrm>
        </p:spPr>
        <p:txBody>
          <a:bodyPr/>
          <a:lstStyle/>
          <a:p>
            <a:r>
              <a:rPr kumimoji="1" lang="ja-JP" altLang="en-US" dirty="0"/>
              <a:t>フルーツバスケット</a:t>
            </a:r>
          </a:p>
        </p:txBody>
      </p:sp>
      <p:sp>
        <p:nvSpPr>
          <p:cNvPr id="6" name="コンテンツ プレースホルダー 5">
            <a:extLst>
              <a:ext uri="{FF2B5EF4-FFF2-40B4-BE49-F238E27FC236}">
                <a16:creationId xmlns:a16="http://schemas.microsoft.com/office/drawing/2014/main" id="{DEFE1B45-3D35-49F8-9C65-79C593F43CD8}"/>
              </a:ext>
            </a:extLst>
          </p:cNvPr>
          <p:cNvSpPr>
            <a:spLocks noGrp="1"/>
          </p:cNvSpPr>
          <p:nvPr>
            <p:ph sz="quarter" idx="4"/>
          </p:nvPr>
        </p:nvSpPr>
        <p:spPr/>
        <p:txBody>
          <a:bodyPr/>
          <a:lstStyle/>
          <a:p>
            <a:endParaRPr kumimoji="1" lang="ja-JP" altLang="en-US"/>
          </a:p>
        </p:txBody>
      </p:sp>
    </p:spTree>
    <p:extLst>
      <p:ext uri="{BB962C8B-B14F-4D97-AF65-F5344CB8AC3E}">
        <p14:creationId xmlns:p14="http://schemas.microsoft.com/office/powerpoint/2010/main" val="127134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830AD-B804-4487-B1E4-1639B358AD27}"/>
              </a:ext>
            </a:extLst>
          </p:cNvPr>
          <p:cNvSpPr>
            <a:spLocks noGrp="1"/>
          </p:cNvSpPr>
          <p:nvPr>
            <p:ph type="title"/>
          </p:nvPr>
        </p:nvSpPr>
        <p:spPr>
          <a:xfrm>
            <a:off x="1010468" y="3049243"/>
            <a:ext cx="8670876" cy="1461188"/>
          </a:xfrm>
        </p:spPr>
        <p:txBody>
          <a:bodyPr/>
          <a:lstStyle/>
          <a:p>
            <a:pPr algn="ctr"/>
            <a:r>
              <a:rPr kumimoji="1" lang="ja-JP" altLang="en-US" dirty="0"/>
              <a:t>ミックスジュース</a:t>
            </a:r>
          </a:p>
        </p:txBody>
      </p:sp>
    </p:spTree>
    <p:extLst>
      <p:ext uri="{BB962C8B-B14F-4D97-AF65-F5344CB8AC3E}">
        <p14:creationId xmlns:p14="http://schemas.microsoft.com/office/powerpoint/2010/main" val="72471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FE09A65B-EE76-4946-8B76-7A9D0AD664A3}"/>
              </a:ext>
            </a:extLst>
          </p:cNvPr>
          <p:cNvSpPr>
            <a:spLocks noGrp="1"/>
          </p:cNvSpPr>
          <p:nvPr>
            <p:ph type="pic" idx="1"/>
          </p:nvPr>
        </p:nvSpPr>
        <p:spPr/>
      </p:sp>
      <p:sp>
        <p:nvSpPr>
          <p:cNvPr id="4" name="テキスト プレースホルダー 3">
            <a:extLst>
              <a:ext uri="{FF2B5EF4-FFF2-40B4-BE49-F238E27FC236}">
                <a16:creationId xmlns:a16="http://schemas.microsoft.com/office/drawing/2014/main" id="{73B64CEB-93D1-4EEB-B586-0F4B967DE07A}"/>
              </a:ext>
            </a:extLst>
          </p:cNvPr>
          <p:cNvSpPr>
            <a:spLocks noGrp="1"/>
          </p:cNvSpPr>
          <p:nvPr>
            <p:ph type="body" sz="half" idx="2"/>
          </p:nvPr>
        </p:nvSpPr>
        <p:spPr>
          <a:xfrm>
            <a:off x="1285873" y="1088455"/>
            <a:ext cx="3962402" cy="5381017"/>
          </a:xfrm>
        </p:spPr>
        <p:txBody>
          <a:bodyPr/>
          <a:lstStyle/>
          <a:p>
            <a:endParaRPr lang="en-US" altLang="ja-JP" dirty="0"/>
          </a:p>
          <a:p>
            <a:endParaRPr kumimoji="1" lang="en-US" altLang="ja-JP" dirty="0"/>
          </a:p>
          <a:p>
            <a:r>
              <a:rPr kumimoji="1" lang="ja-JP" altLang="en-US" dirty="0"/>
              <a:t>集合する全員がフルーツ交換をしていること前提での集まり</a:t>
            </a:r>
            <a:endParaRPr kumimoji="1" lang="en-US" altLang="ja-JP" dirty="0"/>
          </a:p>
          <a:p>
            <a:endParaRPr lang="en-US" altLang="ja-JP" dirty="0"/>
          </a:p>
          <a:p>
            <a:endParaRPr lang="en-US" altLang="ja-JP" dirty="0"/>
          </a:p>
          <a:p>
            <a:r>
              <a:rPr kumimoji="1" lang="ja-JP" altLang="en-US" dirty="0"/>
              <a:t>ある程度のプランは主催側が決定するが、アンケートの機能も搭載し全員で決定してくことも可能</a:t>
            </a:r>
            <a:endParaRPr kumimoji="1" lang="en-US" altLang="ja-JP" dirty="0"/>
          </a:p>
          <a:p>
            <a:endParaRPr lang="en-US" altLang="ja-JP" dirty="0"/>
          </a:p>
          <a:p>
            <a:endParaRPr lang="en-US" altLang="ja-JP" dirty="0"/>
          </a:p>
          <a:p>
            <a:r>
              <a:rPr kumimoji="1" lang="ja-JP" altLang="en-US" dirty="0"/>
              <a:t>主催側はすでにプランが決定しているのであれば参加の可否のみを取ることも可能</a:t>
            </a:r>
            <a:endParaRPr kumimoji="1" lang="en-US" altLang="ja-JP" dirty="0"/>
          </a:p>
        </p:txBody>
      </p:sp>
    </p:spTree>
    <p:extLst>
      <p:ext uri="{BB962C8B-B14F-4D97-AF65-F5344CB8AC3E}">
        <p14:creationId xmlns:p14="http://schemas.microsoft.com/office/powerpoint/2010/main" val="3090613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8C074E-945F-4523-B5C3-992CB0C8ABFA}"/>
              </a:ext>
            </a:extLst>
          </p:cNvPr>
          <p:cNvSpPr>
            <a:spLocks noGrp="1"/>
          </p:cNvSpPr>
          <p:nvPr>
            <p:ph type="title"/>
          </p:nvPr>
        </p:nvSpPr>
        <p:spPr>
          <a:xfrm>
            <a:off x="1010468" y="3049243"/>
            <a:ext cx="8670876" cy="1461188"/>
          </a:xfrm>
        </p:spPr>
        <p:txBody>
          <a:bodyPr/>
          <a:lstStyle/>
          <a:p>
            <a:pPr algn="ctr"/>
            <a:r>
              <a:rPr lang="ja-JP" altLang="en-US" dirty="0"/>
              <a:t>果実園</a:t>
            </a:r>
            <a:endParaRPr kumimoji="1" lang="ja-JP" altLang="en-US" dirty="0"/>
          </a:p>
        </p:txBody>
      </p:sp>
    </p:spTree>
    <p:extLst>
      <p:ext uri="{BB962C8B-B14F-4D97-AF65-F5344CB8AC3E}">
        <p14:creationId xmlns:p14="http://schemas.microsoft.com/office/powerpoint/2010/main" val="400198334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33C7EC0A-7041-4DC3-B705-B44A2A7017EC}" vid="{0B128B28-830F-4331-A4DE-01DA596DCCA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presentation_tp_030</Template>
  <TotalTime>50</TotalTime>
  <Words>431</Words>
  <Application>Microsoft Office PowerPoint</Application>
  <PresentationFormat>ユーザー設定</PresentationFormat>
  <Paragraphs>26</Paragraphs>
  <Slides>10</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ＭＳ Ｐゴシック</vt:lpstr>
      <vt:lpstr>メイリオ</vt:lpstr>
      <vt:lpstr>游ゴシック</vt:lpstr>
      <vt:lpstr>Arial</vt:lpstr>
      <vt:lpstr>Calibri</vt:lpstr>
      <vt:lpstr>Office テーマ</vt:lpstr>
      <vt:lpstr>PowerPoint プレゼンテーション</vt:lpstr>
      <vt:lpstr>PowerPoint プレゼンテーション</vt:lpstr>
      <vt:lpstr>フルーツ交換</vt:lpstr>
      <vt:lpstr>PowerPoint プレゼンテーション</vt:lpstr>
      <vt:lpstr>フルーツバスケット</vt:lpstr>
      <vt:lpstr>PowerPoint プレゼンテーション</vt:lpstr>
      <vt:lpstr>ミックスジュース</vt:lpstr>
      <vt:lpstr>PowerPoint プレゼンテーション</vt:lpstr>
      <vt:lpstr>果実園</vt:lpstr>
      <vt:lpstr>フルーツサンド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mahoco</dc:creator>
  <cp:lastModifiedBy>mahoco</cp:lastModifiedBy>
  <cp:revision>5</cp:revision>
  <dcterms:created xsi:type="dcterms:W3CDTF">2018-06-14T02:53:45Z</dcterms:created>
  <dcterms:modified xsi:type="dcterms:W3CDTF">2018-06-14T03:44:12Z</dcterms:modified>
</cp:coreProperties>
</file>