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3" d="100"/>
          <a:sy n="63" d="100"/>
        </p:scale>
        <p:origin x="764"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okan bharathkumar" userId="c7ef70706c208625" providerId="LiveId" clId="{D77668A3-FD0D-4BB8-9A9B-563A52917917}"/>
    <pc:docChg chg="undo redo custSel delSld modSld delMainMaster modSection">
      <pc:chgData name="asokan bharathkumar" userId="c7ef70706c208625" providerId="LiveId" clId="{D77668A3-FD0D-4BB8-9A9B-563A52917917}" dt="2021-10-04T06:26:41.556" v="904" actId="2696"/>
      <pc:docMkLst>
        <pc:docMk/>
      </pc:docMkLst>
      <pc:sldChg chg="del">
        <pc:chgData name="asokan bharathkumar" userId="c7ef70706c208625" providerId="LiveId" clId="{D77668A3-FD0D-4BB8-9A9B-563A52917917}" dt="2021-10-04T06:26:41.556" v="904" actId="2696"/>
        <pc:sldMkLst>
          <pc:docMk/>
          <pc:sldMk cId="203152348" sldId="1049"/>
        </pc:sldMkLst>
      </pc:sldChg>
      <pc:sldChg chg="addSp delSp modSp mod">
        <pc:chgData name="asokan bharathkumar" userId="c7ef70706c208625" providerId="LiveId" clId="{D77668A3-FD0D-4BB8-9A9B-563A52917917}" dt="2021-10-04T06:23:03.710" v="903" actId="20577"/>
        <pc:sldMkLst>
          <pc:docMk/>
          <pc:sldMk cId="3622275861" sldId="1989"/>
        </pc:sldMkLst>
        <pc:spChg chg="add del mod">
          <ac:chgData name="asokan bharathkumar" userId="c7ef70706c208625" providerId="LiveId" clId="{D77668A3-FD0D-4BB8-9A9B-563A52917917}" dt="2021-10-04T06:13:52.484" v="810" actId="478"/>
          <ac:spMkLst>
            <pc:docMk/>
            <pc:sldMk cId="3622275861" sldId="1989"/>
            <ac:spMk id="3" creationId="{3E1DAF80-84C8-481E-85D8-3AF0D8B1BFCA}"/>
          </ac:spMkLst>
        </pc:spChg>
        <pc:spChg chg="mod">
          <ac:chgData name="asokan bharathkumar" userId="c7ef70706c208625" providerId="LiveId" clId="{D77668A3-FD0D-4BB8-9A9B-563A52917917}" dt="2021-10-04T05:59:23.214" v="786" actId="20577"/>
          <ac:spMkLst>
            <pc:docMk/>
            <pc:sldMk cId="3622275861" sldId="1989"/>
            <ac:spMk id="5" creationId="{4E726CED-1BAF-414A-893B-4626E9B6F2B4}"/>
          </ac:spMkLst>
        </pc:spChg>
        <pc:spChg chg="mod">
          <ac:chgData name="asokan bharathkumar" userId="c7ef70706c208625" providerId="LiveId" clId="{D77668A3-FD0D-4BB8-9A9B-563A52917917}" dt="2021-10-04T05:59:57.402" v="793" actId="20577"/>
          <ac:spMkLst>
            <pc:docMk/>
            <pc:sldMk cId="3622275861" sldId="1989"/>
            <ac:spMk id="6" creationId="{1616387D-79C4-4D2C-8F4C-617036B1459A}"/>
          </ac:spMkLst>
        </pc:spChg>
        <pc:spChg chg="add del">
          <ac:chgData name="asokan bharathkumar" userId="c7ef70706c208625" providerId="LiveId" clId="{D77668A3-FD0D-4BB8-9A9B-563A52917917}" dt="2021-10-04T06:20:03.183" v="838" actId="931"/>
          <ac:spMkLst>
            <pc:docMk/>
            <pc:sldMk cId="3622275861" sldId="1989"/>
            <ac:spMk id="7" creationId="{DC9CA59C-13BD-47CF-97FB-2F41EC829632}"/>
          </ac:spMkLst>
        </pc:spChg>
        <pc:spChg chg="add mod">
          <ac:chgData name="asokan bharathkumar" userId="c7ef70706c208625" providerId="LiveId" clId="{D77668A3-FD0D-4BB8-9A9B-563A52917917}" dt="2021-10-04T06:21:01.997" v="843" actId="1076"/>
          <ac:spMkLst>
            <pc:docMk/>
            <pc:sldMk cId="3622275861" sldId="1989"/>
            <ac:spMk id="13" creationId="{A8C2FCE1-22F7-437B-A3CD-504C06CAC0CD}"/>
          </ac:spMkLst>
        </pc:spChg>
        <pc:spChg chg="mod">
          <ac:chgData name="asokan bharathkumar" userId="c7ef70706c208625" providerId="LiveId" clId="{D77668A3-FD0D-4BB8-9A9B-563A52917917}" dt="2021-10-04T06:23:03.710" v="903" actId="20577"/>
          <ac:spMkLst>
            <pc:docMk/>
            <pc:sldMk cId="3622275861" sldId="1989"/>
            <ac:spMk id="7170" creationId="{4EF0A5D5-CB77-4BCF-86BB-EC8AFA4AA0E3}"/>
          </ac:spMkLst>
        </pc:spChg>
        <pc:spChg chg="mod">
          <ac:chgData name="asokan bharathkumar" userId="c7ef70706c208625" providerId="LiveId" clId="{D77668A3-FD0D-4BB8-9A9B-563A52917917}" dt="2021-10-04T06:21:58.908" v="883" actId="1076"/>
          <ac:spMkLst>
            <pc:docMk/>
            <pc:sldMk cId="3622275861" sldId="1989"/>
            <ac:spMk id="7173" creationId="{0DF2099D-8FC2-44CE-AB60-E2C2257CB05D}"/>
          </ac:spMkLst>
        </pc:spChg>
        <pc:spChg chg="mod">
          <ac:chgData name="asokan bharathkumar" userId="c7ef70706c208625" providerId="LiveId" clId="{D77668A3-FD0D-4BB8-9A9B-563A52917917}" dt="2021-10-04T06:22:22.046" v="888" actId="1076"/>
          <ac:spMkLst>
            <pc:docMk/>
            <pc:sldMk cId="3622275861" sldId="1989"/>
            <ac:spMk id="7174" creationId="{8B11FF61-9AA9-42E0-800D-B94AC06E095E}"/>
          </ac:spMkLst>
        </pc:spChg>
        <pc:spChg chg="mod">
          <ac:chgData name="asokan bharathkumar" userId="c7ef70706c208625" providerId="LiveId" clId="{D77668A3-FD0D-4BB8-9A9B-563A52917917}" dt="2021-10-04T05:58:40.456" v="734" actId="5793"/>
          <ac:spMkLst>
            <pc:docMk/>
            <pc:sldMk cId="3622275861" sldId="1989"/>
            <ac:spMk id="7175" creationId="{BADEA8C0-D1A3-4608-9E63-683339DCC944}"/>
          </ac:spMkLst>
        </pc:spChg>
        <pc:spChg chg="mod">
          <ac:chgData name="asokan bharathkumar" userId="c7ef70706c208625" providerId="LiveId" clId="{D77668A3-FD0D-4BB8-9A9B-563A52917917}" dt="2021-10-04T05:36:00.507" v="520" actId="20577"/>
          <ac:spMkLst>
            <pc:docMk/>
            <pc:sldMk cId="3622275861" sldId="1989"/>
            <ac:spMk id="7178" creationId="{3959C7F9-3FBF-4100-BACD-7A75D3D2E90B}"/>
          </ac:spMkLst>
        </pc:spChg>
        <pc:spChg chg="mod">
          <ac:chgData name="asokan bharathkumar" userId="c7ef70706c208625" providerId="LiveId" clId="{D77668A3-FD0D-4BB8-9A9B-563A52917917}" dt="2021-10-04T06:22:08.986" v="887" actId="1076"/>
          <ac:spMkLst>
            <pc:docMk/>
            <pc:sldMk cId="3622275861" sldId="1989"/>
            <ac:spMk id="7183" creationId="{B8C26D43-3971-4B32-9403-96D3E3AC5656}"/>
          </ac:spMkLst>
        </pc:spChg>
        <pc:graphicFrameChg chg="mod modGraphic">
          <ac:chgData name="asokan bharathkumar" userId="c7ef70706c208625" providerId="LiveId" clId="{D77668A3-FD0D-4BB8-9A9B-563A52917917}" dt="2021-10-04T06:00:19.628" v="797" actId="14100"/>
          <ac:graphicFrameMkLst>
            <pc:docMk/>
            <pc:sldMk cId="3622275861" sldId="1989"/>
            <ac:graphicFrameMk id="2" creationId="{B8B0DC3D-A319-4B78-A461-3FAC5C106C85}"/>
          </ac:graphicFrameMkLst>
        </pc:graphicFrameChg>
        <pc:picChg chg="add del mod">
          <ac:chgData name="asokan bharathkumar" userId="c7ef70706c208625" providerId="LiveId" clId="{D77668A3-FD0D-4BB8-9A9B-563A52917917}" dt="2021-10-04T06:17:38.351" v="822" actId="931"/>
          <ac:picMkLst>
            <pc:docMk/>
            <pc:sldMk cId="3622275861" sldId="1989"/>
            <ac:picMk id="8" creationId="{65C07C83-FC13-4ED3-81F4-C38EA6E9A152}"/>
          </ac:picMkLst>
        </pc:picChg>
        <pc:picChg chg="add del mod">
          <ac:chgData name="asokan bharathkumar" userId="c7ef70706c208625" providerId="LiveId" clId="{D77668A3-FD0D-4BB8-9A9B-563A52917917}" dt="2021-10-04T06:19:25.638" v="834" actId="931"/>
          <ac:picMkLst>
            <pc:docMk/>
            <pc:sldMk cId="3622275861" sldId="1989"/>
            <ac:picMk id="10" creationId="{84E37EF3-3843-4F29-A521-964EBA82544F}"/>
          </ac:picMkLst>
        </pc:picChg>
        <pc:picChg chg="add del mod">
          <ac:chgData name="asokan bharathkumar" userId="c7ef70706c208625" providerId="LiveId" clId="{D77668A3-FD0D-4BB8-9A9B-563A52917917}" dt="2021-10-04T06:20:03.183" v="838" actId="931"/>
          <ac:picMkLst>
            <pc:docMk/>
            <pc:sldMk cId="3622275861" sldId="1989"/>
            <ac:picMk id="12" creationId="{2EB1E8B9-72F8-4FD9-A6CB-8FED63F12D64}"/>
          </ac:picMkLst>
        </pc:picChg>
        <pc:picChg chg="del mod">
          <ac:chgData name="asokan bharathkumar" userId="c7ef70706c208625" providerId="LiveId" clId="{D77668A3-FD0D-4BB8-9A9B-563A52917917}" dt="2021-10-04T06:13:47.799" v="809" actId="21"/>
          <ac:picMkLst>
            <pc:docMk/>
            <pc:sldMk cId="3622275861" sldId="1989"/>
            <ac:picMk id="20" creationId="{2F341940-940A-4108-B9F3-71E78C14724A}"/>
          </ac:picMkLst>
        </pc:picChg>
        <pc:picChg chg="mod">
          <ac:chgData name="asokan bharathkumar" userId="c7ef70706c208625" providerId="LiveId" clId="{D77668A3-FD0D-4BB8-9A9B-563A52917917}" dt="2021-10-04T06:02:10.373" v="798"/>
          <ac:picMkLst>
            <pc:docMk/>
            <pc:sldMk cId="3622275861" sldId="1989"/>
            <ac:picMk id="7179" creationId="{12618B16-99B6-4F89-A145-C5939A93831F}"/>
          </ac:picMkLst>
        </pc:picChg>
      </pc:sldChg>
      <pc:sldMasterChg chg="del delSldLayout">
        <pc:chgData name="asokan bharathkumar" userId="c7ef70706c208625" providerId="LiveId" clId="{D77668A3-FD0D-4BB8-9A9B-563A52917917}" dt="2021-10-04T06:26:41.556" v="904" actId="2696"/>
        <pc:sldMasterMkLst>
          <pc:docMk/>
          <pc:sldMasterMk cId="434659500" sldId="2147483943"/>
        </pc:sldMasterMkLst>
        <pc:sldLayoutChg chg="del">
          <pc:chgData name="asokan bharathkumar" userId="c7ef70706c208625" providerId="LiveId" clId="{D77668A3-FD0D-4BB8-9A9B-563A52917917}" dt="2021-10-04T06:26:41.556" v="904" actId="2696"/>
          <pc:sldLayoutMkLst>
            <pc:docMk/>
            <pc:sldMasterMk cId="434659500" sldId="2147483943"/>
            <pc:sldLayoutMk cId="2066227902" sldId="2147483944"/>
          </pc:sldLayoutMkLst>
        </pc:sldLayoutChg>
        <pc:sldLayoutChg chg="del">
          <pc:chgData name="asokan bharathkumar" userId="c7ef70706c208625" providerId="LiveId" clId="{D77668A3-FD0D-4BB8-9A9B-563A52917917}" dt="2021-10-04T06:26:41.556" v="904" actId="2696"/>
          <pc:sldLayoutMkLst>
            <pc:docMk/>
            <pc:sldMasterMk cId="434659500" sldId="2147483943"/>
            <pc:sldLayoutMk cId="2780576070" sldId="2147483945"/>
          </pc:sldLayoutMkLst>
        </pc:sldLayoutChg>
        <pc:sldLayoutChg chg="del">
          <pc:chgData name="asokan bharathkumar" userId="c7ef70706c208625" providerId="LiveId" clId="{D77668A3-FD0D-4BB8-9A9B-563A52917917}" dt="2021-10-04T06:26:41.556" v="904" actId="2696"/>
          <pc:sldLayoutMkLst>
            <pc:docMk/>
            <pc:sldMasterMk cId="434659500" sldId="2147483943"/>
            <pc:sldLayoutMk cId="1892474467" sldId="2147483946"/>
          </pc:sldLayoutMkLst>
        </pc:sldLayoutChg>
        <pc:sldLayoutChg chg="del">
          <pc:chgData name="asokan bharathkumar" userId="c7ef70706c208625" providerId="LiveId" clId="{D77668A3-FD0D-4BB8-9A9B-563A52917917}" dt="2021-10-04T06:26:41.556" v="904" actId="2696"/>
          <pc:sldLayoutMkLst>
            <pc:docMk/>
            <pc:sldMasterMk cId="434659500" sldId="2147483943"/>
            <pc:sldLayoutMk cId="3175800896" sldId="2147483947"/>
          </pc:sldLayoutMkLst>
        </pc:sldLayoutChg>
        <pc:sldLayoutChg chg="del">
          <pc:chgData name="asokan bharathkumar" userId="c7ef70706c208625" providerId="LiveId" clId="{D77668A3-FD0D-4BB8-9A9B-563A52917917}" dt="2021-10-04T06:26:41.556" v="904" actId="2696"/>
          <pc:sldLayoutMkLst>
            <pc:docMk/>
            <pc:sldMasterMk cId="434659500" sldId="2147483943"/>
            <pc:sldLayoutMk cId="1318972389" sldId="2147483948"/>
          </pc:sldLayoutMkLst>
        </pc:sldLayoutChg>
        <pc:sldLayoutChg chg="del">
          <pc:chgData name="asokan bharathkumar" userId="c7ef70706c208625" providerId="LiveId" clId="{D77668A3-FD0D-4BB8-9A9B-563A52917917}" dt="2021-10-04T06:26:41.556" v="904" actId="2696"/>
          <pc:sldLayoutMkLst>
            <pc:docMk/>
            <pc:sldMasterMk cId="434659500" sldId="2147483943"/>
            <pc:sldLayoutMk cId="3524797851" sldId="2147483949"/>
          </pc:sldLayoutMkLst>
        </pc:sldLayoutChg>
        <pc:sldLayoutChg chg="del">
          <pc:chgData name="asokan bharathkumar" userId="c7ef70706c208625" providerId="LiveId" clId="{D77668A3-FD0D-4BB8-9A9B-563A52917917}" dt="2021-10-04T06:26:41.556" v="904" actId="2696"/>
          <pc:sldLayoutMkLst>
            <pc:docMk/>
            <pc:sldMasterMk cId="434659500" sldId="2147483943"/>
            <pc:sldLayoutMk cId="4148185724" sldId="2147483950"/>
          </pc:sldLayoutMkLst>
        </pc:sldLayoutChg>
        <pc:sldLayoutChg chg="del">
          <pc:chgData name="asokan bharathkumar" userId="c7ef70706c208625" providerId="LiveId" clId="{D77668A3-FD0D-4BB8-9A9B-563A52917917}" dt="2021-10-04T06:26:41.556" v="904" actId="2696"/>
          <pc:sldLayoutMkLst>
            <pc:docMk/>
            <pc:sldMasterMk cId="434659500" sldId="2147483943"/>
            <pc:sldLayoutMk cId="1430496729" sldId="2147483952"/>
          </pc:sldLayoutMkLst>
        </pc:sldLayoutChg>
        <pc:sldLayoutChg chg="del">
          <pc:chgData name="asokan bharathkumar" userId="c7ef70706c208625" providerId="LiveId" clId="{D77668A3-FD0D-4BB8-9A9B-563A52917917}" dt="2021-10-04T06:26:41.556" v="904" actId="2696"/>
          <pc:sldLayoutMkLst>
            <pc:docMk/>
            <pc:sldMasterMk cId="434659500" sldId="2147483943"/>
            <pc:sldLayoutMk cId="3378389502" sldId="2147483953"/>
          </pc:sldLayoutMkLst>
        </pc:sldLayoutChg>
        <pc:sldLayoutChg chg="del">
          <pc:chgData name="asokan bharathkumar" userId="c7ef70706c208625" providerId="LiveId" clId="{D77668A3-FD0D-4BB8-9A9B-563A52917917}" dt="2021-10-04T06:26:41.556" v="904" actId="2696"/>
          <pc:sldLayoutMkLst>
            <pc:docMk/>
            <pc:sldMasterMk cId="434659500" sldId="2147483943"/>
            <pc:sldLayoutMk cId="389671251" sldId="2147483954"/>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10/9/2021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Asokan-bharath.kumar@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youtu.be/kmRweziwWDo" TargetMode="External"/><Relationship Id="rId5" Type="http://schemas.openxmlformats.org/officeDocument/2006/relationships/image" Target="../media/image14.png"/><Relationship Id="rId4" Type="http://schemas.openxmlformats.org/officeDocument/2006/relationships/hyperlink" Target="https://github.com/asokanbharathkumar/cgcasestudy-RRS.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801856798"/>
              </p:ext>
            </p:extLst>
          </p:nvPr>
        </p:nvGraphicFramePr>
        <p:xfrm>
          <a:off x="9242029" y="1493721"/>
          <a:ext cx="2949971" cy="5038545"/>
        </p:xfrm>
        <a:graphic>
          <a:graphicData uri="http://schemas.openxmlformats.org/drawingml/2006/table">
            <a:tbl>
              <a:tblPr firstRow="1" bandRow="1">
                <a:tableStyleId>{0E3FDE45-AF77-4B5C-9715-49D594BDF05E}</a:tableStyleId>
              </a:tblPr>
              <a:tblGrid>
                <a:gridCol w="730711">
                  <a:extLst>
                    <a:ext uri="{9D8B030D-6E8A-4147-A177-3AD203B41FA5}">
                      <a16:colId xmlns:a16="http://schemas.microsoft.com/office/drawing/2014/main" val="3331298770"/>
                    </a:ext>
                  </a:extLst>
                </a:gridCol>
                <a:gridCol w="2219260">
                  <a:extLst>
                    <a:ext uri="{9D8B030D-6E8A-4147-A177-3AD203B41FA5}">
                      <a16:colId xmlns:a16="http://schemas.microsoft.com/office/drawing/2014/main" val="879084521"/>
                    </a:ext>
                  </a:extLst>
                </a:gridCol>
              </a:tblGrid>
              <a:tr h="37591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06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r>
                        <a:rPr kumimoji="0" lang="en-US" sz="700" u="none" strike="noStrike" kern="1200" cap="none" spc="0" normalizeH="0" baseline="0" dirty="0">
                          <a:ln>
                            <a:noFill/>
                          </a:ln>
                          <a:effectLst/>
                          <a:uLnTx/>
                          <a:uFillTx/>
                        </a:rPr>
                        <a: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40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306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dirty="0">
                        <a:solidFill>
                          <a:schemeClr val="tx1"/>
                        </a:solidFill>
                      </a:endParaRPr>
                    </a:p>
                  </a:txBody>
                  <a:tcPr/>
                </a:tc>
                <a:extLst>
                  <a:ext uri="{0D108BD9-81ED-4DB2-BD59-A6C34878D82A}">
                    <a16:rowId xmlns:a16="http://schemas.microsoft.com/office/drawing/2014/main" val="668073409"/>
                  </a:ext>
                </a:extLst>
              </a:tr>
              <a:tr h="52905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057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u="none" strike="noStrike" kern="1200" cap="none" spc="0" normalizeH="0" baseline="0" dirty="0">
                          <a:ln>
                            <a:noFill/>
                          </a:ln>
                          <a:solidFill>
                            <a:schemeClr val="tx1"/>
                          </a:solidFill>
                          <a:effectLst/>
                          <a:uLnTx/>
                          <a:uFillTx/>
                          <a:latin typeface="+mn-lt"/>
                          <a:ea typeface="+mn-ea"/>
                          <a:cs typeface="+mn-cs"/>
                        </a:rPr>
                        <a:t>Eureka, Netflix </a:t>
                      </a:r>
                      <a:r>
                        <a:rPr kumimoji="0" lang="en-US" sz="700" u="none" strike="noStrike" kern="1200" cap="none" spc="0" normalizeH="0" baseline="0" dirty="0" err="1">
                          <a:ln>
                            <a:noFill/>
                          </a:ln>
                          <a:solidFill>
                            <a:schemeClr val="tx1"/>
                          </a:solidFill>
                          <a:effectLst/>
                          <a:uLnTx/>
                          <a:uFillTx/>
                          <a:latin typeface="+mn-lt"/>
                          <a:ea typeface="+mn-ea"/>
                          <a:cs typeface="+mn-cs"/>
                        </a:rPr>
                        <a:t>Hystrix</a:t>
                      </a:r>
                      <a:r>
                        <a:rPr kumimoji="0" lang="en-US" sz="700" u="none" strike="noStrike" kern="1200" cap="none" spc="0" normalizeH="0" baseline="0" dirty="0">
                          <a:ln>
                            <a:noFill/>
                          </a:ln>
                          <a:solidFill>
                            <a:schemeClr val="tx1"/>
                          </a:solidFill>
                          <a:effectLst/>
                          <a:uLnTx/>
                          <a:uFillTx/>
                          <a:latin typeface="+mn-lt"/>
                          <a:ea typeface="+mn-ea"/>
                          <a:cs typeface="+mn-cs"/>
                        </a:rPr>
                        <a:t> </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r>
                        <a:rPr kumimoji="0" lang="en-US" sz="700" u="none" strike="noStrike" kern="1200" cap="none" spc="0" normalizeH="0" baseline="0" dirty="0">
                          <a:ln>
                            <a:noFill/>
                          </a:ln>
                          <a:solidFill>
                            <a:schemeClr val="tx1"/>
                          </a:solidFill>
                          <a:effectLst/>
                          <a:uLnTx/>
                          <a:uFillTx/>
                          <a:latin typeface="+mn-lt"/>
                          <a:ea typeface="+mn-ea"/>
                          <a:cs typeface="+mn-cs"/>
                        </a:rPr>
                        <a:t> Netflix </a:t>
                      </a:r>
                      <a:r>
                        <a:rPr kumimoji="0" lang="en-US" sz="700" u="none" strike="noStrike" kern="1200" cap="none" spc="0" normalizeH="0" baseline="0" dirty="0" err="1">
                          <a:ln>
                            <a:noFill/>
                          </a:ln>
                          <a:solidFill>
                            <a:schemeClr val="tx1"/>
                          </a:solidFill>
                          <a:effectLst/>
                          <a:uLnTx/>
                          <a:uFillTx/>
                          <a:latin typeface="+mn-lt"/>
                          <a:ea typeface="+mn-ea"/>
                          <a:cs typeface="+mn-cs"/>
                        </a:rPr>
                        <a:t>Zuul</a:t>
                      </a:r>
                      <a:r>
                        <a:rPr kumimoji="0" lang="en-US" sz="700" u="none" strike="noStrike" kern="1200" cap="none" spc="0" normalizeH="0" baseline="0" dirty="0">
                          <a:ln>
                            <a:noFill/>
                          </a:ln>
                          <a:solidFill>
                            <a:schemeClr val="tx1"/>
                          </a:solidFill>
                          <a:effectLst/>
                          <a:uLnTx/>
                          <a:uFillTx/>
                          <a:latin typeface="+mn-lt"/>
                          <a:ea typeface="+mn-ea"/>
                          <a:cs typeface="+mn-cs"/>
                        </a:rPr>
                        <a:t> &amp; Config Server.</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978295346"/>
                  </a:ext>
                </a:extLst>
              </a:tr>
              <a:tr h="473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057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3158575213"/>
                  </a:ext>
                </a:extLst>
              </a:tr>
              <a:tr h="306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2298680090"/>
                  </a:ext>
                </a:extLst>
              </a:tr>
              <a:tr h="348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a:t>
                      </a:r>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Peer learning.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0578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40578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Online Railway Reservation System</a:t>
            </a:r>
          </a:p>
          <a:p>
            <a:pPr eaLnBrk="1" hangingPunct="1">
              <a:lnSpc>
                <a:spcPct val="114000"/>
              </a:lnSpc>
            </a:pPr>
            <a:r>
              <a:rPr lang="en-IN" altLang="en-US" dirty="0"/>
              <a:t>Completed end to end case study of Railway Reservation System Application along with JWT authentication, Swagger and payment testing using Stripe, responsive UI with HTML,</a:t>
            </a:r>
            <a:r>
              <a:rPr lang="en-US" altLang="en-US" dirty="0"/>
              <a:t> CSS and Angular used for user interface.</a:t>
            </a:r>
            <a:endParaRPr lang="en-US"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08945" y="1588174"/>
            <a:ext cx="2858494" cy="400964"/>
          </a:xfrm>
        </p:spPr>
        <p:txBody>
          <a:bodyPr/>
          <a:lstStyle/>
          <a:p>
            <a:pPr eaLnBrk="1" hangingPunct="1"/>
            <a:r>
              <a:rPr lang="nl-NL" altLang="nl-NL" dirty="0">
                <a:hlinkClick r:id="rId3"/>
              </a:rPr>
              <a:t>asokan-bharath.kumar@capgemini.com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82905" y="1828800"/>
            <a:ext cx="2382837" cy="330200"/>
          </a:xfrm>
        </p:spPr>
        <p:txBody>
          <a:bodyPr/>
          <a:lstStyle/>
          <a:p>
            <a:pPr eaLnBrk="1" hangingPunct="1"/>
            <a:r>
              <a:rPr lang="nl-NL" altLang="nl-NL" dirty="0"/>
              <a:t>+91 8977977123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3118643"/>
          </a:xfrm>
        </p:spPr>
        <p:txBody>
          <a:bodyPr/>
          <a:lstStyle/>
          <a:p>
            <a:endParaRPr lang="en-US" altLang="en-US" sz="1100" b="1" dirty="0"/>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 HTML and CSS.</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 </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Asokan Bharath Kumar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 and Communication</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5539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sp>
        <p:nvSpPr>
          <p:cNvPr id="13" name="Oval 12">
            <a:extLst>
              <a:ext uri="{FF2B5EF4-FFF2-40B4-BE49-F238E27FC236}">
                <a16:creationId xmlns:a16="http://schemas.microsoft.com/office/drawing/2014/main" id="{A8C2FCE1-22F7-437B-A3CD-504C06CAC0CD}"/>
              </a:ext>
            </a:extLst>
          </p:cNvPr>
          <p:cNvSpPr/>
          <p:nvPr/>
        </p:nvSpPr>
        <p:spPr>
          <a:xfrm>
            <a:off x="383259" y="236937"/>
            <a:ext cx="1734208" cy="1836738"/>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2161</TotalTime>
  <Words>320</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asokan bharathkumar</cp:lastModifiedBy>
  <cp:revision>106</cp:revision>
  <dcterms:created xsi:type="dcterms:W3CDTF">2020-09-22T06:24:34Z</dcterms:created>
  <dcterms:modified xsi:type="dcterms:W3CDTF">2021-10-09T05:42:51Z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