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1" r:id="rId2"/>
    <p:sldId id="272" r:id="rId3"/>
    <p:sldId id="268" r:id="rId4"/>
    <p:sldId id="286" r:id="rId5"/>
    <p:sldId id="280" r:id="rId6"/>
    <p:sldId id="257" r:id="rId7"/>
    <p:sldId id="265" r:id="rId8"/>
    <p:sldId id="266" r:id="rId9"/>
    <p:sldId id="290" r:id="rId10"/>
    <p:sldId id="289" r:id="rId11"/>
    <p:sldId id="276" r:id="rId12"/>
    <p:sldId id="269" r:id="rId13"/>
    <p:sldId id="291" r:id="rId14"/>
    <p:sldId id="285" r:id="rId15"/>
    <p:sldId id="284" r:id="rId16"/>
    <p:sldId id="281" r:id="rId17"/>
    <p:sldId id="282" r:id="rId18"/>
    <p:sldId id="287"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DCC5E7-AFE1-4956-9625-F8F5CF24CF15}" v="16" dt="2025-04-12T13:33:40.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rajan Panchapakesan" userId="98ec2a7f79ffc4a0" providerId="LiveId" clId="{4CDCC5E7-AFE1-4956-9625-F8F5CF24CF15}"/>
    <pc:docChg chg="undo custSel addSld delSld modSld modShowInfo">
      <pc:chgData name="Natarajan Panchapakesan" userId="98ec2a7f79ffc4a0" providerId="LiveId" clId="{4CDCC5E7-AFE1-4956-9625-F8F5CF24CF15}" dt="2025-04-12T13:51:05.291" v="16452" actId="20577"/>
      <pc:docMkLst>
        <pc:docMk/>
      </pc:docMkLst>
      <pc:sldChg chg="modSp del mod">
        <pc:chgData name="Natarajan Panchapakesan" userId="98ec2a7f79ffc4a0" providerId="LiveId" clId="{4CDCC5E7-AFE1-4956-9625-F8F5CF24CF15}" dt="2025-04-08T13:27:21.885" v="8818" actId="2696"/>
        <pc:sldMkLst>
          <pc:docMk/>
          <pc:sldMk cId="2907647130" sldId="256"/>
        </pc:sldMkLst>
      </pc:sldChg>
      <pc:sldChg chg="modSp new mod modTransition">
        <pc:chgData name="Natarajan Panchapakesan" userId="98ec2a7f79ffc4a0" providerId="LiveId" clId="{4CDCC5E7-AFE1-4956-9625-F8F5CF24CF15}" dt="2025-04-12T13:24:06.389" v="16033" actId="20577"/>
        <pc:sldMkLst>
          <pc:docMk/>
          <pc:sldMk cId="3415178004" sldId="257"/>
        </pc:sldMkLst>
        <pc:spChg chg="mod">
          <ac:chgData name="Natarajan Panchapakesan" userId="98ec2a7f79ffc4a0" providerId="LiveId" clId="{4CDCC5E7-AFE1-4956-9625-F8F5CF24CF15}" dt="2025-03-28T06:39:41.893" v="470" actId="20577"/>
          <ac:spMkLst>
            <pc:docMk/>
            <pc:sldMk cId="3415178004" sldId="257"/>
            <ac:spMk id="2" creationId="{58B59A45-EF48-692B-4035-EBE988E0A77D}"/>
          </ac:spMkLst>
        </pc:spChg>
        <pc:spChg chg="mod">
          <ac:chgData name="Natarajan Panchapakesan" userId="98ec2a7f79ffc4a0" providerId="LiveId" clId="{4CDCC5E7-AFE1-4956-9625-F8F5CF24CF15}" dt="2025-04-12T13:24:06.389" v="16033" actId="20577"/>
          <ac:spMkLst>
            <pc:docMk/>
            <pc:sldMk cId="3415178004" sldId="257"/>
            <ac:spMk id="3" creationId="{EADAF297-37F0-D62E-A760-BBD590378980}"/>
          </ac:spMkLst>
        </pc:spChg>
      </pc:sldChg>
      <pc:sldChg chg="new del">
        <pc:chgData name="Natarajan Panchapakesan" userId="98ec2a7f79ffc4a0" providerId="LiveId" clId="{4CDCC5E7-AFE1-4956-9625-F8F5CF24CF15}" dt="2025-03-28T12:44:10.801" v="1024" actId="2696"/>
        <pc:sldMkLst>
          <pc:docMk/>
          <pc:sldMk cId="1581917744" sldId="258"/>
        </pc:sldMkLst>
      </pc:sldChg>
      <pc:sldChg chg="new del">
        <pc:chgData name="Natarajan Panchapakesan" userId="98ec2a7f79ffc4a0" providerId="LiveId" clId="{4CDCC5E7-AFE1-4956-9625-F8F5CF24CF15}" dt="2025-03-28T12:44:19.930" v="1025" actId="2696"/>
        <pc:sldMkLst>
          <pc:docMk/>
          <pc:sldMk cId="1897687290" sldId="259"/>
        </pc:sldMkLst>
      </pc:sldChg>
      <pc:sldChg chg="new del">
        <pc:chgData name="Natarajan Panchapakesan" userId="98ec2a7f79ffc4a0" providerId="LiveId" clId="{4CDCC5E7-AFE1-4956-9625-F8F5CF24CF15}" dt="2025-03-28T12:44:27.962" v="1026" actId="2696"/>
        <pc:sldMkLst>
          <pc:docMk/>
          <pc:sldMk cId="2701569440" sldId="260"/>
        </pc:sldMkLst>
      </pc:sldChg>
      <pc:sldChg chg="modSp new del mod">
        <pc:chgData name="Natarajan Panchapakesan" userId="98ec2a7f79ffc4a0" providerId="LiveId" clId="{4CDCC5E7-AFE1-4956-9625-F8F5CF24CF15}" dt="2025-03-28T13:25:58.167" v="2301" actId="2696"/>
        <pc:sldMkLst>
          <pc:docMk/>
          <pc:sldMk cId="3434618554" sldId="261"/>
        </pc:sldMkLst>
      </pc:sldChg>
      <pc:sldChg chg="modSp new del mod">
        <pc:chgData name="Natarajan Panchapakesan" userId="98ec2a7f79ffc4a0" providerId="LiveId" clId="{4CDCC5E7-AFE1-4956-9625-F8F5CF24CF15}" dt="2025-04-09T06:47:46.894" v="10334" actId="2696"/>
        <pc:sldMkLst>
          <pc:docMk/>
          <pc:sldMk cId="2424347880" sldId="262"/>
        </pc:sldMkLst>
      </pc:sldChg>
      <pc:sldChg chg="modSp new del mod modTransition">
        <pc:chgData name="Natarajan Panchapakesan" userId="98ec2a7f79ffc4a0" providerId="LiveId" clId="{4CDCC5E7-AFE1-4956-9625-F8F5CF24CF15}" dt="2025-04-12T08:46:22.765" v="14217" actId="2696"/>
        <pc:sldMkLst>
          <pc:docMk/>
          <pc:sldMk cId="3444323585" sldId="263"/>
        </pc:sldMkLst>
        <pc:spChg chg="mod">
          <ac:chgData name="Natarajan Panchapakesan" userId="98ec2a7f79ffc4a0" providerId="LiveId" clId="{4CDCC5E7-AFE1-4956-9625-F8F5CF24CF15}" dt="2025-04-11T13:51:40.981" v="11711" actId="20577"/>
          <ac:spMkLst>
            <pc:docMk/>
            <pc:sldMk cId="3444323585" sldId="263"/>
            <ac:spMk id="3" creationId="{0FE92034-7BB5-AA07-13DD-61DF6CBDB000}"/>
          </ac:spMkLst>
        </pc:spChg>
      </pc:sldChg>
      <pc:sldChg chg="new del">
        <pc:chgData name="Natarajan Panchapakesan" userId="98ec2a7f79ffc4a0" providerId="LiveId" clId="{4CDCC5E7-AFE1-4956-9625-F8F5CF24CF15}" dt="2025-03-28T13:45:24.082" v="2752" actId="2696"/>
        <pc:sldMkLst>
          <pc:docMk/>
          <pc:sldMk cId="147007153" sldId="264"/>
        </pc:sldMkLst>
      </pc:sldChg>
      <pc:sldChg chg="modSp new del mod modTransition">
        <pc:chgData name="Natarajan Panchapakesan" userId="98ec2a7f79ffc4a0" providerId="LiveId" clId="{4CDCC5E7-AFE1-4956-9625-F8F5CF24CF15}" dt="2025-04-12T09:31:49.615" v="15456" actId="2696"/>
        <pc:sldMkLst>
          <pc:docMk/>
          <pc:sldMk cId="3722059254" sldId="264"/>
        </pc:sldMkLst>
        <pc:spChg chg="mod">
          <ac:chgData name="Natarajan Panchapakesan" userId="98ec2a7f79ffc4a0" providerId="LiveId" clId="{4CDCC5E7-AFE1-4956-9625-F8F5CF24CF15}" dt="2025-04-12T09:25:16.529" v="15150" actId="20577"/>
          <ac:spMkLst>
            <pc:docMk/>
            <pc:sldMk cId="3722059254" sldId="264"/>
            <ac:spMk id="3" creationId="{C041F663-250C-940F-160E-08A290BE849D}"/>
          </ac:spMkLst>
        </pc:spChg>
      </pc:sldChg>
      <pc:sldChg chg="modSp new mod modTransition">
        <pc:chgData name="Natarajan Panchapakesan" userId="98ec2a7f79ffc4a0" providerId="LiveId" clId="{4CDCC5E7-AFE1-4956-9625-F8F5CF24CF15}" dt="2025-04-12T13:27:05.271" v="16042" actId="20577"/>
        <pc:sldMkLst>
          <pc:docMk/>
          <pc:sldMk cId="2623604945" sldId="265"/>
        </pc:sldMkLst>
        <pc:spChg chg="mod">
          <ac:chgData name="Natarajan Panchapakesan" userId="98ec2a7f79ffc4a0" providerId="LiveId" clId="{4CDCC5E7-AFE1-4956-9625-F8F5CF24CF15}" dt="2025-03-29T08:42:40.653" v="2833" actId="20577"/>
          <ac:spMkLst>
            <pc:docMk/>
            <pc:sldMk cId="2623604945" sldId="265"/>
            <ac:spMk id="2" creationId="{CAB11138-C591-8E8F-BA56-9C34DD5832BF}"/>
          </ac:spMkLst>
        </pc:spChg>
        <pc:spChg chg="mod">
          <ac:chgData name="Natarajan Panchapakesan" userId="98ec2a7f79ffc4a0" providerId="LiveId" clId="{4CDCC5E7-AFE1-4956-9625-F8F5CF24CF15}" dt="2025-04-12T13:27:05.271" v="16042" actId="20577"/>
          <ac:spMkLst>
            <pc:docMk/>
            <pc:sldMk cId="2623604945" sldId="265"/>
            <ac:spMk id="3" creationId="{1FA61E95-A439-383D-576B-5BBC134E0631}"/>
          </ac:spMkLst>
        </pc:spChg>
      </pc:sldChg>
      <pc:sldChg chg="modSp new mod modTransition">
        <pc:chgData name="Natarajan Panchapakesan" userId="98ec2a7f79ffc4a0" providerId="LiveId" clId="{4CDCC5E7-AFE1-4956-9625-F8F5CF24CF15}" dt="2025-04-12T09:24:22.799" v="15146" actId="20577"/>
        <pc:sldMkLst>
          <pc:docMk/>
          <pc:sldMk cId="1240969888" sldId="266"/>
        </pc:sldMkLst>
        <pc:spChg chg="mod">
          <ac:chgData name="Natarajan Panchapakesan" userId="98ec2a7f79ffc4a0" providerId="LiveId" clId="{4CDCC5E7-AFE1-4956-9625-F8F5CF24CF15}" dt="2025-03-29T14:39:21.482" v="5328" actId="20577"/>
          <ac:spMkLst>
            <pc:docMk/>
            <pc:sldMk cId="1240969888" sldId="266"/>
            <ac:spMk id="2" creationId="{582DF85A-9689-6D77-3872-97D65B232A99}"/>
          </ac:spMkLst>
        </pc:spChg>
        <pc:spChg chg="mod">
          <ac:chgData name="Natarajan Panchapakesan" userId="98ec2a7f79ffc4a0" providerId="LiveId" clId="{4CDCC5E7-AFE1-4956-9625-F8F5CF24CF15}" dt="2025-04-12T09:24:22.799" v="15146" actId="20577"/>
          <ac:spMkLst>
            <pc:docMk/>
            <pc:sldMk cId="1240969888" sldId="266"/>
            <ac:spMk id="3" creationId="{8CC9BC38-36E3-44F7-3769-775CD4BC230E}"/>
          </ac:spMkLst>
        </pc:spChg>
      </pc:sldChg>
      <pc:sldChg chg="modSp new del mod">
        <pc:chgData name="Natarajan Panchapakesan" userId="98ec2a7f79ffc4a0" providerId="LiveId" clId="{4CDCC5E7-AFE1-4956-9625-F8F5CF24CF15}" dt="2025-04-04T09:33:07.144" v="7784" actId="2696"/>
        <pc:sldMkLst>
          <pc:docMk/>
          <pc:sldMk cId="1464966533" sldId="267"/>
        </pc:sldMkLst>
      </pc:sldChg>
      <pc:sldChg chg="modSp new mod modTransition">
        <pc:chgData name="Natarajan Panchapakesan" userId="98ec2a7f79ffc4a0" providerId="LiveId" clId="{4CDCC5E7-AFE1-4956-9625-F8F5CF24CF15}" dt="2025-04-12T07:22:07.583" v="13294" actId="20577"/>
        <pc:sldMkLst>
          <pc:docMk/>
          <pc:sldMk cId="573736290" sldId="268"/>
        </pc:sldMkLst>
        <pc:spChg chg="mod">
          <ac:chgData name="Natarajan Panchapakesan" userId="98ec2a7f79ffc4a0" providerId="LiveId" clId="{4CDCC5E7-AFE1-4956-9625-F8F5CF24CF15}" dt="2025-04-03T13:49:24.247" v="5969" actId="20577"/>
          <ac:spMkLst>
            <pc:docMk/>
            <pc:sldMk cId="573736290" sldId="268"/>
            <ac:spMk id="2" creationId="{45940B7B-B407-E689-4957-6D4B7173D6FC}"/>
          </ac:spMkLst>
        </pc:spChg>
        <pc:spChg chg="mod">
          <ac:chgData name="Natarajan Panchapakesan" userId="98ec2a7f79ffc4a0" providerId="LiveId" clId="{4CDCC5E7-AFE1-4956-9625-F8F5CF24CF15}" dt="2025-04-12T07:22:07.583" v="13294" actId="20577"/>
          <ac:spMkLst>
            <pc:docMk/>
            <pc:sldMk cId="573736290" sldId="268"/>
            <ac:spMk id="3" creationId="{C9DC1AA9-074D-7357-8C5D-3C9968CEE25C}"/>
          </ac:spMkLst>
        </pc:spChg>
      </pc:sldChg>
      <pc:sldChg chg="modSp new mod modTransition">
        <pc:chgData name="Natarajan Panchapakesan" userId="98ec2a7f79ffc4a0" providerId="LiveId" clId="{4CDCC5E7-AFE1-4956-9625-F8F5CF24CF15}" dt="2025-04-12T13:51:05.291" v="16452" actId="20577"/>
        <pc:sldMkLst>
          <pc:docMk/>
          <pc:sldMk cId="4275328792" sldId="269"/>
        </pc:sldMkLst>
        <pc:spChg chg="mod">
          <ac:chgData name="Natarajan Panchapakesan" userId="98ec2a7f79ffc4a0" providerId="LiveId" clId="{4CDCC5E7-AFE1-4956-9625-F8F5CF24CF15}" dt="2025-04-12T13:40:32.676" v="16118" actId="20577"/>
          <ac:spMkLst>
            <pc:docMk/>
            <pc:sldMk cId="4275328792" sldId="269"/>
            <ac:spMk id="2" creationId="{2A5C72D2-7ADE-6EA3-D270-30EC425075E1}"/>
          </ac:spMkLst>
        </pc:spChg>
        <pc:spChg chg="mod">
          <ac:chgData name="Natarajan Panchapakesan" userId="98ec2a7f79ffc4a0" providerId="LiveId" clId="{4CDCC5E7-AFE1-4956-9625-F8F5CF24CF15}" dt="2025-04-12T13:51:05.291" v="16452" actId="20577"/>
          <ac:spMkLst>
            <pc:docMk/>
            <pc:sldMk cId="4275328792" sldId="269"/>
            <ac:spMk id="3" creationId="{F3A7E45E-185A-BA25-197F-B0350AE75F38}"/>
          </ac:spMkLst>
        </pc:spChg>
      </pc:sldChg>
      <pc:sldChg chg="modSp new del mod modTransition">
        <pc:chgData name="Natarajan Panchapakesan" userId="98ec2a7f79ffc4a0" providerId="LiveId" clId="{4CDCC5E7-AFE1-4956-9625-F8F5CF24CF15}" dt="2025-04-12T08:48:35.255" v="14219" actId="2696"/>
        <pc:sldMkLst>
          <pc:docMk/>
          <pc:sldMk cId="1049358859" sldId="270"/>
        </pc:sldMkLst>
        <pc:spChg chg="mod">
          <ac:chgData name="Natarajan Panchapakesan" userId="98ec2a7f79ffc4a0" providerId="LiveId" clId="{4CDCC5E7-AFE1-4956-9625-F8F5CF24CF15}" dt="2025-04-11T13:53:43.309" v="11899" actId="20577"/>
          <ac:spMkLst>
            <pc:docMk/>
            <pc:sldMk cId="1049358859" sldId="270"/>
            <ac:spMk id="3" creationId="{34E83891-64E7-92CF-2659-816190AF75C5}"/>
          </ac:spMkLst>
        </pc:spChg>
      </pc:sldChg>
      <pc:sldChg chg="modSp new del mod">
        <pc:chgData name="Natarajan Panchapakesan" userId="98ec2a7f79ffc4a0" providerId="LiveId" clId="{4CDCC5E7-AFE1-4956-9625-F8F5CF24CF15}" dt="2025-04-04T11:31:09.896" v="7785" actId="2696"/>
        <pc:sldMkLst>
          <pc:docMk/>
          <pc:sldMk cId="2847059291" sldId="270"/>
        </pc:sldMkLst>
      </pc:sldChg>
      <pc:sldChg chg="new del">
        <pc:chgData name="Natarajan Panchapakesan" userId="98ec2a7f79ffc4a0" providerId="LiveId" clId="{4CDCC5E7-AFE1-4956-9625-F8F5CF24CF15}" dt="2025-04-04T11:31:17.443" v="7786" actId="2696"/>
        <pc:sldMkLst>
          <pc:docMk/>
          <pc:sldMk cId="1918292453" sldId="271"/>
        </pc:sldMkLst>
      </pc:sldChg>
      <pc:sldChg chg="modSp new mod modTransition">
        <pc:chgData name="Natarajan Panchapakesan" userId="98ec2a7f79ffc4a0" providerId="LiveId" clId="{4CDCC5E7-AFE1-4956-9625-F8F5CF24CF15}" dt="2025-04-11T12:54:25.961" v="11640"/>
        <pc:sldMkLst>
          <pc:docMk/>
          <pc:sldMk cId="3641030475" sldId="271"/>
        </pc:sldMkLst>
        <pc:spChg chg="mod">
          <ac:chgData name="Natarajan Panchapakesan" userId="98ec2a7f79ffc4a0" providerId="LiveId" clId="{4CDCC5E7-AFE1-4956-9625-F8F5CF24CF15}" dt="2025-04-08T13:10:43.060" v="8467" actId="6549"/>
          <ac:spMkLst>
            <pc:docMk/>
            <pc:sldMk cId="3641030475" sldId="271"/>
            <ac:spMk id="2" creationId="{25FEBD22-88AF-0250-4C74-2A805A5301F4}"/>
          </ac:spMkLst>
        </pc:spChg>
        <pc:spChg chg="mod">
          <ac:chgData name="Natarajan Panchapakesan" userId="98ec2a7f79ffc4a0" providerId="LiveId" clId="{4CDCC5E7-AFE1-4956-9625-F8F5CF24CF15}" dt="2025-04-08T13:29:51.490" v="8839" actId="27636"/>
          <ac:spMkLst>
            <pc:docMk/>
            <pc:sldMk cId="3641030475" sldId="271"/>
            <ac:spMk id="3" creationId="{EBFF3DD0-E267-91CD-4785-0F4379C3FB47}"/>
          </ac:spMkLst>
        </pc:spChg>
      </pc:sldChg>
      <pc:sldChg chg="new del">
        <pc:chgData name="Natarajan Panchapakesan" userId="98ec2a7f79ffc4a0" providerId="LiveId" clId="{4CDCC5E7-AFE1-4956-9625-F8F5CF24CF15}" dt="2025-04-08T13:32:35.319" v="8841" actId="2696"/>
        <pc:sldMkLst>
          <pc:docMk/>
          <pc:sldMk cId="1146899118" sldId="272"/>
        </pc:sldMkLst>
      </pc:sldChg>
      <pc:sldChg chg="modSp new mod modTransition">
        <pc:chgData name="Natarajan Panchapakesan" userId="98ec2a7f79ffc4a0" providerId="LiveId" clId="{4CDCC5E7-AFE1-4956-9625-F8F5CF24CF15}" dt="2025-04-12T07:17:16.788" v="13259" actId="20577"/>
        <pc:sldMkLst>
          <pc:docMk/>
          <pc:sldMk cId="2102749542" sldId="272"/>
        </pc:sldMkLst>
        <pc:spChg chg="mod">
          <ac:chgData name="Natarajan Panchapakesan" userId="98ec2a7f79ffc4a0" providerId="LiveId" clId="{4CDCC5E7-AFE1-4956-9625-F8F5CF24CF15}" dt="2025-04-08T13:34:30.610" v="8900" actId="20577"/>
          <ac:spMkLst>
            <pc:docMk/>
            <pc:sldMk cId="2102749542" sldId="272"/>
            <ac:spMk id="2" creationId="{D76F78A6-D9AC-D6F2-C9E4-21723C498040}"/>
          </ac:spMkLst>
        </pc:spChg>
        <pc:spChg chg="mod">
          <ac:chgData name="Natarajan Panchapakesan" userId="98ec2a7f79ffc4a0" providerId="LiveId" clId="{4CDCC5E7-AFE1-4956-9625-F8F5CF24CF15}" dt="2025-04-12T07:17:16.788" v="13259" actId="20577"/>
          <ac:spMkLst>
            <pc:docMk/>
            <pc:sldMk cId="2102749542" sldId="272"/>
            <ac:spMk id="3" creationId="{3F3A9538-5593-8176-7B01-331F216EA6B7}"/>
          </ac:spMkLst>
        </pc:spChg>
      </pc:sldChg>
      <pc:sldChg chg="modSp new del mod modTransition">
        <pc:chgData name="Natarajan Panchapakesan" userId="98ec2a7f79ffc4a0" providerId="LiveId" clId="{4CDCC5E7-AFE1-4956-9625-F8F5CF24CF15}" dt="2025-04-12T08:34:29.406" v="13891" actId="2696"/>
        <pc:sldMkLst>
          <pc:docMk/>
          <pc:sldMk cId="286658739" sldId="273"/>
        </pc:sldMkLst>
        <pc:spChg chg="mod">
          <ac:chgData name="Natarajan Panchapakesan" userId="98ec2a7f79ffc4a0" providerId="LiveId" clId="{4CDCC5E7-AFE1-4956-9625-F8F5CF24CF15}" dt="2025-04-11T13:51:10.608" v="11707" actId="20577"/>
          <ac:spMkLst>
            <pc:docMk/>
            <pc:sldMk cId="286658739" sldId="273"/>
            <ac:spMk id="3" creationId="{046127CF-DE75-A141-3653-9CE3B7F6E945}"/>
          </ac:spMkLst>
        </pc:spChg>
      </pc:sldChg>
      <pc:sldChg chg="modSp new del mod modTransition">
        <pc:chgData name="Natarajan Panchapakesan" userId="98ec2a7f79ffc4a0" providerId="LiveId" clId="{4CDCC5E7-AFE1-4956-9625-F8F5CF24CF15}" dt="2025-04-12T09:28:14.438" v="15439" actId="2696"/>
        <pc:sldMkLst>
          <pc:docMk/>
          <pc:sldMk cId="508852293" sldId="274"/>
        </pc:sldMkLst>
        <pc:spChg chg="mod">
          <ac:chgData name="Natarajan Panchapakesan" userId="98ec2a7f79ffc4a0" providerId="LiveId" clId="{4CDCC5E7-AFE1-4956-9625-F8F5CF24CF15}" dt="2025-04-11T13:59:41.104" v="12553" actId="20577"/>
          <ac:spMkLst>
            <pc:docMk/>
            <pc:sldMk cId="508852293" sldId="274"/>
            <ac:spMk id="3" creationId="{4F0DE217-589D-187E-20B2-47342D09EB94}"/>
          </ac:spMkLst>
        </pc:spChg>
      </pc:sldChg>
      <pc:sldChg chg="modSp new del mod">
        <pc:chgData name="Natarajan Panchapakesan" userId="98ec2a7f79ffc4a0" providerId="LiveId" clId="{4CDCC5E7-AFE1-4956-9625-F8F5CF24CF15}" dt="2025-04-09T06:42:37.840" v="10230" actId="2696"/>
        <pc:sldMkLst>
          <pc:docMk/>
          <pc:sldMk cId="1286241627" sldId="274"/>
        </pc:sldMkLst>
      </pc:sldChg>
      <pc:sldChg chg="modSp new del mod modTransition">
        <pc:chgData name="Natarajan Panchapakesan" userId="98ec2a7f79ffc4a0" providerId="LiveId" clId="{4CDCC5E7-AFE1-4956-9625-F8F5CF24CF15}" dt="2025-04-12T13:34:16.326" v="16046" actId="2696"/>
        <pc:sldMkLst>
          <pc:docMk/>
          <pc:sldMk cId="1396059025" sldId="275"/>
        </pc:sldMkLst>
        <pc:spChg chg="mod">
          <ac:chgData name="Natarajan Panchapakesan" userId="98ec2a7f79ffc4a0" providerId="LiveId" clId="{4CDCC5E7-AFE1-4956-9625-F8F5CF24CF15}" dt="2025-04-11T16:19:52.683" v="12994" actId="20577"/>
          <ac:spMkLst>
            <pc:docMk/>
            <pc:sldMk cId="1396059025" sldId="275"/>
            <ac:spMk id="2" creationId="{C454930E-1688-C63B-29BB-4B4112342E3F}"/>
          </ac:spMkLst>
        </pc:spChg>
        <pc:spChg chg="mod">
          <ac:chgData name="Natarajan Panchapakesan" userId="98ec2a7f79ffc4a0" providerId="LiveId" clId="{4CDCC5E7-AFE1-4956-9625-F8F5CF24CF15}" dt="2025-04-12T09:46:04.198" v="15895" actId="20577"/>
          <ac:spMkLst>
            <pc:docMk/>
            <pc:sldMk cId="1396059025" sldId="275"/>
            <ac:spMk id="3" creationId="{8D5B049E-FF65-6570-C975-EE07561A4C52}"/>
          </ac:spMkLst>
        </pc:spChg>
      </pc:sldChg>
      <pc:sldChg chg="modSp add mod modTransition">
        <pc:chgData name="Natarajan Panchapakesan" userId="98ec2a7f79ffc4a0" providerId="LiveId" clId="{4CDCC5E7-AFE1-4956-9625-F8F5CF24CF15}" dt="2025-04-12T13:38:55.267" v="16076" actId="20577"/>
        <pc:sldMkLst>
          <pc:docMk/>
          <pc:sldMk cId="1909538204" sldId="276"/>
        </pc:sldMkLst>
        <pc:spChg chg="mod">
          <ac:chgData name="Natarajan Panchapakesan" userId="98ec2a7f79ffc4a0" providerId="LiveId" clId="{4CDCC5E7-AFE1-4956-9625-F8F5CF24CF15}" dt="2025-04-12T13:38:55.267" v="16076" actId="20577"/>
          <ac:spMkLst>
            <pc:docMk/>
            <pc:sldMk cId="1909538204" sldId="276"/>
            <ac:spMk id="3" creationId="{49B5BA35-01EC-A9C5-63CC-D9AC21C7B2F4}"/>
          </ac:spMkLst>
        </pc:spChg>
      </pc:sldChg>
      <pc:sldChg chg="modSp new del mod">
        <pc:chgData name="Natarajan Panchapakesan" userId="98ec2a7f79ffc4a0" providerId="LiveId" clId="{4CDCC5E7-AFE1-4956-9625-F8F5CF24CF15}" dt="2025-04-11T08:48:39.843" v="11466" actId="2696"/>
        <pc:sldMkLst>
          <pc:docMk/>
          <pc:sldMk cId="2875688091" sldId="277"/>
        </pc:sldMkLst>
        <pc:spChg chg="mod">
          <ac:chgData name="Natarajan Panchapakesan" userId="98ec2a7f79ffc4a0" providerId="LiveId" clId="{4CDCC5E7-AFE1-4956-9625-F8F5CF24CF15}" dt="2025-04-11T08:46:39.703" v="11463" actId="20577"/>
          <ac:spMkLst>
            <pc:docMk/>
            <pc:sldMk cId="2875688091" sldId="277"/>
            <ac:spMk id="2" creationId="{8A749428-1554-A2E7-C2AE-1EBF4DEA5B23}"/>
          </ac:spMkLst>
        </pc:spChg>
        <pc:spChg chg="mod">
          <ac:chgData name="Natarajan Panchapakesan" userId="98ec2a7f79ffc4a0" providerId="LiveId" clId="{4CDCC5E7-AFE1-4956-9625-F8F5CF24CF15}" dt="2025-04-11T08:45:35.560" v="11421" actId="20577"/>
          <ac:spMkLst>
            <pc:docMk/>
            <pc:sldMk cId="2875688091" sldId="277"/>
            <ac:spMk id="3" creationId="{DAC1FD41-0269-D6AC-B1B3-008A7401EA37}"/>
          </ac:spMkLst>
        </pc:spChg>
      </pc:sldChg>
      <pc:sldChg chg="new del">
        <pc:chgData name="Natarajan Panchapakesan" userId="98ec2a7f79ffc4a0" providerId="LiveId" clId="{4CDCC5E7-AFE1-4956-9625-F8F5CF24CF15}" dt="2025-04-11T08:49:10.961" v="11467" actId="2696"/>
        <pc:sldMkLst>
          <pc:docMk/>
          <pc:sldMk cId="1162594629" sldId="278"/>
        </pc:sldMkLst>
      </pc:sldChg>
      <pc:sldChg chg="modSp add del mod modTransition">
        <pc:chgData name="Natarajan Panchapakesan" userId="98ec2a7f79ffc4a0" providerId="LiveId" clId="{4CDCC5E7-AFE1-4956-9625-F8F5CF24CF15}" dt="2025-04-12T08:55:27.264" v="14222" actId="2696"/>
        <pc:sldMkLst>
          <pc:docMk/>
          <pc:sldMk cId="472637631" sldId="279"/>
        </pc:sldMkLst>
        <pc:spChg chg="mod">
          <ac:chgData name="Natarajan Panchapakesan" userId="98ec2a7f79ffc4a0" providerId="LiveId" clId="{4CDCC5E7-AFE1-4956-9625-F8F5CF24CF15}" dt="2025-04-11T13:52:13.364" v="11749" actId="20577"/>
          <ac:spMkLst>
            <pc:docMk/>
            <pc:sldMk cId="472637631" sldId="279"/>
            <ac:spMk id="3" creationId="{03492D06-17EF-07D8-0316-2A41FEE328BC}"/>
          </ac:spMkLst>
        </pc:spChg>
      </pc:sldChg>
      <pc:sldChg chg="modSp new mod">
        <pc:chgData name="Natarajan Panchapakesan" userId="98ec2a7f79ffc4a0" providerId="LiveId" clId="{4CDCC5E7-AFE1-4956-9625-F8F5CF24CF15}" dt="2025-04-12T09:21:25.295" v="15006" actId="20577"/>
        <pc:sldMkLst>
          <pc:docMk/>
          <pc:sldMk cId="1121547441" sldId="280"/>
        </pc:sldMkLst>
        <pc:spChg chg="mod">
          <ac:chgData name="Natarajan Panchapakesan" userId="98ec2a7f79ffc4a0" providerId="LiveId" clId="{4CDCC5E7-AFE1-4956-9625-F8F5CF24CF15}" dt="2025-04-12T08:42:37.747" v="14110" actId="20577"/>
          <ac:spMkLst>
            <pc:docMk/>
            <pc:sldMk cId="1121547441" sldId="280"/>
            <ac:spMk id="2" creationId="{C470A8AC-6CB4-343E-143F-570833920A4D}"/>
          </ac:spMkLst>
        </pc:spChg>
        <pc:spChg chg="mod">
          <ac:chgData name="Natarajan Panchapakesan" userId="98ec2a7f79ffc4a0" providerId="LiveId" clId="{4CDCC5E7-AFE1-4956-9625-F8F5CF24CF15}" dt="2025-04-12T09:21:25.295" v="15006" actId="20577"/>
          <ac:spMkLst>
            <pc:docMk/>
            <pc:sldMk cId="1121547441" sldId="280"/>
            <ac:spMk id="3" creationId="{7E0D3936-9F78-0C93-E42F-327B5EC3BDE9}"/>
          </ac:spMkLst>
        </pc:spChg>
      </pc:sldChg>
      <pc:sldChg chg="modSp add mod">
        <pc:chgData name="Natarajan Panchapakesan" userId="98ec2a7f79ffc4a0" providerId="LiveId" clId="{4CDCC5E7-AFE1-4956-9625-F8F5CF24CF15}" dt="2025-04-12T09:29:42.623" v="15448" actId="6549"/>
        <pc:sldMkLst>
          <pc:docMk/>
          <pc:sldMk cId="993246586" sldId="281"/>
        </pc:sldMkLst>
        <pc:spChg chg="mod">
          <ac:chgData name="Natarajan Panchapakesan" userId="98ec2a7f79ffc4a0" providerId="LiveId" clId="{4CDCC5E7-AFE1-4956-9625-F8F5CF24CF15}" dt="2025-04-12T09:29:42.623" v="15448" actId="6549"/>
          <ac:spMkLst>
            <pc:docMk/>
            <pc:sldMk cId="993246586" sldId="281"/>
            <ac:spMk id="3" creationId="{C5E9B231-0D1B-BC8B-936C-3E13D4D389A5}"/>
          </ac:spMkLst>
        </pc:spChg>
      </pc:sldChg>
      <pc:sldChg chg="new">
        <pc:chgData name="Natarajan Panchapakesan" userId="98ec2a7f79ffc4a0" providerId="LiveId" clId="{4CDCC5E7-AFE1-4956-9625-F8F5CF24CF15}" dt="2025-04-12T08:32:20.652" v="13890" actId="680"/>
        <pc:sldMkLst>
          <pc:docMk/>
          <pc:sldMk cId="307355102" sldId="282"/>
        </pc:sldMkLst>
      </pc:sldChg>
      <pc:sldChg chg="modSp add mod">
        <pc:chgData name="Natarajan Panchapakesan" userId="98ec2a7f79ffc4a0" providerId="LiveId" clId="{4CDCC5E7-AFE1-4956-9625-F8F5CF24CF15}" dt="2025-04-12T09:28:58.896" v="15444" actId="6549"/>
        <pc:sldMkLst>
          <pc:docMk/>
          <pc:sldMk cId="3449022017" sldId="283"/>
        </pc:sldMkLst>
        <pc:spChg chg="mod">
          <ac:chgData name="Natarajan Panchapakesan" userId="98ec2a7f79ffc4a0" providerId="LiveId" clId="{4CDCC5E7-AFE1-4956-9625-F8F5CF24CF15}" dt="2025-04-12T09:28:58.896" v="15444" actId="6549"/>
          <ac:spMkLst>
            <pc:docMk/>
            <pc:sldMk cId="3449022017" sldId="283"/>
            <ac:spMk id="3" creationId="{6FBBF141-9F03-10E3-F888-9E8FBCC65BB1}"/>
          </ac:spMkLst>
        </pc:spChg>
      </pc:sldChg>
      <pc:sldChg chg="modSp add mod">
        <pc:chgData name="Natarajan Panchapakesan" userId="98ec2a7f79ffc4a0" providerId="LiveId" clId="{4CDCC5E7-AFE1-4956-9625-F8F5CF24CF15}" dt="2025-04-12T09:30:03.734" v="15451" actId="6549"/>
        <pc:sldMkLst>
          <pc:docMk/>
          <pc:sldMk cId="4047038263" sldId="284"/>
        </pc:sldMkLst>
        <pc:spChg chg="mod">
          <ac:chgData name="Natarajan Panchapakesan" userId="98ec2a7f79ffc4a0" providerId="LiveId" clId="{4CDCC5E7-AFE1-4956-9625-F8F5CF24CF15}" dt="2025-04-12T09:30:03.734" v="15451" actId="6549"/>
          <ac:spMkLst>
            <pc:docMk/>
            <pc:sldMk cId="4047038263" sldId="284"/>
            <ac:spMk id="3" creationId="{A9F6C9AF-99F0-B979-7D79-A187E069A58F}"/>
          </ac:spMkLst>
        </pc:spChg>
      </pc:sldChg>
      <pc:sldChg chg="modSp add mod">
        <pc:chgData name="Natarajan Panchapakesan" userId="98ec2a7f79ffc4a0" providerId="LiveId" clId="{4CDCC5E7-AFE1-4956-9625-F8F5CF24CF15}" dt="2025-04-12T09:30:29.114" v="15455" actId="6549"/>
        <pc:sldMkLst>
          <pc:docMk/>
          <pc:sldMk cId="2757262426" sldId="285"/>
        </pc:sldMkLst>
        <pc:spChg chg="mod">
          <ac:chgData name="Natarajan Panchapakesan" userId="98ec2a7f79ffc4a0" providerId="LiveId" clId="{4CDCC5E7-AFE1-4956-9625-F8F5CF24CF15}" dt="2025-04-12T09:30:29.114" v="15455" actId="6549"/>
          <ac:spMkLst>
            <pc:docMk/>
            <pc:sldMk cId="2757262426" sldId="285"/>
            <ac:spMk id="3" creationId="{FD7EDF13-257F-FF4D-1011-63B1BFD1E170}"/>
          </ac:spMkLst>
        </pc:spChg>
      </pc:sldChg>
      <pc:sldChg chg="modSp new mod">
        <pc:chgData name="Natarajan Panchapakesan" userId="98ec2a7f79ffc4a0" providerId="LiveId" clId="{4CDCC5E7-AFE1-4956-9625-F8F5CF24CF15}" dt="2025-04-12T12:49:31.879" v="15907" actId="20577"/>
        <pc:sldMkLst>
          <pc:docMk/>
          <pc:sldMk cId="2090810352" sldId="286"/>
        </pc:sldMkLst>
        <pc:spChg chg="mod">
          <ac:chgData name="Natarajan Panchapakesan" userId="98ec2a7f79ffc4a0" providerId="LiveId" clId="{4CDCC5E7-AFE1-4956-9625-F8F5CF24CF15}" dt="2025-04-12T08:59:51.522" v="14278" actId="20577"/>
          <ac:spMkLst>
            <pc:docMk/>
            <pc:sldMk cId="2090810352" sldId="286"/>
            <ac:spMk id="2" creationId="{AD7474BE-EE4E-CBFB-14C2-1D628DFC025F}"/>
          </ac:spMkLst>
        </pc:spChg>
        <pc:spChg chg="mod">
          <ac:chgData name="Natarajan Panchapakesan" userId="98ec2a7f79ffc4a0" providerId="LiveId" clId="{4CDCC5E7-AFE1-4956-9625-F8F5CF24CF15}" dt="2025-04-12T12:49:31.879" v="15907" actId="20577"/>
          <ac:spMkLst>
            <pc:docMk/>
            <pc:sldMk cId="2090810352" sldId="286"/>
            <ac:spMk id="3" creationId="{09F55404-4949-55EF-B7A7-410620224BFA}"/>
          </ac:spMkLst>
        </pc:spChg>
      </pc:sldChg>
      <pc:sldChg chg="modSp add mod">
        <pc:chgData name="Natarajan Panchapakesan" userId="98ec2a7f79ffc4a0" providerId="LiveId" clId="{4CDCC5E7-AFE1-4956-9625-F8F5CF24CF15}" dt="2025-04-12T09:29:17.008" v="15445" actId="20577"/>
        <pc:sldMkLst>
          <pc:docMk/>
          <pc:sldMk cId="478405688" sldId="287"/>
        </pc:sldMkLst>
        <pc:spChg chg="mod">
          <ac:chgData name="Natarajan Panchapakesan" userId="98ec2a7f79ffc4a0" providerId="LiveId" clId="{4CDCC5E7-AFE1-4956-9625-F8F5CF24CF15}" dt="2025-04-12T09:29:17.008" v="15445" actId="20577"/>
          <ac:spMkLst>
            <pc:docMk/>
            <pc:sldMk cId="478405688" sldId="287"/>
            <ac:spMk id="3" creationId="{43E1C7B6-52FB-78F3-8A2C-EDF94686F94E}"/>
          </ac:spMkLst>
        </pc:spChg>
      </pc:sldChg>
      <pc:sldChg chg="new del">
        <pc:chgData name="Natarajan Panchapakesan" userId="98ec2a7f79ffc4a0" providerId="LiveId" clId="{4CDCC5E7-AFE1-4956-9625-F8F5CF24CF15}" dt="2025-04-12T13:34:51.585" v="16047" actId="2696"/>
        <pc:sldMkLst>
          <pc:docMk/>
          <pc:sldMk cId="3391541717" sldId="288"/>
        </pc:sldMkLst>
      </pc:sldChg>
      <pc:sldChg chg="modSp add mod">
        <pc:chgData name="Natarajan Panchapakesan" userId="98ec2a7f79ffc4a0" providerId="LiveId" clId="{4CDCC5E7-AFE1-4956-9625-F8F5CF24CF15}" dt="2025-04-12T13:37:21.193" v="16071" actId="20577"/>
        <pc:sldMkLst>
          <pc:docMk/>
          <pc:sldMk cId="326640579" sldId="289"/>
        </pc:sldMkLst>
        <pc:spChg chg="mod">
          <ac:chgData name="Natarajan Panchapakesan" userId="98ec2a7f79ffc4a0" providerId="LiveId" clId="{4CDCC5E7-AFE1-4956-9625-F8F5CF24CF15}" dt="2025-04-12T13:37:21.193" v="16071" actId="20577"/>
          <ac:spMkLst>
            <pc:docMk/>
            <pc:sldMk cId="326640579" sldId="289"/>
            <ac:spMk id="3" creationId="{7401F898-D19B-AA85-AB96-18B391DE4292}"/>
          </ac:spMkLst>
        </pc:spChg>
      </pc:sldChg>
      <pc:sldChg chg="modSp add mod">
        <pc:chgData name="Natarajan Panchapakesan" userId="98ec2a7f79ffc4a0" providerId="LiveId" clId="{4CDCC5E7-AFE1-4956-9625-F8F5CF24CF15}" dt="2025-04-12T13:35:45.066" v="16055" actId="20577"/>
        <pc:sldMkLst>
          <pc:docMk/>
          <pc:sldMk cId="756337241" sldId="290"/>
        </pc:sldMkLst>
        <pc:spChg chg="mod">
          <ac:chgData name="Natarajan Panchapakesan" userId="98ec2a7f79ffc4a0" providerId="LiveId" clId="{4CDCC5E7-AFE1-4956-9625-F8F5CF24CF15}" dt="2025-04-12T13:35:45.066" v="16055" actId="20577"/>
          <ac:spMkLst>
            <pc:docMk/>
            <pc:sldMk cId="756337241" sldId="290"/>
            <ac:spMk id="3" creationId="{EBDDC3E6-29D3-DB8A-20E7-CA6234E78118}"/>
          </ac:spMkLst>
        </pc:spChg>
      </pc:sldChg>
      <pc:sldChg chg="new">
        <pc:chgData name="Natarajan Panchapakesan" userId="98ec2a7f79ffc4a0" providerId="LiveId" clId="{4CDCC5E7-AFE1-4956-9625-F8F5CF24CF15}" dt="2025-04-12T13:39:34.744" v="16077" actId="680"/>
        <pc:sldMkLst>
          <pc:docMk/>
          <pc:sldMk cId="4058361744"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54645F-EC79-4CA8-8EB5-9F6E3EA06DFF}" type="datetimeFigureOut">
              <a:rPr lang="en-IN" smtClean="0"/>
              <a:t>12-04-2025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6CB8D-9759-452C-A4EB-1F2868AAD359}" type="slidenum">
              <a:rPr lang="en-IN" smtClean="0"/>
              <a:t>‹#›</a:t>
            </a:fld>
            <a:endParaRPr lang="en-IN"/>
          </a:p>
        </p:txBody>
      </p:sp>
    </p:spTree>
    <p:extLst>
      <p:ext uri="{BB962C8B-B14F-4D97-AF65-F5344CB8AC3E}">
        <p14:creationId xmlns:p14="http://schemas.microsoft.com/office/powerpoint/2010/main" val="2166670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06CB8D-9759-452C-A4EB-1F2868AAD359}" type="slidenum">
              <a:rPr lang="en-IN" smtClean="0"/>
              <a:t>3</a:t>
            </a:fld>
            <a:endParaRPr lang="en-IN"/>
          </a:p>
        </p:txBody>
      </p:sp>
    </p:spTree>
    <p:extLst>
      <p:ext uri="{BB962C8B-B14F-4D97-AF65-F5344CB8AC3E}">
        <p14:creationId xmlns:p14="http://schemas.microsoft.com/office/powerpoint/2010/main" val="2548496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69D80-CB6A-F0C5-0C1D-5FB3A662D4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F0CBE7D-BB7D-61C4-EBC6-97623D9A4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3CD8BD-FC0E-A8B0-DCA4-E59B97690682}"/>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5" name="Footer Placeholder 4">
            <a:extLst>
              <a:ext uri="{FF2B5EF4-FFF2-40B4-BE49-F238E27FC236}">
                <a16:creationId xmlns:a16="http://schemas.microsoft.com/office/drawing/2014/main" id="{ED509F34-6161-1E05-08F1-A66EC90A7F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9BE25F-A803-E1AE-7896-CD6761CB63E8}"/>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23379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BFA-FC0A-3910-9D82-9E553772B9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C4F00A-43E6-73D1-ED15-130F7663D1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BD00F1-9355-349C-863D-B9CBD7CEDF7E}"/>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5" name="Footer Placeholder 4">
            <a:extLst>
              <a:ext uri="{FF2B5EF4-FFF2-40B4-BE49-F238E27FC236}">
                <a16:creationId xmlns:a16="http://schemas.microsoft.com/office/drawing/2014/main" id="{38E96637-CA83-F65D-A589-AC9401D89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B61E69-E58C-DCC9-BE2D-7A93EDCDB134}"/>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066710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3D4BA7-F6E6-E403-5D36-9A5356375F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9FE31B-3670-A0D4-4D6C-54C5FECE9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AB409A-F931-9669-E817-DEBF097282D8}"/>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5" name="Footer Placeholder 4">
            <a:extLst>
              <a:ext uri="{FF2B5EF4-FFF2-40B4-BE49-F238E27FC236}">
                <a16:creationId xmlns:a16="http://schemas.microsoft.com/office/drawing/2014/main" id="{669EDE55-0685-FDBC-F734-6BD3D0B387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0CD7B-5712-1B48-5DD8-0F90D5E4629F}"/>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3447141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068D-70C4-79D9-5D82-24F8BB8EA6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E33A77-B858-91C0-40D8-64FC97C4B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837D96-FA5A-69B9-E6F9-40D8321659A9}"/>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5" name="Footer Placeholder 4">
            <a:extLst>
              <a:ext uri="{FF2B5EF4-FFF2-40B4-BE49-F238E27FC236}">
                <a16:creationId xmlns:a16="http://schemas.microsoft.com/office/drawing/2014/main" id="{1A6A9056-832D-3D92-0BD4-490CAAF014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95788-6F4C-1D69-32B4-8993BFB55D62}"/>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458326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1A703-72A8-7F22-F0A5-0C590AAB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A649F9-E7D6-2935-7145-CCA812EE81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C6C16C-0454-2EE2-6C6A-7FEB71B52501}"/>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5" name="Footer Placeholder 4">
            <a:extLst>
              <a:ext uri="{FF2B5EF4-FFF2-40B4-BE49-F238E27FC236}">
                <a16:creationId xmlns:a16="http://schemas.microsoft.com/office/drawing/2014/main" id="{32909698-68BE-0584-3D27-13619FE33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258745-5D88-9F27-BB50-7571C335ADBE}"/>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72677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3D44-AAEA-6F53-973E-845177CEAA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0A1C27-E84F-34DC-735F-A4E4C1502D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059604-0DB9-38A8-82F7-2516FEBB00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ADE489-AA55-475D-FDB9-0D466473336A}"/>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6" name="Footer Placeholder 5">
            <a:extLst>
              <a:ext uri="{FF2B5EF4-FFF2-40B4-BE49-F238E27FC236}">
                <a16:creationId xmlns:a16="http://schemas.microsoft.com/office/drawing/2014/main" id="{58045C32-5E36-CA23-88AD-0FF3F5088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D290AE-2309-3419-87DC-FE661DEF090D}"/>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74335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13DD-F780-CE73-AD30-165D861BA4A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07FBDA-F7D1-DE56-97E3-9D6C8DCB3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ED164E-687C-5B75-5D98-7078FE4C47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D89481-D1DD-891D-B4D4-DB28EEE2AF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BC407B-7282-DFA8-0EE9-86EE32CA4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8C3993-6D9A-2721-DFEA-357358047916}"/>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8" name="Footer Placeholder 7">
            <a:extLst>
              <a:ext uri="{FF2B5EF4-FFF2-40B4-BE49-F238E27FC236}">
                <a16:creationId xmlns:a16="http://schemas.microsoft.com/office/drawing/2014/main" id="{C37BBEA4-0628-CBDF-49D9-263CC849CD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958C97-13F6-C8EC-2013-B0B51F0B24B0}"/>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2829191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5007-27B7-4E59-6892-5A13626FD1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D462FA-6FE2-EDE4-1FDA-0C2203034E1E}"/>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4" name="Footer Placeholder 3">
            <a:extLst>
              <a:ext uri="{FF2B5EF4-FFF2-40B4-BE49-F238E27FC236}">
                <a16:creationId xmlns:a16="http://schemas.microsoft.com/office/drawing/2014/main" id="{DAEF8FDA-F66F-162E-0460-E0ED477AAD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E22025-8ECE-84C6-43BF-A412A1D3D23E}"/>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240467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A9AA8-0A74-24DC-ADDE-5370BB40ADA8}"/>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3" name="Footer Placeholder 2">
            <a:extLst>
              <a:ext uri="{FF2B5EF4-FFF2-40B4-BE49-F238E27FC236}">
                <a16:creationId xmlns:a16="http://schemas.microsoft.com/office/drawing/2014/main" id="{7F55E3FE-ECAD-0AD5-906C-B0B6B7C848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79BB43-7B45-D796-0331-E4A71D6FE92C}"/>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49619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F24F-9EDD-0DF6-4187-A9BDFB8515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DEA9804-78A6-00FD-94A4-F2E91C1EBE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E0E51A-00E1-6E18-B785-8471303C5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406533-176E-09F7-DAD8-37217B526EBD}"/>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6" name="Footer Placeholder 5">
            <a:extLst>
              <a:ext uri="{FF2B5EF4-FFF2-40B4-BE49-F238E27FC236}">
                <a16:creationId xmlns:a16="http://schemas.microsoft.com/office/drawing/2014/main" id="{BB0FBFCF-2EA6-6A16-3E45-1B7DF66629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909BCC-15D8-33FA-20F0-87131B061554}"/>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595202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8DDF-DDED-9D92-8C68-CD47FF8BC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BA90D2-E84F-8284-7EDC-FA199E6EBC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FB8BB6-0147-3D8C-EE1B-1281EA930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1D154-3648-C93B-82AF-8CDB7BA73A91}"/>
              </a:ext>
            </a:extLst>
          </p:cNvPr>
          <p:cNvSpPr>
            <a:spLocks noGrp="1"/>
          </p:cNvSpPr>
          <p:nvPr>
            <p:ph type="dt" sz="half" idx="10"/>
          </p:nvPr>
        </p:nvSpPr>
        <p:spPr/>
        <p:txBody>
          <a:bodyPr/>
          <a:lstStyle/>
          <a:p>
            <a:fld id="{829BF0F8-E2D3-4D5D-A760-7CE6D4D8F319}" type="datetimeFigureOut">
              <a:rPr lang="en-IN" smtClean="0"/>
              <a:t>12-04-2025</a:t>
            </a:fld>
            <a:endParaRPr lang="en-IN"/>
          </a:p>
        </p:txBody>
      </p:sp>
      <p:sp>
        <p:nvSpPr>
          <p:cNvPr id="6" name="Footer Placeholder 5">
            <a:extLst>
              <a:ext uri="{FF2B5EF4-FFF2-40B4-BE49-F238E27FC236}">
                <a16:creationId xmlns:a16="http://schemas.microsoft.com/office/drawing/2014/main" id="{248B1BBC-9286-23CE-B8FC-C2D866AC5F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C91D3-281F-B95D-EE32-0B4CBBC5AFC7}"/>
              </a:ext>
            </a:extLst>
          </p:cNvPr>
          <p:cNvSpPr>
            <a:spLocks noGrp="1"/>
          </p:cNvSpPr>
          <p:nvPr>
            <p:ph type="sldNum" sz="quarter" idx="12"/>
          </p:nvPr>
        </p:nvSpPr>
        <p:spPr/>
        <p:txBody>
          <a:bodyPr/>
          <a:lstStyle/>
          <a:p>
            <a:fld id="{C88E5D91-650F-44E3-9E48-65A9C96DC474}" type="slidenum">
              <a:rPr lang="en-IN" smtClean="0"/>
              <a:t>‹#›</a:t>
            </a:fld>
            <a:endParaRPr lang="en-IN"/>
          </a:p>
        </p:txBody>
      </p:sp>
    </p:spTree>
    <p:extLst>
      <p:ext uri="{BB962C8B-B14F-4D97-AF65-F5344CB8AC3E}">
        <p14:creationId xmlns:p14="http://schemas.microsoft.com/office/powerpoint/2010/main" val="1514063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87C3D0-C075-7B1B-4A2E-2AA698179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B06053-FB7A-A877-5FB6-AD74403AB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3A5C65-3586-62CB-FB0E-FE511582C7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9BF0F8-E2D3-4D5D-A760-7CE6D4D8F319}" type="datetimeFigureOut">
              <a:rPr lang="en-IN" smtClean="0"/>
              <a:t>12-04-2025</a:t>
            </a:fld>
            <a:endParaRPr lang="en-IN"/>
          </a:p>
        </p:txBody>
      </p:sp>
      <p:sp>
        <p:nvSpPr>
          <p:cNvPr id="5" name="Footer Placeholder 4">
            <a:extLst>
              <a:ext uri="{FF2B5EF4-FFF2-40B4-BE49-F238E27FC236}">
                <a16:creationId xmlns:a16="http://schemas.microsoft.com/office/drawing/2014/main" id="{8F3ADD59-0856-432E-1197-ED27049D9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66F876-4A46-F807-7116-CD3C09F1C3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8E5D91-650F-44E3-9E48-65A9C96DC474}" type="slidenum">
              <a:rPr lang="en-IN" smtClean="0"/>
              <a:t>‹#›</a:t>
            </a:fld>
            <a:endParaRPr lang="en-IN"/>
          </a:p>
        </p:txBody>
      </p:sp>
    </p:spTree>
    <p:extLst>
      <p:ext uri="{BB962C8B-B14F-4D97-AF65-F5344CB8AC3E}">
        <p14:creationId xmlns:p14="http://schemas.microsoft.com/office/powerpoint/2010/main" val="110655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D22-88AF-0250-4C74-2A805A5301F4}"/>
              </a:ext>
            </a:extLst>
          </p:cNvPr>
          <p:cNvSpPr>
            <a:spLocks noGrp="1"/>
          </p:cNvSpPr>
          <p:nvPr>
            <p:ph type="title"/>
          </p:nvPr>
        </p:nvSpPr>
        <p:spPr/>
        <p:txBody>
          <a:bodyPr/>
          <a:lstStyle/>
          <a:p>
            <a:r>
              <a:rPr lang="en-IN" dirty="0"/>
              <a:t>   Welcome ALL to First </a:t>
            </a:r>
            <a:r>
              <a:rPr lang="en-IN" dirty="0" err="1"/>
              <a:t>ANMitra</a:t>
            </a:r>
            <a:r>
              <a:rPr lang="en-IN" dirty="0"/>
              <a:t> lecture 2025</a:t>
            </a:r>
          </a:p>
        </p:txBody>
      </p:sp>
      <p:sp>
        <p:nvSpPr>
          <p:cNvPr id="3" name="Content Placeholder 2">
            <a:extLst>
              <a:ext uri="{FF2B5EF4-FFF2-40B4-BE49-F238E27FC236}">
                <a16:creationId xmlns:a16="http://schemas.microsoft.com/office/drawing/2014/main" id="{EBFF3DD0-E267-91CD-4785-0F4379C3FB47}"/>
              </a:ext>
            </a:extLst>
          </p:cNvPr>
          <p:cNvSpPr>
            <a:spLocks noGrp="1"/>
          </p:cNvSpPr>
          <p:nvPr>
            <p:ph idx="1"/>
          </p:nvPr>
        </p:nvSpPr>
        <p:spPr/>
        <p:txBody>
          <a:bodyPr>
            <a:normAutofit lnSpcReduction="10000"/>
          </a:bodyPr>
          <a:lstStyle/>
          <a:p>
            <a:r>
              <a:rPr lang="en-IN" dirty="0"/>
              <a:t>   1</a:t>
            </a:r>
            <a:r>
              <a:rPr lang="en-IN" sz="3500" dirty="0"/>
              <a:t>.  </a:t>
            </a:r>
            <a:r>
              <a:rPr lang="en-IN" sz="3500" dirty="0" err="1"/>
              <a:t>ANMitra’s</a:t>
            </a:r>
            <a:r>
              <a:rPr lang="en-IN" sz="3500" dirty="0"/>
              <a:t>  Views on Science –Religion Partition</a:t>
            </a:r>
          </a:p>
          <a:p>
            <a:pPr marL="0" indent="0">
              <a:buNone/>
            </a:pPr>
            <a:r>
              <a:rPr lang="en-IN" sz="3000" dirty="0"/>
              <a:t>       Cartesian partition of 1660s and Tunnelling through it now</a:t>
            </a:r>
          </a:p>
          <a:p>
            <a:pPr marL="0" indent="0">
              <a:buNone/>
            </a:pPr>
            <a:endParaRPr lang="en-IN" sz="3000" dirty="0"/>
          </a:p>
          <a:p>
            <a:r>
              <a:rPr lang="en-IN" dirty="0"/>
              <a:t>    2. </a:t>
            </a:r>
            <a:r>
              <a:rPr lang="en-IN" sz="3500" dirty="0"/>
              <a:t>A Better mousetrap for Black Hole  QNMs </a:t>
            </a:r>
          </a:p>
          <a:p>
            <a:endParaRPr lang="en-IN" sz="3500" dirty="0"/>
          </a:p>
          <a:p>
            <a:r>
              <a:rPr lang="en-IN" sz="3500" dirty="0"/>
              <a:t>                               </a:t>
            </a:r>
            <a:r>
              <a:rPr lang="en-IN" sz="3500" dirty="0" err="1"/>
              <a:t>N.Panchapakesan</a:t>
            </a:r>
            <a:endParaRPr lang="en-IN" sz="3500" dirty="0"/>
          </a:p>
          <a:p>
            <a:r>
              <a:rPr lang="en-IN" sz="3500" dirty="0"/>
              <a:t>                     University Of Delhi, Delhi</a:t>
            </a:r>
          </a:p>
          <a:p>
            <a:r>
              <a:rPr lang="en-IN" sz="3500" dirty="0"/>
              <a:t>                              April 14, 2025</a:t>
            </a:r>
          </a:p>
        </p:txBody>
      </p:sp>
      <p:sp>
        <p:nvSpPr>
          <p:cNvPr id="4" name="Slide Number Placeholder 3">
            <a:extLst>
              <a:ext uri="{FF2B5EF4-FFF2-40B4-BE49-F238E27FC236}">
                <a16:creationId xmlns:a16="http://schemas.microsoft.com/office/drawing/2014/main" id="{E99A3873-519D-19CB-8779-4FCFD8C291E0}"/>
              </a:ext>
            </a:extLst>
          </p:cNvPr>
          <p:cNvSpPr>
            <a:spLocks noGrp="1"/>
          </p:cNvSpPr>
          <p:nvPr>
            <p:ph type="sldNum" sz="quarter" idx="12"/>
          </p:nvPr>
        </p:nvSpPr>
        <p:spPr/>
        <p:txBody>
          <a:bodyPr/>
          <a:lstStyle/>
          <a:p>
            <a:fld id="{C88E5D91-650F-44E3-9E48-65A9C96DC474}" type="slidenum">
              <a:rPr lang="en-IN" smtClean="0"/>
              <a:t>1</a:t>
            </a:fld>
            <a:endParaRPr lang="en-IN"/>
          </a:p>
        </p:txBody>
      </p:sp>
    </p:spTree>
    <p:extLst>
      <p:ext uri="{BB962C8B-B14F-4D97-AF65-F5344CB8AC3E}">
        <p14:creationId xmlns:p14="http://schemas.microsoft.com/office/powerpoint/2010/main" val="3641030475"/>
      </p:ext>
    </p:extLst>
  </p:cSld>
  <p:clrMapOvr>
    <a:masterClrMapping/>
  </p:clrMapOvr>
  <mc:AlternateContent xmlns:mc="http://schemas.openxmlformats.org/markup-compatibility/2006" xmlns:p14="http://schemas.microsoft.com/office/powerpoint/2010/main">
    <mc:Choice Requires="p14">
      <p:transition spd="slow" p14:dur="2000" advTm="12297"/>
    </mc:Choice>
    <mc:Fallback xmlns="">
      <p:transition spd="slow" advTm="1229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D59F0-F01F-4490-8A34-07F80F7DC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3E38EA-AAB6-B452-F0BE-6C320D71AC64}"/>
              </a:ext>
            </a:extLst>
          </p:cNvPr>
          <p:cNvSpPr>
            <a:spLocks noGrp="1"/>
          </p:cNvSpPr>
          <p:nvPr>
            <p:ph type="title"/>
          </p:nvPr>
        </p:nvSpPr>
        <p:spPr/>
        <p:txBody>
          <a:bodyPr/>
          <a:lstStyle/>
          <a:p>
            <a:r>
              <a:rPr lang="en-IN" dirty="0"/>
              <a:t>           DU Hill Determinant method</a:t>
            </a:r>
          </a:p>
        </p:txBody>
      </p:sp>
      <p:sp>
        <p:nvSpPr>
          <p:cNvPr id="3" name="Content Placeholder 2">
            <a:extLst>
              <a:ext uri="{FF2B5EF4-FFF2-40B4-BE49-F238E27FC236}">
                <a16:creationId xmlns:a16="http://schemas.microsoft.com/office/drawing/2014/main" id="{7401F898-D19B-AA85-AB96-18B391DE4292}"/>
              </a:ext>
            </a:extLst>
          </p:cNvPr>
          <p:cNvSpPr>
            <a:spLocks noGrp="1"/>
          </p:cNvSpPr>
          <p:nvPr>
            <p:ph idx="1"/>
          </p:nvPr>
        </p:nvSpPr>
        <p:spPr/>
        <p:txBody>
          <a:bodyPr>
            <a:normAutofit fontScale="25000" lnSpcReduction="20000"/>
          </a:bodyPr>
          <a:lstStyle/>
          <a:p>
            <a:endParaRPr lang="en-US" dirty="0"/>
          </a:p>
          <a:p>
            <a:r>
              <a:rPr lang="en-US" sz="8000" dirty="0"/>
              <a:t>A General differential when expressed as an infinite sum of constant coefficients gives a recurrence relation between them.</a:t>
            </a:r>
          </a:p>
          <a:p>
            <a:r>
              <a:rPr lang="en-US" sz="8000" dirty="0"/>
              <a:t>The boundary condition to be satisfied by QNMs at event horizon of BH and at r -&gt;  infinity determines a three term recurrence relation.</a:t>
            </a:r>
          </a:p>
          <a:p>
            <a:r>
              <a:rPr lang="en-US" sz="8000" dirty="0"/>
              <a:t>Hill determinant can be written down once the recurrence relation between the constants are known. The vanishing of the Hill determinant helps in finding the eigenvalues of the solution.</a:t>
            </a:r>
          </a:p>
          <a:p>
            <a:r>
              <a:rPr lang="en-US" sz="8000" dirty="0"/>
              <a:t> We can call this the DU Hill determinant method. Till an improvement is found this can serve as The method for the moment.</a:t>
            </a:r>
          </a:p>
          <a:p>
            <a:endParaRPr lang="en-US" sz="8000" dirty="0"/>
          </a:p>
          <a:p>
            <a:r>
              <a:rPr lang="en-US" sz="8000" dirty="0"/>
              <a:t>This was Bhabani’s PhD thesis . Unfortunately she did not continue in academic line.     </a:t>
            </a:r>
          </a:p>
          <a:p>
            <a:endParaRPr lang="en-IN" sz="8000" dirty="0"/>
          </a:p>
          <a:p>
            <a:endParaRPr lang="en-IN" sz="8000" dirty="0"/>
          </a:p>
          <a:p>
            <a:endParaRPr lang="en-IN" sz="8000" dirty="0"/>
          </a:p>
          <a:p>
            <a:r>
              <a:rPr lang="en-IN" sz="8000" dirty="0"/>
              <a:t>                                                                                                                                                             10</a:t>
            </a:r>
          </a:p>
          <a:p>
            <a:r>
              <a:rPr lang="en-IN" sz="8000" dirty="0"/>
              <a:t>                                                                                                            </a:t>
            </a:r>
          </a:p>
          <a:p>
            <a:r>
              <a:rPr lang="en-IN" sz="8000" dirty="0"/>
              <a:t>                                                                                                            </a:t>
            </a:r>
          </a:p>
        </p:txBody>
      </p:sp>
    </p:spTree>
    <p:extLst>
      <p:ext uri="{BB962C8B-B14F-4D97-AF65-F5344CB8AC3E}">
        <p14:creationId xmlns:p14="http://schemas.microsoft.com/office/powerpoint/2010/main" val="326640579"/>
      </p:ext>
    </p:extLst>
  </p:cSld>
  <p:clrMapOvr>
    <a:masterClrMapping/>
  </p:clrMapOvr>
  <mc:AlternateContent xmlns:mc="http://schemas.openxmlformats.org/markup-compatibility/2006" xmlns:p14="http://schemas.microsoft.com/office/powerpoint/2010/main">
    <mc:Choice Requires="p14">
      <p:transition spd="slow" p14:dur="2000" advTm="3221"/>
    </mc:Choice>
    <mc:Fallback xmlns="">
      <p:transition spd="slow" advTm="322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8391A-5651-AAED-1BAA-CB7D5CEDD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18A08-5E8B-53AA-3D84-8D72B1F2795C}"/>
              </a:ext>
            </a:extLst>
          </p:cNvPr>
          <p:cNvSpPr>
            <a:spLocks noGrp="1"/>
          </p:cNvSpPr>
          <p:nvPr>
            <p:ph type="title"/>
          </p:nvPr>
        </p:nvSpPr>
        <p:spPr/>
        <p:txBody>
          <a:bodyPr/>
          <a:lstStyle/>
          <a:p>
            <a:r>
              <a:rPr lang="en-IN" dirty="0"/>
              <a:t>  BH QNM and Delhi Univ. Physics </a:t>
            </a:r>
            <a:r>
              <a:rPr lang="en-IN" dirty="0" err="1"/>
              <a:t>Deptt</a:t>
            </a:r>
            <a:r>
              <a:rPr lang="en-IN" dirty="0"/>
              <a:t>. </a:t>
            </a:r>
          </a:p>
        </p:txBody>
      </p:sp>
      <p:sp>
        <p:nvSpPr>
          <p:cNvPr id="3" name="Content Placeholder 2">
            <a:extLst>
              <a:ext uri="{FF2B5EF4-FFF2-40B4-BE49-F238E27FC236}">
                <a16:creationId xmlns:a16="http://schemas.microsoft.com/office/drawing/2014/main" id="{49B5BA35-01EC-A9C5-63CC-D9AC21C7B2F4}"/>
              </a:ext>
            </a:extLst>
          </p:cNvPr>
          <p:cNvSpPr>
            <a:spLocks noGrp="1"/>
          </p:cNvSpPr>
          <p:nvPr>
            <p:ph idx="1"/>
          </p:nvPr>
        </p:nvSpPr>
        <p:spPr/>
        <p:txBody>
          <a:bodyPr>
            <a:normAutofit fontScale="92500" lnSpcReduction="20000"/>
          </a:bodyPr>
          <a:lstStyle/>
          <a:p>
            <a:r>
              <a:rPr lang="en-IN" dirty="0"/>
              <a:t>Stability (in BH and elsewhere) is studied by perturbing the BH metric and seeing if the added signal is damped and dies out, emitting QNM. Solving the perturbed equations by separating the variables is an arduous mathematical job.</a:t>
            </a:r>
          </a:p>
          <a:p>
            <a:r>
              <a:rPr lang="en-IN" dirty="0"/>
              <a:t>In 1971, Prof </a:t>
            </a:r>
            <a:r>
              <a:rPr lang="en-IN" dirty="0" err="1"/>
              <a:t>SNBiswas</a:t>
            </a:r>
            <a:r>
              <a:rPr lang="en-IN" dirty="0"/>
              <a:t> in DU with 4 other talented youngsters, Kamal Datta, </a:t>
            </a:r>
            <a:r>
              <a:rPr lang="en-IN" dirty="0" err="1"/>
              <a:t>RPSaxena</a:t>
            </a:r>
            <a:r>
              <a:rPr lang="en-IN" dirty="0"/>
              <a:t>, </a:t>
            </a:r>
            <a:r>
              <a:rPr lang="en-IN" dirty="0" err="1"/>
              <a:t>PKSrivatsava</a:t>
            </a:r>
            <a:r>
              <a:rPr lang="en-IN" dirty="0"/>
              <a:t> and Vijaya Varma discovered a simpler way of solving the problem of anharmonic oscillator with the help of Hill determinants. (</a:t>
            </a:r>
            <a:r>
              <a:rPr lang="en-IN" dirty="0" err="1"/>
              <a:t>Phys.Rev</a:t>
            </a:r>
            <a:r>
              <a:rPr lang="en-IN" dirty="0"/>
              <a:t>. D4,3617 (1971)</a:t>
            </a:r>
          </a:p>
          <a:p>
            <a:r>
              <a:rPr lang="en-IN" dirty="0"/>
              <a:t>In 1989 Bhabani Majumdar and I, (</a:t>
            </a:r>
            <a:r>
              <a:rPr lang="en-IN" dirty="0" err="1"/>
              <a:t>Phys.Rev</a:t>
            </a:r>
            <a:r>
              <a:rPr lang="en-IN" dirty="0"/>
              <a:t>. D40, 2568 (1989) applied this method to BHQNM. It is said that people will queue up in front of your house, if you build a </a:t>
            </a:r>
            <a:r>
              <a:rPr lang="en-IN" dirty="0" err="1"/>
              <a:t>beter</a:t>
            </a:r>
            <a:r>
              <a:rPr lang="en-IN" dirty="0"/>
              <a:t> mousetrap. There are 50 citations of that paper. Not a large number but very surprising to us. The cited papers used our method successfully.                                                                                      11</a:t>
            </a:r>
          </a:p>
        </p:txBody>
      </p:sp>
    </p:spTree>
    <p:extLst>
      <p:ext uri="{BB962C8B-B14F-4D97-AF65-F5344CB8AC3E}">
        <p14:creationId xmlns:p14="http://schemas.microsoft.com/office/powerpoint/2010/main" val="1909538204"/>
      </p:ext>
    </p:extLst>
  </p:cSld>
  <p:clrMapOvr>
    <a:masterClrMapping/>
  </p:clrMapOvr>
  <mc:AlternateContent xmlns:mc="http://schemas.openxmlformats.org/markup-compatibility/2006" xmlns:p14="http://schemas.microsoft.com/office/powerpoint/2010/main">
    <mc:Choice Requires="p14">
      <p:transition spd="slow" p14:dur="2000" advTm="5310"/>
    </mc:Choice>
    <mc:Fallback xmlns="">
      <p:transition spd="slow" advTm="53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72D2-7ADE-6EA3-D270-30EC425075E1}"/>
              </a:ext>
            </a:extLst>
          </p:cNvPr>
          <p:cNvSpPr>
            <a:spLocks noGrp="1"/>
          </p:cNvSpPr>
          <p:nvPr>
            <p:ph type="title"/>
          </p:nvPr>
        </p:nvSpPr>
        <p:spPr/>
        <p:txBody>
          <a:bodyPr/>
          <a:lstStyle/>
          <a:p>
            <a:r>
              <a:rPr lang="en-IN" dirty="0"/>
              <a:t>                              The  End</a:t>
            </a:r>
          </a:p>
        </p:txBody>
      </p:sp>
      <p:sp>
        <p:nvSpPr>
          <p:cNvPr id="3" name="Content Placeholder 2">
            <a:extLst>
              <a:ext uri="{FF2B5EF4-FFF2-40B4-BE49-F238E27FC236}">
                <a16:creationId xmlns:a16="http://schemas.microsoft.com/office/drawing/2014/main" id="{F3A7E45E-185A-BA25-197F-B0350AE75F38}"/>
              </a:ext>
            </a:extLst>
          </p:cNvPr>
          <p:cNvSpPr>
            <a:spLocks noGrp="1"/>
          </p:cNvSpPr>
          <p:nvPr>
            <p:ph idx="1"/>
          </p:nvPr>
        </p:nvSpPr>
        <p:spPr/>
        <p:txBody>
          <a:bodyPr>
            <a:normAutofit fontScale="70000" lnSpcReduction="20000"/>
          </a:bodyPr>
          <a:lstStyle/>
          <a:p>
            <a:r>
              <a:rPr lang="en-IN" dirty="0"/>
              <a:t>Have sent a copy of my Current Science article on Scientific temper and Education separately. Curr. Sc. 133,1655 (10 Nov 2017). May help in clarifying ideas.</a:t>
            </a:r>
          </a:p>
          <a:p>
            <a:endParaRPr lang="en-IN" dirty="0"/>
          </a:p>
          <a:p>
            <a:endParaRPr lang="en-IN" dirty="0"/>
          </a:p>
          <a:p>
            <a:r>
              <a:rPr lang="en-IN" dirty="0"/>
              <a:t>Thanks to All of you</a:t>
            </a:r>
          </a:p>
          <a:p>
            <a:r>
              <a:rPr lang="en-IN" dirty="0"/>
              <a:t> Thanks Gargi , Alok and his team and the others participating in these lectures, to make it such a success.</a:t>
            </a:r>
          </a:p>
          <a:p>
            <a:endParaRPr lang="en-IN" dirty="0"/>
          </a:p>
          <a:p>
            <a:r>
              <a:rPr lang="en-IN" dirty="0"/>
              <a:t>                     Hope the whole programme goes well.</a:t>
            </a:r>
          </a:p>
          <a:p>
            <a:endParaRPr lang="en-IN" dirty="0"/>
          </a:p>
          <a:p>
            <a:endParaRPr lang="en-IN" dirty="0"/>
          </a:p>
          <a:p>
            <a:endParaRPr lang="en-IN" dirty="0"/>
          </a:p>
          <a:p>
            <a:r>
              <a:rPr lang="en-IN"/>
              <a:t>                                                                                                                                                          12</a:t>
            </a:r>
            <a:endParaRPr lang="en-IN" dirty="0"/>
          </a:p>
        </p:txBody>
      </p:sp>
    </p:spTree>
    <p:extLst>
      <p:ext uri="{BB962C8B-B14F-4D97-AF65-F5344CB8AC3E}">
        <p14:creationId xmlns:p14="http://schemas.microsoft.com/office/powerpoint/2010/main" val="4275328792"/>
      </p:ext>
    </p:extLst>
  </p:cSld>
  <p:clrMapOvr>
    <a:masterClrMapping/>
  </p:clrMapOvr>
  <mc:AlternateContent xmlns:mc="http://schemas.openxmlformats.org/markup-compatibility/2006" xmlns:p14="http://schemas.microsoft.com/office/powerpoint/2010/main">
    <mc:Choice Requires="p14">
      <p:transition spd="slow" p14:dur="2000" advTm="3895"/>
    </mc:Choice>
    <mc:Fallback xmlns="">
      <p:transition spd="slow" advTm="389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A1BB-213A-0A89-6F69-4030F897B1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009CEC-48CF-833C-DCB6-CB575E56CC7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058361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2CD55-B990-4D9B-58CF-BE319FB9A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539A6-EF1C-60E6-FE1C-B45EAD900A15}"/>
              </a:ext>
            </a:extLst>
          </p:cNvPr>
          <p:cNvSpPr>
            <a:spLocks noGrp="1"/>
          </p:cNvSpPr>
          <p:nvPr>
            <p:ph type="title"/>
          </p:nvPr>
        </p:nvSpPr>
        <p:spPr/>
        <p:txBody>
          <a:bodyPr/>
          <a:lstStyle/>
          <a:p>
            <a:r>
              <a:rPr lang="en-US" dirty="0"/>
              <a:t>            Mitra’s final conclusion and Mine</a:t>
            </a:r>
            <a:endParaRPr lang="en-IN" dirty="0"/>
          </a:p>
        </p:txBody>
      </p:sp>
      <p:sp>
        <p:nvSpPr>
          <p:cNvPr id="3" name="Content Placeholder 2">
            <a:extLst>
              <a:ext uri="{FF2B5EF4-FFF2-40B4-BE49-F238E27FC236}">
                <a16:creationId xmlns:a16="http://schemas.microsoft.com/office/drawing/2014/main" id="{FD7EDF13-257F-FF4D-1011-63B1BFD1E170}"/>
              </a:ext>
            </a:extLst>
          </p:cNvPr>
          <p:cNvSpPr>
            <a:spLocks noGrp="1"/>
          </p:cNvSpPr>
          <p:nvPr>
            <p:ph idx="1"/>
          </p:nvPr>
        </p:nvSpPr>
        <p:spPr/>
        <p:txBody>
          <a:bodyPr>
            <a:normAutofit fontScale="92500" lnSpcReduction="10000"/>
          </a:bodyPr>
          <a:lstStyle/>
          <a:p>
            <a:r>
              <a:rPr lang="en-US" dirty="0"/>
              <a:t>Quote by  Alfred North Whitehead</a:t>
            </a:r>
          </a:p>
          <a:p>
            <a:r>
              <a:rPr lang="en-US" dirty="0"/>
              <a:t>Religion is the vision of something which stands beyond, behind and within the passing flux of immediate things, something which is real, and yet waiting to be realized; something which is a remote possibility, and yet the greatest of present facts; something that gives meaning to all that passes, and yet eludes apprehension, something whose possession is the final good and yet beyond all reach, something which is the ultimate ideal and the hopeless quest.</a:t>
            </a:r>
          </a:p>
          <a:p>
            <a:r>
              <a:rPr lang="en-US" dirty="0"/>
              <a:t>Nice way of saying : “We do not know.”</a:t>
            </a:r>
          </a:p>
          <a:p>
            <a:r>
              <a:rPr lang="en-US" dirty="0"/>
              <a:t>My ideas “Scientific Temper and Education ; A framework for Discussion”, Curr. Science , 113,1655(2017). Close to that of Einstein.                     </a:t>
            </a:r>
            <a:endParaRPr lang="en-IN" dirty="0"/>
          </a:p>
        </p:txBody>
      </p:sp>
    </p:spTree>
    <p:extLst>
      <p:ext uri="{BB962C8B-B14F-4D97-AF65-F5344CB8AC3E}">
        <p14:creationId xmlns:p14="http://schemas.microsoft.com/office/powerpoint/2010/main" val="2757262426"/>
      </p:ext>
    </p:extLst>
  </p:cSld>
  <p:clrMapOvr>
    <a:masterClrMapping/>
  </p:clrMapOvr>
  <mc:AlternateContent xmlns:mc="http://schemas.openxmlformats.org/markup-compatibility/2006" xmlns:p14="http://schemas.microsoft.com/office/powerpoint/2010/main">
    <mc:Choice Requires="p14">
      <p:transition spd="slow" p14:dur="2000" advTm="69391"/>
    </mc:Choice>
    <mc:Fallback xmlns="">
      <p:transition spd="slow" advTm="6939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1A287-AF97-0A4C-972C-1E324C82D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EE67F-65D6-AE13-DAE3-128883CD7264}"/>
              </a:ext>
            </a:extLst>
          </p:cNvPr>
          <p:cNvSpPr>
            <a:spLocks noGrp="1"/>
          </p:cNvSpPr>
          <p:nvPr>
            <p:ph type="title"/>
          </p:nvPr>
        </p:nvSpPr>
        <p:spPr>
          <a:xfrm>
            <a:off x="415412" y="-275303"/>
            <a:ext cx="10515600" cy="3391670"/>
          </a:xfrm>
        </p:spPr>
        <p:txBody>
          <a:bodyPr/>
          <a:lstStyle/>
          <a:p>
            <a:r>
              <a:rPr lang="en-IN" dirty="0"/>
              <a:t>     Religion is also, Basis for Values and Ethics</a:t>
            </a:r>
          </a:p>
        </p:txBody>
      </p:sp>
      <p:sp>
        <p:nvSpPr>
          <p:cNvPr id="3" name="Content Placeholder 2">
            <a:extLst>
              <a:ext uri="{FF2B5EF4-FFF2-40B4-BE49-F238E27FC236}">
                <a16:creationId xmlns:a16="http://schemas.microsoft.com/office/drawing/2014/main" id="{A9F6C9AF-99F0-B979-7D79-A187E069A58F}"/>
              </a:ext>
            </a:extLst>
          </p:cNvPr>
          <p:cNvSpPr>
            <a:spLocks noGrp="1"/>
          </p:cNvSpPr>
          <p:nvPr>
            <p:ph idx="1"/>
          </p:nvPr>
        </p:nvSpPr>
        <p:spPr/>
        <p:txBody>
          <a:bodyPr>
            <a:normAutofit fontScale="92500" lnSpcReduction="10000"/>
          </a:bodyPr>
          <a:lstStyle/>
          <a:p>
            <a:r>
              <a:rPr lang="en-IN" dirty="0"/>
              <a:t>Upanishad, Advaita, Nirvana, Kingdom of Heaven, Tao, Yahweh</a:t>
            </a:r>
          </a:p>
          <a:p>
            <a:r>
              <a:rPr lang="en-IN" dirty="0"/>
              <a:t>Meditation, Yoga, Vipassana in India, Other ways in other religions</a:t>
            </a:r>
          </a:p>
          <a:p>
            <a:r>
              <a:rPr lang="en-IN" dirty="0"/>
              <a:t> Do they lead to truth ? Asks </a:t>
            </a:r>
            <a:r>
              <a:rPr lang="en-IN" dirty="0" err="1"/>
              <a:t>ANMitra</a:t>
            </a:r>
            <a:endParaRPr lang="en-IN" dirty="0"/>
          </a:p>
          <a:p>
            <a:r>
              <a:rPr lang="en-IN" dirty="0"/>
              <a:t>Will Science also lead to Truth ?</a:t>
            </a:r>
          </a:p>
          <a:p>
            <a:endParaRPr lang="en-IN" dirty="0"/>
          </a:p>
          <a:p>
            <a:r>
              <a:rPr lang="en-IN" dirty="0"/>
              <a:t>Einstein described ecstatic revelations like “A Cosmic Religious Feeling”. He believed that ,Values are given by   People with revelations. Hindus call it Brahmananda</a:t>
            </a:r>
          </a:p>
          <a:p>
            <a:pPr marL="0" indent="0">
              <a:buNone/>
            </a:pPr>
            <a:r>
              <a:rPr lang="en-IN" dirty="0"/>
              <a:t>Feynmann told Fred Hoyle that a few minutes of Ecstasy is not enough.</a:t>
            </a:r>
          </a:p>
          <a:p>
            <a:pPr marL="0" indent="0">
              <a:buNone/>
            </a:pPr>
            <a:r>
              <a:rPr lang="en-IN" dirty="0"/>
              <a:t>Hindus believe it may take several births to get Ecstasy or Moksha.   </a:t>
            </a:r>
          </a:p>
          <a:p>
            <a:endParaRPr lang="en-IN" dirty="0"/>
          </a:p>
        </p:txBody>
      </p:sp>
    </p:spTree>
    <p:extLst>
      <p:ext uri="{BB962C8B-B14F-4D97-AF65-F5344CB8AC3E}">
        <p14:creationId xmlns:p14="http://schemas.microsoft.com/office/powerpoint/2010/main" val="4047038263"/>
      </p:ext>
    </p:extLst>
  </p:cSld>
  <p:clrMapOvr>
    <a:masterClrMapping/>
  </p:clrMapOvr>
  <mc:AlternateContent xmlns:mc="http://schemas.openxmlformats.org/markup-compatibility/2006" xmlns:p14="http://schemas.microsoft.com/office/powerpoint/2010/main">
    <mc:Choice Requires="p14">
      <p:transition spd="slow" p14:dur="2000" advTm="107615"/>
    </mc:Choice>
    <mc:Fallback xmlns="">
      <p:transition spd="slow" advTm="1076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2F156-417C-4F81-285C-4999F0693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41E67-F4D4-9110-142F-B0D2E997C8DB}"/>
              </a:ext>
            </a:extLst>
          </p:cNvPr>
          <p:cNvSpPr>
            <a:spLocks noGrp="1"/>
          </p:cNvSpPr>
          <p:nvPr>
            <p:ph type="title"/>
          </p:nvPr>
        </p:nvSpPr>
        <p:spPr/>
        <p:txBody>
          <a:bodyPr>
            <a:normAutofit/>
          </a:bodyPr>
          <a:lstStyle/>
          <a:p>
            <a:r>
              <a:rPr lang="en-IN" sz="3500" dirty="0"/>
              <a:t>Wigner and Consciousness for Wave function Collapse</a:t>
            </a:r>
          </a:p>
        </p:txBody>
      </p:sp>
      <p:sp>
        <p:nvSpPr>
          <p:cNvPr id="3" name="Content Placeholder 2">
            <a:extLst>
              <a:ext uri="{FF2B5EF4-FFF2-40B4-BE49-F238E27FC236}">
                <a16:creationId xmlns:a16="http://schemas.microsoft.com/office/drawing/2014/main" id="{C5E9B231-0D1B-BC8B-936C-3E13D4D389A5}"/>
              </a:ext>
            </a:extLst>
          </p:cNvPr>
          <p:cNvSpPr>
            <a:spLocks noGrp="1"/>
          </p:cNvSpPr>
          <p:nvPr>
            <p:ph idx="1"/>
          </p:nvPr>
        </p:nvSpPr>
        <p:spPr/>
        <p:txBody>
          <a:bodyPr>
            <a:normAutofit lnSpcReduction="10000"/>
          </a:bodyPr>
          <a:lstStyle/>
          <a:p>
            <a:r>
              <a:rPr lang="en-IN" dirty="0"/>
              <a:t>Made in 1960s, but withdrawn in 1990s, when decoherence came in.</a:t>
            </a:r>
          </a:p>
          <a:p>
            <a:r>
              <a:rPr lang="en-IN" dirty="0"/>
              <a:t>Decoherent coarse grained Alternative Histories are the starting points now.  One avoids having Classical Physics like in Copenhagen interpretation.  </a:t>
            </a:r>
            <a:r>
              <a:rPr lang="en-IN" dirty="0" err="1"/>
              <a:t>ANMitra</a:t>
            </a:r>
            <a:r>
              <a:rPr lang="en-IN" dirty="0"/>
              <a:t> has described them in 2009 in his book.</a:t>
            </a:r>
          </a:p>
          <a:p>
            <a:r>
              <a:rPr lang="en-IN" dirty="0"/>
              <a:t>No Common agreement .</a:t>
            </a:r>
          </a:p>
          <a:p>
            <a:r>
              <a:rPr lang="en-IN" dirty="0"/>
              <a:t> Motivation for Religion is also the need for Values and Ethics.</a:t>
            </a:r>
          </a:p>
          <a:p>
            <a:r>
              <a:rPr lang="en-IN" dirty="0"/>
              <a:t>As also to accommodate the discussion of emotions: Joy, Compassion, Love, Ecstasy. These occupy much more of our lived than Rationality.</a:t>
            </a:r>
          </a:p>
          <a:p>
            <a:r>
              <a:rPr lang="en-IN" dirty="0"/>
              <a:t>One can separate natural  and social science by Nature or God made laws, human or Social laws like for marriage, property, judiciary etc. </a:t>
            </a:r>
          </a:p>
        </p:txBody>
      </p:sp>
    </p:spTree>
    <p:extLst>
      <p:ext uri="{BB962C8B-B14F-4D97-AF65-F5344CB8AC3E}">
        <p14:creationId xmlns:p14="http://schemas.microsoft.com/office/powerpoint/2010/main" val="993246586"/>
      </p:ext>
    </p:extLst>
  </p:cSld>
  <p:clrMapOvr>
    <a:masterClrMapping/>
  </p:clrMapOvr>
  <mc:AlternateContent xmlns:mc="http://schemas.openxmlformats.org/markup-compatibility/2006" xmlns:p14="http://schemas.microsoft.com/office/powerpoint/2010/main">
    <mc:Choice Requires="p14">
      <p:transition spd="slow" p14:dur="2000" advTm="147326"/>
    </mc:Choice>
    <mc:Fallback xmlns="">
      <p:transition spd="slow" advTm="1473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B6C26-ADBA-7BBC-4EDF-BAC220C552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C5C680-1315-95D4-24D6-30B2DEF68C5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7355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D77D9-A310-709A-6DD9-7D66A55F1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CBE5D-B96B-B254-65A1-98B6298A3679}"/>
              </a:ext>
            </a:extLst>
          </p:cNvPr>
          <p:cNvSpPr>
            <a:spLocks noGrp="1"/>
          </p:cNvSpPr>
          <p:nvPr>
            <p:ph type="title"/>
          </p:nvPr>
        </p:nvSpPr>
        <p:spPr/>
        <p:txBody>
          <a:bodyPr/>
          <a:lstStyle/>
          <a:p>
            <a:r>
              <a:rPr lang="en-IN" dirty="0"/>
              <a:t>                Values Ethics and Emotions</a:t>
            </a:r>
          </a:p>
        </p:txBody>
      </p:sp>
      <p:sp>
        <p:nvSpPr>
          <p:cNvPr id="3" name="Content Placeholder 2">
            <a:extLst>
              <a:ext uri="{FF2B5EF4-FFF2-40B4-BE49-F238E27FC236}">
                <a16:creationId xmlns:a16="http://schemas.microsoft.com/office/drawing/2014/main" id="{43E1C7B6-52FB-78F3-8A2C-EDF94686F94E}"/>
              </a:ext>
            </a:extLst>
          </p:cNvPr>
          <p:cNvSpPr>
            <a:spLocks noGrp="1"/>
          </p:cNvSpPr>
          <p:nvPr>
            <p:ph idx="1"/>
          </p:nvPr>
        </p:nvSpPr>
        <p:spPr/>
        <p:txBody>
          <a:bodyPr/>
          <a:lstStyle/>
          <a:p>
            <a:r>
              <a:rPr lang="en-IN" dirty="0"/>
              <a:t>In 1970s </a:t>
            </a:r>
            <a:r>
              <a:rPr lang="en-IN" dirty="0" err="1"/>
              <a:t>Fritzof</a:t>
            </a:r>
            <a:r>
              <a:rPr lang="en-IN" dirty="0"/>
              <a:t> Capra argued that quantum physics resembles the world view of Eastern mysticism. Bootstrap will be the next theory. But Quarks brought back the idea of fundamental particle. Bootstrap is nowhere.</a:t>
            </a:r>
          </a:p>
          <a:p>
            <a:r>
              <a:rPr lang="en-IN" dirty="0"/>
              <a:t> What we need seems to be more of Love, Compassion, Joy , Ecstasy and so forth.  If we are going to avoid religion, because of secularism, and use our Constitution, then we have to have all these emotions in the constitution also. Not just fraternity.                                     </a:t>
            </a:r>
          </a:p>
        </p:txBody>
      </p:sp>
    </p:spTree>
    <p:extLst>
      <p:ext uri="{BB962C8B-B14F-4D97-AF65-F5344CB8AC3E}">
        <p14:creationId xmlns:p14="http://schemas.microsoft.com/office/powerpoint/2010/main" val="478405688"/>
      </p:ext>
    </p:extLst>
  </p:cSld>
  <p:clrMapOvr>
    <a:masterClrMapping/>
  </p:clrMapOvr>
  <mc:AlternateContent xmlns:mc="http://schemas.openxmlformats.org/markup-compatibility/2006" xmlns:p14="http://schemas.microsoft.com/office/powerpoint/2010/main">
    <mc:Choice Requires="p14">
      <p:transition spd="slow" p14:dur="2000" advTm="64719"/>
    </mc:Choice>
    <mc:Fallback xmlns="">
      <p:transition spd="slow" advTm="6471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28E8E-4C6B-B464-9643-337235E60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2E9E2-979F-8E92-2502-BAEC2EB22E96}"/>
              </a:ext>
            </a:extLst>
          </p:cNvPr>
          <p:cNvSpPr>
            <a:spLocks noGrp="1"/>
          </p:cNvSpPr>
          <p:nvPr>
            <p:ph type="title"/>
          </p:nvPr>
        </p:nvSpPr>
        <p:spPr>
          <a:xfrm>
            <a:off x="415412" y="-275303"/>
            <a:ext cx="10515600" cy="3391670"/>
          </a:xfrm>
        </p:spPr>
        <p:txBody>
          <a:bodyPr/>
          <a:lstStyle/>
          <a:p>
            <a:r>
              <a:rPr lang="en-IN" dirty="0"/>
              <a:t>     Religion is also, Basis for Values and Ethics</a:t>
            </a:r>
          </a:p>
        </p:txBody>
      </p:sp>
      <p:sp>
        <p:nvSpPr>
          <p:cNvPr id="3" name="Content Placeholder 2">
            <a:extLst>
              <a:ext uri="{FF2B5EF4-FFF2-40B4-BE49-F238E27FC236}">
                <a16:creationId xmlns:a16="http://schemas.microsoft.com/office/drawing/2014/main" id="{6FBBF141-9F03-10E3-F888-9E8FBCC65BB1}"/>
              </a:ext>
            </a:extLst>
          </p:cNvPr>
          <p:cNvSpPr>
            <a:spLocks noGrp="1"/>
          </p:cNvSpPr>
          <p:nvPr>
            <p:ph idx="1"/>
          </p:nvPr>
        </p:nvSpPr>
        <p:spPr/>
        <p:txBody>
          <a:bodyPr>
            <a:normAutofit fontScale="92500" lnSpcReduction="10000"/>
          </a:bodyPr>
          <a:lstStyle/>
          <a:p>
            <a:r>
              <a:rPr lang="en-IN" dirty="0"/>
              <a:t>Upanishad, Advaita, Nirvana, Kingdom of Heaven, Tao, Yahweh</a:t>
            </a:r>
          </a:p>
          <a:p>
            <a:r>
              <a:rPr lang="en-IN" dirty="0"/>
              <a:t>Meditation, Yoga, Vipassana in India, Other ways in other religions</a:t>
            </a:r>
          </a:p>
          <a:p>
            <a:r>
              <a:rPr lang="en-IN" dirty="0"/>
              <a:t> Do they lead to truth ? Asks </a:t>
            </a:r>
            <a:r>
              <a:rPr lang="en-IN" dirty="0" err="1"/>
              <a:t>ANMitra</a:t>
            </a:r>
            <a:endParaRPr lang="en-IN" dirty="0"/>
          </a:p>
          <a:p>
            <a:r>
              <a:rPr lang="en-IN" dirty="0"/>
              <a:t>Will Science also lead to Truth ?</a:t>
            </a:r>
          </a:p>
          <a:p>
            <a:endParaRPr lang="en-IN" dirty="0"/>
          </a:p>
          <a:p>
            <a:r>
              <a:rPr lang="en-IN" dirty="0"/>
              <a:t>Einstein described ecstatic revelations like “A Cosmic Religious Feeling”. He believed that ,Values are given by   People with revelations. Hindus call it Brahmananda</a:t>
            </a:r>
          </a:p>
          <a:p>
            <a:pPr marL="0" indent="0">
              <a:buNone/>
            </a:pPr>
            <a:r>
              <a:rPr lang="en-IN" dirty="0"/>
              <a:t>Feynmann told Fred Hoyle that a few minutes of Ecstasy is not enough.</a:t>
            </a:r>
          </a:p>
          <a:p>
            <a:pPr marL="0" indent="0">
              <a:buNone/>
            </a:pPr>
            <a:r>
              <a:rPr lang="en-IN" dirty="0"/>
              <a:t>Hindus believe it may take several births to get Ecstasy or Moksha.</a:t>
            </a:r>
          </a:p>
          <a:p>
            <a:endParaRPr lang="en-IN" dirty="0"/>
          </a:p>
          <a:p>
            <a:endParaRPr lang="en-IN" dirty="0"/>
          </a:p>
        </p:txBody>
      </p:sp>
    </p:spTree>
    <p:extLst>
      <p:ext uri="{BB962C8B-B14F-4D97-AF65-F5344CB8AC3E}">
        <p14:creationId xmlns:p14="http://schemas.microsoft.com/office/powerpoint/2010/main" val="3449022017"/>
      </p:ext>
    </p:extLst>
  </p:cSld>
  <p:clrMapOvr>
    <a:masterClrMapping/>
  </p:clrMapOvr>
  <mc:AlternateContent xmlns:mc="http://schemas.openxmlformats.org/markup-compatibility/2006" xmlns:p14="http://schemas.microsoft.com/office/powerpoint/2010/main">
    <mc:Choice Requires="p14">
      <p:transition spd="slow" p14:dur="2000" advTm="107615"/>
    </mc:Choice>
    <mc:Fallback xmlns="">
      <p:transition spd="slow" advTm="1076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F78A6-D9AC-D6F2-C9E4-21723C498040}"/>
              </a:ext>
            </a:extLst>
          </p:cNvPr>
          <p:cNvSpPr>
            <a:spLocks noGrp="1"/>
          </p:cNvSpPr>
          <p:nvPr>
            <p:ph type="title"/>
          </p:nvPr>
        </p:nvSpPr>
        <p:spPr/>
        <p:txBody>
          <a:bodyPr>
            <a:normAutofit/>
          </a:bodyPr>
          <a:lstStyle/>
          <a:p>
            <a:r>
              <a:rPr lang="en-IN" dirty="0"/>
              <a:t>                        Cartesian Partition</a:t>
            </a:r>
          </a:p>
        </p:txBody>
      </p:sp>
      <p:sp>
        <p:nvSpPr>
          <p:cNvPr id="3" name="Content Placeholder 2">
            <a:extLst>
              <a:ext uri="{FF2B5EF4-FFF2-40B4-BE49-F238E27FC236}">
                <a16:creationId xmlns:a16="http://schemas.microsoft.com/office/drawing/2014/main" id="{3F3A9538-5593-8176-7B01-331F216EA6B7}"/>
              </a:ext>
            </a:extLst>
          </p:cNvPr>
          <p:cNvSpPr>
            <a:spLocks noGrp="1"/>
          </p:cNvSpPr>
          <p:nvPr>
            <p:ph idx="1"/>
          </p:nvPr>
        </p:nvSpPr>
        <p:spPr/>
        <p:txBody>
          <a:bodyPr>
            <a:normAutofit fontScale="92500" lnSpcReduction="20000"/>
          </a:bodyPr>
          <a:lstStyle/>
          <a:p>
            <a:r>
              <a:rPr lang="en-IN" dirty="0"/>
              <a:t>Rene des Cartes, after whom Cartesian orthogonal coordinates are named suggested in mid 1660s that religion should not be part of science. Probably to make faster progress in Science.</a:t>
            </a:r>
          </a:p>
          <a:p>
            <a:r>
              <a:rPr lang="en-IN" dirty="0"/>
              <a:t>This in spite of views of Kepler and Newton that Natural Order and God play an important role in natural laws.</a:t>
            </a:r>
          </a:p>
          <a:p>
            <a:r>
              <a:rPr lang="en-IN" dirty="0" err="1"/>
              <a:t>ANMitra</a:t>
            </a:r>
            <a:r>
              <a:rPr lang="en-IN" dirty="0"/>
              <a:t> quotes </a:t>
            </a:r>
            <a:r>
              <a:rPr lang="en-IN" dirty="0" err="1"/>
              <a:t>G.Holton</a:t>
            </a:r>
            <a:r>
              <a:rPr lang="en-IN" dirty="0"/>
              <a:t> to say that “Theory vs Experimental Proof” is the basis of Scientific Method. </a:t>
            </a:r>
          </a:p>
          <a:p>
            <a:r>
              <a:rPr lang="en-IN" dirty="0"/>
              <a:t> This worked very well till 1900 for 250 years.</a:t>
            </a:r>
          </a:p>
          <a:p>
            <a:r>
              <a:rPr lang="en-IN" dirty="0"/>
              <a:t>The arrival of Relativity, which made Time relative and Quantum Mechanics, which made causality statistical and diluted Determinism changed the whole picture by 1930s. Participatory physics OR Effect of Measurement with “h” finite.</a:t>
            </a:r>
          </a:p>
          <a:p>
            <a:endParaRPr lang="en-IN" dirty="0"/>
          </a:p>
        </p:txBody>
      </p:sp>
      <p:sp>
        <p:nvSpPr>
          <p:cNvPr id="4" name="Slide Number Placeholder 3">
            <a:extLst>
              <a:ext uri="{FF2B5EF4-FFF2-40B4-BE49-F238E27FC236}">
                <a16:creationId xmlns:a16="http://schemas.microsoft.com/office/drawing/2014/main" id="{0C3A459D-BD4E-8E36-836A-6280B83D2C67}"/>
              </a:ext>
            </a:extLst>
          </p:cNvPr>
          <p:cNvSpPr>
            <a:spLocks noGrp="1"/>
          </p:cNvSpPr>
          <p:nvPr>
            <p:ph type="sldNum" sz="quarter" idx="12"/>
          </p:nvPr>
        </p:nvSpPr>
        <p:spPr/>
        <p:txBody>
          <a:bodyPr/>
          <a:lstStyle/>
          <a:p>
            <a:fld id="{C88E5D91-650F-44E3-9E48-65A9C96DC474}" type="slidenum">
              <a:rPr lang="en-IN" smtClean="0"/>
              <a:t>2</a:t>
            </a:fld>
            <a:endParaRPr lang="en-IN"/>
          </a:p>
        </p:txBody>
      </p:sp>
    </p:spTree>
    <p:extLst>
      <p:ext uri="{BB962C8B-B14F-4D97-AF65-F5344CB8AC3E}">
        <p14:creationId xmlns:p14="http://schemas.microsoft.com/office/powerpoint/2010/main" val="2102749542"/>
      </p:ext>
    </p:extLst>
  </p:cSld>
  <p:clrMapOvr>
    <a:masterClrMapping/>
  </p:clrMapOvr>
  <mc:AlternateContent xmlns:mc="http://schemas.openxmlformats.org/markup-compatibility/2006" xmlns:p14="http://schemas.microsoft.com/office/powerpoint/2010/main">
    <mc:Choice Requires="p14">
      <p:transition spd="slow" p14:dur="2000" advTm="174407"/>
    </mc:Choice>
    <mc:Fallback xmlns="">
      <p:transition spd="slow" advTm="17440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40B7B-B407-E689-4957-6D4B7173D6FC}"/>
              </a:ext>
            </a:extLst>
          </p:cNvPr>
          <p:cNvSpPr>
            <a:spLocks noGrp="1"/>
          </p:cNvSpPr>
          <p:nvPr>
            <p:ph type="title"/>
          </p:nvPr>
        </p:nvSpPr>
        <p:spPr/>
        <p:txBody>
          <a:bodyPr/>
          <a:lstStyle/>
          <a:p>
            <a:r>
              <a:rPr lang="en-IN" dirty="0"/>
              <a:t>Relativity and Q Mechanics in 20</a:t>
            </a:r>
            <a:r>
              <a:rPr lang="en-IN" baseline="30000" dirty="0"/>
              <a:t>th</a:t>
            </a:r>
            <a:r>
              <a:rPr lang="en-IN" dirty="0"/>
              <a:t> century</a:t>
            </a:r>
          </a:p>
        </p:txBody>
      </p:sp>
      <p:sp>
        <p:nvSpPr>
          <p:cNvPr id="3" name="Content Placeholder 2">
            <a:extLst>
              <a:ext uri="{FF2B5EF4-FFF2-40B4-BE49-F238E27FC236}">
                <a16:creationId xmlns:a16="http://schemas.microsoft.com/office/drawing/2014/main" id="{C9DC1AA9-074D-7357-8C5D-3C9968CEE25C}"/>
              </a:ext>
            </a:extLst>
          </p:cNvPr>
          <p:cNvSpPr>
            <a:spLocks noGrp="1"/>
          </p:cNvSpPr>
          <p:nvPr>
            <p:ph idx="1"/>
          </p:nvPr>
        </p:nvSpPr>
        <p:spPr/>
        <p:txBody>
          <a:bodyPr/>
          <a:lstStyle/>
          <a:p>
            <a:r>
              <a:rPr lang="en-IN" dirty="0"/>
              <a:t>Time is relative. Important if our velocity is comparable to that of light.</a:t>
            </a:r>
          </a:p>
          <a:p>
            <a:r>
              <a:rPr lang="en-IN" dirty="0"/>
              <a:t>Photon and later electron are both found to be Particles (localised)  as well as Waves (Extensive). Like Atma and Paramatma in religion.</a:t>
            </a:r>
          </a:p>
          <a:p>
            <a:r>
              <a:rPr lang="en-IN" dirty="0"/>
              <a:t>Causality and Determinism both become Statistical. Individual event can not be predicted.</a:t>
            </a:r>
          </a:p>
          <a:p>
            <a:r>
              <a:rPr lang="en-IN" dirty="0"/>
              <a:t>Einstein thought QM is incomplete. Bohr with his ‘Complementarity’ argued that one can do no better.</a:t>
            </a:r>
          </a:p>
          <a:p>
            <a:r>
              <a:rPr lang="en-IN" dirty="0"/>
              <a:t>We still have no agreement.                                                                 3</a:t>
            </a:r>
          </a:p>
        </p:txBody>
      </p:sp>
    </p:spTree>
    <p:extLst>
      <p:ext uri="{BB962C8B-B14F-4D97-AF65-F5344CB8AC3E}">
        <p14:creationId xmlns:p14="http://schemas.microsoft.com/office/powerpoint/2010/main" val="573736290"/>
      </p:ext>
    </p:extLst>
  </p:cSld>
  <p:clrMapOvr>
    <a:masterClrMapping/>
  </p:clrMapOvr>
  <mc:AlternateContent xmlns:mc="http://schemas.openxmlformats.org/markup-compatibility/2006" xmlns:p14="http://schemas.microsoft.com/office/powerpoint/2010/main">
    <mc:Choice Requires="p14">
      <p:transition spd="slow" p14:dur="2000" advTm="154984"/>
    </mc:Choice>
    <mc:Fallback xmlns="">
      <p:transition spd="slow" advTm="1549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474BE-EE4E-CBFB-14C2-1D628DFC025F}"/>
              </a:ext>
            </a:extLst>
          </p:cNvPr>
          <p:cNvSpPr>
            <a:spLocks noGrp="1"/>
          </p:cNvSpPr>
          <p:nvPr>
            <p:ph type="title"/>
          </p:nvPr>
        </p:nvSpPr>
        <p:spPr/>
        <p:txBody>
          <a:bodyPr/>
          <a:lstStyle/>
          <a:p>
            <a:r>
              <a:rPr lang="en-IN" dirty="0"/>
              <a:t>Tao of Physics of Capra and resembling Eastern Mysticism</a:t>
            </a:r>
          </a:p>
        </p:txBody>
      </p:sp>
      <p:sp>
        <p:nvSpPr>
          <p:cNvPr id="3" name="Content Placeholder 2">
            <a:extLst>
              <a:ext uri="{FF2B5EF4-FFF2-40B4-BE49-F238E27FC236}">
                <a16:creationId xmlns:a16="http://schemas.microsoft.com/office/drawing/2014/main" id="{09F55404-4949-55EF-B7A7-410620224BFA}"/>
              </a:ext>
            </a:extLst>
          </p:cNvPr>
          <p:cNvSpPr>
            <a:spLocks noGrp="1"/>
          </p:cNvSpPr>
          <p:nvPr>
            <p:ph idx="1"/>
          </p:nvPr>
        </p:nvSpPr>
        <p:spPr/>
        <p:txBody>
          <a:bodyPr/>
          <a:lstStyle/>
          <a:p>
            <a:r>
              <a:rPr lang="en-IN" dirty="0"/>
              <a:t> F. Capra compared the universal and self interaction in Quantum Mechanics to Unity in the Universe experienced by Mystics.</a:t>
            </a:r>
          </a:p>
          <a:p>
            <a:r>
              <a:rPr lang="en-IN" dirty="0"/>
              <a:t> On that basis he thought Bootstrap theory should be correct.</a:t>
            </a:r>
          </a:p>
          <a:p>
            <a:r>
              <a:rPr lang="en-IN" dirty="0"/>
              <a:t>Unfortunately Physics moved to Quark Model as fundamental particles, though not observable individually.</a:t>
            </a:r>
          </a:p>
          <a:p>
            <a:r>
              <a:rPr lang="en-IN" dirty="0"/>
              <a:t>Maybe instead of Mysticism in Science, we need science in social science and in our lives </a:t>
            </a:r>
            <a:r>
              <a:rPr lang="en-IN"/>
              <a:t>which is full </a:t>
            </a:r>
            <a:r>
              <a:rPr lang="en-IN" dirty="0"/>
              <a:t>of emotions, Love, </a:t>
            </a:r>
            <a:r>
              <a:rPr lang="en-IN" dirty="0" err="1"/>
              <a:t>Compassion,Joy</a:t>
            </a:r>
            <a:r>
              <a:rPr lang="en-IN" dirty="0"/>
              <a:t>, Ecstasy.</a:t>
            </a:r>
          </a:p>
          <a:p>
            <a:r>
              <a:rPr lang="en-IN" dirty="0"/>
              <a:t>                                                                                                                4</a:t>
            </a:r>
          </a:p>
        </p:txBody>
      </p:sp>
    </p:spTree>
    <p:extLst>
      <p:ext uri="{BB962C8B-B14F-4D97-AF65-F5344CB8AC3E}">
        <p14:creationId xmlns:p14="http://schemas.microsoft.com/office/powerpoint/2010/main" val="2090810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A8AC-6CB4-343E-143F-570833920A4D}"/>
              </a:ext>
            </a:extLst>
          </p:cNvPr>
          <p:cNvSpPr>
            <a:spLocks noGrp="1"/>
          </p:cNvSpPr>
          <p:nvPr>
            <p:ph type="title"/>
          </p:nvPr>
        </p:nvSpPr>
        <p:spPr/>
        <p:txBody>
          <a:bodyPr/>
          <a:lstStyle/>
          <a:p>
            <a:r>
              <a:rPr lang="en-IN" dirty="0"/>
              <a:t> </a:t>
            </a:r>
            <a:r>
              <a:rPr lang="en-IN" dirty="0" err="1"/>
              <a:t>Distiction</a:t>
            </a:r>
            <a:r>
              <a:rPr lang="en-IN" dirty="0"/>
              <a:t> between Natural and Social Science and Scientific Temper</a:t>
            </a:r>
          </a:p>
        </p:txBody>
      </p:sp>
      <p:sp>
        <p:nvSpPr>
          <p:cNvPr id="3" name="Content Placeholder 2">
            <a:extLst>
              <a:ext uri="{FF2B5EF4-FFF2-40B4-BE49-F238E27FC236}">
                <a16:creationId xmlns:a16="http://schemas.microsoft.com/office/drawing/2014/main" id="{7E0D3936-9F78-0C93-E42F-327B5EC3BDE9}"/>
              </a:ext>
            </a:extLst>
          </p:cNvPr>
          <p:cNvSpPr>
            <a:spLocks noGrp="1"/>
          </p:cNvSpPr>
          <p:nvPr>
            <p:ph idx="1"/>
          </p:nvPr>
        </p:nvSpPr>
        <p:spPr/>
        <p:txBody>
          <a:bodyPr>
            <a:normAutofit lnSpcReduction="10000"/>
          </a:bodyPr>
          <a:lstStyle/>
          <a:p>
            <a:r>
              <a:rPr lang="en-IN" dirty="0"/>
              <a:t>Not many scientists believe that Science can explain values.</a:t>
            </a:r>
          </a:p>
          <a:p>
            <a:r>
              <a:rPr lang="en-IN" dirty="0"/>
              <a:t>Maybe we need a partition between Natural Science and social science .</a:t>
            </a:r>
          </a:p>
          <a:p>
            <a:r>
              <a:rPr lang="en-IN" dirty="0"/>
              <a:t>Ronald </a:t>
            </a:r>
            <a:r>
              <a:rPr lang="en-IN" dirty="0" err="1"/>
              <a:t>Searle,a</a:t>
            </a:r>
            <a:r>
              <a:rPr lang="en-IN" dirty="0"/>
              <a:t> </a:t>
            </a:r>
            <a:r>
              <a:rPr lang="en-IN" dirty="0" err="1"/>
              <a:t>Univ</a:t>
            </a:r>
            <a:r>
              <a:rPr lang="en-IN" dirty="0"/>
              <a:t> of </a:t>
            </a:r>
            <a:r>
              <a:rPr lang="en-IN" dirty="0" err="1"/>
              <a:t>Calif.Berkley,USA</a:t>
            </a:r>
            <a:r>
              <a:rPr lang="en-IN" dirty="0"/>
              <a:t> philosopher separates Natural or God made laws in Natural Science and man made laws like marriage , justice, income tax , in Social Science.</a:t>
            </a:r>
          </a:p>
          <a:p>
            <a:r>
              <a:rPr lang="en-IN" dirty="0"/>
              <a:t>Scientific Temper which applies rationality and logic to life , then becomes a social science.</a:t>
            </a:r>
          </a:p>
          <a:p>
            <a:r>
              <a:rPr lang="en-IN" dirty="0"/>
              <a:t>It has huge error bars (Large h), no agreed axioms and requires immense tolerance for alternative views.                                          5</a:t>
            </a:r>
          </a:p>
          <a:p>
            <a:endParaRPr lang="en-IN" dirty="0"/>
          </a:p>
        </p:txBody>
      </p:sp>
    </p:spTree>
    <p:extLst>
      <p:ext uri="{BB962C8B-B14F-4D97-AF65-F5344CB8AC3E}">
        <p14:creationId xmlns:p14="http://schemas.microsoft.com/office/powerpoint/2010/main" val="1121547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9A45-EF48-692B-4035-EBE988E0A77D}"/>
              </a:ext>
            </a:extLst>
          </p:cNvPr>
          <p:cNvSpPr>
            <a:spLocks noGrp="1"/>
          </p:cNvSpPr>
          <p:nvPr>
            <p:ph type="title"/>
          </p:nvPr>
        </p:nvSpPr>
        <p:spPr/>
        <p:txBody>
          <a:bodyPr/>
          <a:lstStyle/>
          <a:p>
            <a:r>
              <a:rPr lang="en-IN" dirty="0"/>
              <a:t>                               References</a:t>
            </a:r>
          </a:p>
        </p:txBody>
      </p:sp>
      <p:sp>
        <p:nvSpPr>
          <p:cNvPr id="3" name="Content Placeholder 2">
            <a:extLst>
              <a:ext uri="{FF2B5EF4-FFF2-40B4-BE49-F238E27FC236}">
                <a16:creationId xmlns:a16="http://schemas.microsoft.com/office/drawing/2014/main" id="{EADAF297-37F0-D62E-A760-BBD590378980}"/>
              </a:ext>
            </a:extLst>
          </p:cNvPr>
          <p:cNvSpPr>
            <a:spLocks noGrp="1"/>
          </p:cNvSpPr>
          <p:nvPr>
            <p:ph idx="1"/>
          </p:nvPr>
        </p:nvSpPr>
        <p:spPr>
          <a:xfrm>
            <a:off x="540775" y="1690688"/>
            <a:ext cx="10813026" cy="5243359"/>
          </a:xfrm>
        </p:spPr>
        <p:txBody>
          <a:bodyPr>
            <a:normAutofit fontScale="25000" lnSpcReduction="20000"/>
          </a:bodyPr>
          <a:lstStyle/>
          <a:p>
            <a:endParaRPr lang="en-IN" sz="4400" dirty="0"/>
          </a:p>
          <a:p>
            <a:pPr marL="0" indent="0">
              <a:buNone/>
            </a:pPr>
            <a:r>
              <a:rPr lang="en-IN" sz="9600" dirty="0"/>
              <a:t>    1.  Asoke Nath Mitra, (Profiles of Scientific Philosophy; Paradigms and Serendipity  Current Science 64,162 (1993)</a:t>
            </a:r>
          </a:p>
          <a:p>
            <a:pPr marL="0" indent="0">
              <a:buNone/>
            </a:pPr>
            <a:r>
              <a:rPr lang="en-IN" sz="9600" dirty="0"/>
              <a:t>2. “Duality in Physical Sciences and Beyond”, Pramana-J- Phys.27,73 (1986)</a:t>
            </a:r>
          </a:p>
          <a:p>
            <a:pPr marL="0" indent="0">
              <a:buNone/>
            </a:pPr>
            <a:r>
              <a:rPr lang="en-IN" sz="9600" dirty="0"/>
              <a:t>3. “Parameters of Physics Perspectives: Principles, Postulates and Prejudices”, Physics News 21,7 (1990)</a:t>
            </a:r>
          </a:p>
          <a:p>
            <a:pPr marL="0" indent="0">
              <a:buNone/>
            </a:pPr>
            <a:r>
              <a:rPr lang="en-IN" sz="9600" dirty="0"/>
              <a:t>4.  India in the world of Physics: Then and Now , Pearson Education,2009,  History of Science, Philosophy and Culture in Indian Civilisation Vol XIII Pt 1. </a:t>
            </a:r>
          </a:p>
          <a:p>
            <a:pPr marL="0" indent="0">
              <a:buNone/>
            </a:pPr>
            <a:r>
              <a:rPr lang="en-IN" sz="9600" dirty="0"/>
              <a:t> This is a remarkable book, edited by ANM, with very valuable reviews by experts. It also has a remarkable photo in the beginning by Jean Jacques and Gargi </a:t>
            </a:r>
            <a:r>
              <a:rPr lang="en-IN" sz="9600" dirty="0" err="1"/>
              <a:t>Delemont</a:t>
            </a:r>
            <a:r>
              <a:rPr lang="en-IN" sz="9600" dirty="0"/>
              <a:t> of the areas of Physics covered after independence in India. </a:t>
            </a:r>
            <a:r>
              <a:rPr lang="en-IN" sz="9600" dirty="0" err="1"/>
              <a:t>Seemar</a:t>
            </a:r>
            <a:r>
              <a:rPr lang="en-IN" sz="9600" dirty="0"/>
              <a:t> </a:t>
            </a:r>
            <a:r>
              <a:rPr lang="en-IN" sz="9600" dirty="0" err="1"/>
              <a:t>majhe</a:t>
            </a:r>
            <a:r>
              <a:rPr lang="en-IN" sz="9600" dirty="0"/>
              <a:t> </a:t>
            </a:r>
            <a:r>
              <a:rPr lang="en-IN" sz="9600" dirty="0" err="1"/>
              <a:t>asim</a:t>
            </a:r>
            <a:r>
              <a:rPr lang="en-IN" sz="9600" dirty="0"/>
              <a:t> </a:t>
            </a:r>
            <a:r>
              <a:rPr lang="en-IN" sz="9600" dirty="0" err="1"/>
              <a:t>tumi</a:t>
            </a:r>
            <a:r>
              <a:rPr lang="en-IN" sz="9600" dirty="0"/>
              <a:t> </a:t>
            </a:r>
            <a:r>
              <a:rPr lang="en-IN" sz="9600" dirty="0" err="1"/>
              <a:t>bajao</a:t>
            </a:r>
            <a:r>
              <a:rPr lang="en-IN" sz="9600" dirty="0"/>
              <a:t> </a:t>
            </a:r>
            <a:r>
              <a:rPr lang="en-IN" sz="9600" dirty="0" err="1"/>
              <a:t>apan</a:t>
            </a:r>
            <a:r>
              <a:rPr lang="en-IN" sz="9600" dirty="0"/>
              <a:t> sur. (Amidst the finite, the infinite You play your own tune.)” -Tagore</a:t>
            </a:r>
          </a:p>
          <a:p>
            <a:pPr marL="0" indent="0">
              <a:buNone/>
            </a:pPr>
            <a:r>
              <a:rPr lang="en-IN" sz="9600" dirty="0"/>
              <a:t>   5. Forward to “The Philosophy of Vedanta: A Modern Scientific Perspective” by      </a:t>
            </a:r>
            <a:r>
              <a:rPr lang="en-IN" sz="9600" dirty="0" err="1"/>
              <a:t>R.S.Kaushal</a:t>
            </a:r>
            <a:r>
              <a:rPr lang="en-IN" sz="9600" dirty="0"/>
              <a:t>, pub. </a:t>
            </a:r>
            <a:r>
              <a:rPr lang="en-IN" sz="9600" dirty="0" err="1"/>
              <a:t>DKPrinters</a:t>
            </a:r>
            <a:r>
              <a:rPr lang="en-IN" sz="9600" dirty="0"/>
              <a:t>,  Delhi (1993);  Thanks are due to Dr </a:t>
            </a:r>
            <a:r>
              <a:rPr lang="en-IN" sz="9600" dirty="0" err="1"/>
              <a:t>R.S.Kaushal</a:t>
            </a:r>
            <a:r>
              <a:rPr lang="en-IN" sz="9600" dirty="0"/>
              <a:t> for a copy of the Forward.                                                                                                          6                                                                                                                       </a:t>
            </a:r>
            <a:r>
              <a:rPr lang="en-IN" dirty="0"/>
              <a:t>7</a:t>
            </a:r>
          </a:p>
        </p:txBody>
      </p:sp>
    </p:spTree>
    <p:extLst>
      <p:ext uri="{BB962C8B-B14F-4D97-AF65-F5344CB8AC3E}">
        <p14:creationId xmlns:p14="http://schemas.microsoft.com/office/powerpoint/2010/main" val="3415178004"/>
      </p:ext>
    </p:extLst>
  </p:cSld>
  <p:clrMapOvr>
    <a:masterClrMapping/>
  </p:clrMapOvr>
  <mc:AlternateContent xmlns:mc="http://schemas.openxmlformats.org/markup-compatibility/2006" xmlns:p14="http://schemas.microsoft.com/office/powerpoint/2010/main">
    <mc:Choice Requires="p14">
      <p:transition spd="slow" p14:dur="2000" advTm="116991"/>
    </mc:Choice>
    <mc:Fallback xmlns="">
      <p:transition spd="slow" advTm="11699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1138-C591-8E8F-BA56-9C34DD5832BF}"/>
              </a:ext>
            </a:extLst>
          </p:cNvPr>
          <p:cNvSpPr>
            <a:spLocks noGrp="1"/>
          </p:cNvSpPr>
          <p:nvPr>
            <p:ph type="title"/>
          </p:nvPr>
        </p:nvSpPr>
        <p:spPr/>
        <p:txBody>
          <a:bodyPr/>
          <a:lstStyle/>
          <a:p>
            <a:r>
              <a:rPr lang="en-IN" dirty="0"/>
              <a:t>                       Black Holes (BH)</a:t>
            </a:r>
          </a:p>
        </p:txBody>
      </p:sp>
      <p:sp>
        <p:nvSpPr>
          <p:cNvPr id="3" name="Content Placeholder 2">
            <a:extLst>
              <a:ext uri="{FF2B5EF4-FFF2-40B4-BE49-F238E27FC236}">
                <a16:creationId xmlns:a16="http://schemas.microsoft.com/office/drawing/2014/main" id="{1FA61E95-A439-383D-576B-5BBC134E0631}"/>
              </a:ext>
            </a:extLst>
          </p:cNvPr>
          <p:cNvSpPr>
            <a:spLocks noGrp="1"/>
          </p:cNvSpPr>
          <p:nvPr>
            <p:ph idx="1"/>
          </p:nvPr>
        </p:nvSpPr>
        <p:spPr/>
        <p:txBody>
          <a:bodyPr>
            <a:normAutofit fontScale="85000" lnSpcReduction="10000"/>
          </a:bodyPr>
          <a:lstStyle/>
          <a:p>
            <a:r>
              <a:rPr lang="en-IN" dirty="0"/>
              <a:t>BH came in to Astrophysics in 1931 when S. Chandrasekhar showed that white dwarfs have an upper limit in mass. Shown, True for neutron stars also. More massive stars, after fuel is finished, if they can not shed mass, must become BH.</a:t>
            </a:r>
          </a:p>
          <a:p>
            <a:r>
              <a:rPr lang="en-IN" dirty="0"/>
              <a:t>Long period later Wheler and his group and Soviet groups continued working on BH. In 1972 Misner, Thorne and Wheeler summarised the status in the book “Gravitation”.  Quasars were identified with BH.</a:t>
            </a:r>
          </a:p>
          <a:p>
            <a:r>
              <a:rPr lang="en-IN" dirty="0"/>
              <a:t> </a:t>
            </a:r>
            <a:r>
              <a:rPr lang="en-IN" dirty="0" err="1"/>
              <a:t>CVVishweswara</a:t>
            </a:r>
            <a:r>
              <a:rPr lang="en-IN" dirty="0"/>
              <a:t> proved the stability of BH in 1970. He also calculated the quasi (damped) normal modes (QNM) of BH. These were the typical signals observed in gravitational waves when they were observed in 2016. Vishu died, a year later, too soon to enjoy his glory.</a:t>
            </a:r>
          </a:p>
          <a:p>
            <a:r>
              <a:rPr lang="en-IN" dirty="0"/>
              <a:t>Chandra came back to BH in the 1960s. As usual he wrote a classic book on “Mathematical Theory Of Black holes”, in 1983.                                                   7</a:t>
            </a:r>
          </a:p>
        </p:txBody>
      </p:sp>
    </p:spTree>
    <p:extLst>
      <p:ext uri="{BB962C8B-B14F-4D97-AF65-F5344CB8AC3E}">
        <p14:creationId xmlns:p14="http://schemas.microsoft.com/office/powerpoint/2010/main" val="2623604945"/>
      </p:ext>
    </p:extLst>
  </p:cSld>
  <p:clrMapOvr>
    <a:masterClrMapping/>
  </p:clrMapOvr>
  <mc:AlternateContent xmlns:mc="http://schemas.openxmlformats.org/markup-compatibility/2006" xmlns:p14="http://schemas.microsoft.com/office/powerpoint/2010/main">
    <mc:Choice Requires="p14">
      <p:transition spd="slow" p14:dur="2000" advTm="153920"/>
    </mc:Choice>
    <mc:Fallback xmlns="">
      <p:transition spd="slow" advTm="15392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F85A-9689-6D77-3872-97D65B232A99}"/>
              </a:ext>
            </a:extLst>
          </p:cNvPr>
          <p:cNvSpPr>
            <a:spLocks noGrp="1"/>
          </p:cNvSpPr>
          <p:nvPr>
            <p:ph type="title"/>
          </p:nvPr>
        </p:nvSpPr>
        <p:spPr/>
        <p:txBody>
          <a:bodyPr/>
          <a:lstStyle/>
          <a:p>
            <a:r>
              <a:rPr lang="en-IN" dirty="0"/>
              <a:t>BH  Now with JW telescope and </a:t>
            </a:r>
            <a:r>
              <a:rPr lang="en-IN" dirty="0" err="1"/>
              <a:t>EarlyUniverse</a:t>
            </a:r>
            <a:endParaRPr lang="en-IN" dirty="0"/>
          </a:p>
        </p:txBody>
      </p:sp>
      <p:sp>
        <p:nvSpPr>
          <p:cNvPr id="3" name="Content Placeholder 2">
            <a:extLst>
              <a:ext uri="{FF2B5EF4-FFF2-40B4-BE49-F238E27FC236}">
                <a16:creationId xmlns:a16="http://schemas.microsoft.com/office/drawing/2014/main" id="{8CC9BC38-36E3-44F7-3769-775CD4BC230E}"/>
              </a:ext>
            </a:extLst>
          </p:cNvPr>
          <p:cNvSpPr>
            <a:spLocks noGrp="1"/>
          </p:cNvSpPr>
          <p:nvPr>
            <p:ph idx="1"/>
          </p:nvPr>
        </p:nvSpPr>
        <p:spPr/>
        <p:txBody>
          <a:bodyPr>
            <a:normAutofit/>
          </a:bodyPr>
          <a:lstStyle/>
          <a:p>
            <a:r>
              <a:rPr lang="en-IN" dirty="0"/>
              <a:t>Two of the leading members in US in BH now are of Indian origin.</a:t>
            </a:r>
          </a:p>
          <a:p>
            <a:r>
              <a:rPr lang="en-IN" dirty="0"/>
              <a:t> Ramesh Narayan at Harvard and Priyamvada Natarajan at Yale.</a:t>
            </a:r>
          </a:p>
          <a:p>
            <a:r>
              <a:rPr lang="en-IN" dirty="0"/>
              <a:t> Priyamvada predicted BH in early universe. This was confirmed by James Webb  telescope. Ramesh, son of </a:t>
            </a:r>
            <a:r>
              <a:rPr lang="en-IN" dirty="0" err="1"/>
              <a:t>GNRamachandran</a:t>
            </a:r>
            <a:r>
              <a:rPr lang="en-IN" dirty="0"/>
              <a:t> ,has extensively worked on accretion by BH, is now working with her and others on emission from galactic nuclei in early universe.</a:t>
            </a:r>
          </a:p>
          <a:p>
            <a:r>
              <a:rPr lang="en-IN" dirty="0"/>
              <a:t>Priyamvada’s early mentor in Delhi was Nirupama Raghavan, who was the Director of Nehru planetarium and only person who worked with the telescope in the physics </a:t>
            </a:r>
            <a:r>
              <a:rPr lang="en-IN" dirty="0" err="1"/>
              <a:t>deptt</a:t>
            </a:r>
            <a:r>
              <a:rPr lang="en-IN" dirty="0"/>
              <a:t>, Delhi university. Later Priyamvada worked with Martin Rees in UK.                                                          8</a:t>
            </a:r>
          </a:p>
        </p:txBody>
      </p:sp>
    </p:spTree>
    <p:extLst>
      <p:ext uri="{BB962C8B-B14F-4D97-AF65-F5344CB8AC3E}">
        <p14:creationId xmlns:p14="http://schemas.microsoft.com/office/powerpoint/2010/main" val="1240969888"/>
      </p:ext>
    </p:extLst>
  </p:cSld>
  <p:clrMapOvr>
    <a:masterClrMapping/>
  </p:clrMapOvr>
  <mc:AlternateContent xmlns:mc="http://schemas.openxmlformats.org/markup-compatibility/2006" xmlns:p14="http://schemas.microsoft.com/office/powerpoint/2010/main">
    <mc:Choice Requires="p14">
      <p:transition spd="slow" p14:dur="2000" advTm="56727"/>
    </mc:Choice>
    <mc:Fallback xmlns="">
      <p:transition spd="slow" advTm="5672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2CA9B-3E5B-D928-7069-0AA47C7AD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D7D92C-A0E9-9B9F-1DC1-1D6BE1046F59}"/>
              </a:ext>
            </a:extLst>
          </p:cNvPr>
          <p:cNvSpPr>
            <a:spLocks noGrp="1"/>
          </p:cNvSpPr>
          <p:nvPr>
            <p:ph type="title"/>
          </p:nvPr>
        </p:nvSpPr>
        <p:spPr/>
        <p:txBody>
          <a:bodyPr/>
          <a:lstStyle/>
          <a:p>
            <a:r>
              <a:rPr lang="en-IN" dirty="0"/>
              <a:t>  BH QNM and Delhi Univ. Physics </a:t>
            </a:r>
            <a:r>
              <a:rPr lang="en-IN" dirty="0" err="1"/>
              <a:t>Deptt</a:t>
            </a:r>
            <a:r>
              <a:rPr lang="en-IN" dirty="0"/>
              <a:t>. </a:t>
            </a:r>
          </a:p>
        </p:txBody>
      </p:sp>
      <p:sp>
        <p:nvSpPr>
          <p:cNvPr id="3" name="Content Placeholder 2">
            <a:extLst>
              <a:ext uri="{FF2B5EF4-FFF2-40B4-BE49-F238E27FC236}">
                <a16:creationId xmlns:a16="http://schemas.microsoft.com/office/drawing/2014/main" id="{EBDDC3E6-29D3-DB8A-20E7-CA6234E78118}"/>
              </a:ext>
            </a:extLst>
          </p:cNvPr>
          <p:cNvSpPr>
            <a:spLocks noGrp="1"/>
          </p:cNvSpPr>
          <p:nvPr>
            <p:ph idx="1"/>
          </p:nvPr>
        </p:nvSpPr>
        <p:spPr/>
        <p:txBody>
          <a:bodyPr>
            <a:normAutofit fontScale="92500" lnSpcReduction="20000"/>
          </a:bodyPr>
          <a:lstStyle/>
          <a:p>
            <a:r>
              <a:rPr lang="en-IN" dirty="0"/>
              <a:t>Stability (in BH and elsewhere) is studied by perturbing the BH metric and seeing if the added signal is damped and dies out, emitting QNM. Solving the perturbed equations by separating the variables is an arduous mathematical job.</a:t>
            </a:r>
          </a:p>
          <a:p>
            <a:r>
              <a:rPr lang="en-IN" dirty="0"/>
              <a:t>In 1971, Prof </a:t>
            </a:r>
            <a:r>
              <a:rPr lang="en-IN" dirty="0" err="1"/>
              <a:t>SNBiswas</a:t>
            </a:r>
            <a:r>
              <a:rPr lang="en-IN" dirty="0"/>
              <a:t> in DU with 4 other talented youngsters, Kamal Datta, </a:t>
            </a:r>
            <a:r>
              <a:rPr lang="en-IN" dirty="0" err="1"/>
              <a:t>RPSaxena</a:t>
            </a:r>
            <a:r>
              <a:rPr lang="en-IN" dirty="0"/>
              <a:t>, </a:t>
            </a:r>
            <a:r>
              <a:rPr lang="en-IN" dirty="0" err="1"/>
              <a:t>PKSrivatsava</a:t>
            </a:r>
            <a:r>
              <a:rPr lang="en-IN" dirty="0"/>
              <a:t> and Vijaya Varma discovered a simpler way of solving the problem of anharmonic oscillator with the help of Hill determinants. (</a:t>
            </a:r>
            <a:r>
              <a:rPr lang="en-IN" dirty="0" err="1"/>
              <a:t>Phys.Rev</a:t>
            </a:r>
            <a:r>
              <a:rPr lang="en-IN" dirty="0"/>
              <a:t>. D4,3617 (1971)</a:t>
            </a:r>
          </a:p>
          <a:p>
            <a:r>
              <a:rPr lang="en-IN" dirty="0"/>
              <a:t>In 1989 Bhabani Majumdar and I, (</a:t>
            </a:r>
            <a:r>
              <a:rPr lang="en-IN" dirty="0" err="1"/>
              <a:t>Phys.Rev</a:t>
            </a:r>
            <a:r>
              <a:rPr lang="en-IN" dirty="0"/>
              <a:t>. D40, 2568 (1989) applied this method to BHQNM. It is said that people will queue up in front of your house, if you build a </a:t>
            </a:r>
            <a:r>
              <a:rPr lang="en-IN" dirty="0" err="1"/>
              <a:t>beter</a:t>
            </a:r>
            <a:r>
              <a:rPr lang="en-IN" dirty="0"/>
              <a:t> mousetrap. There are 50 citations of that paper. Not a large number but very surprising to us. The cited papers used our method successfully.                                                                                      9</a:t>
            </a:r>
          </a:p>
        </p:txBody>
      </p:sp>
    </p:spTree>
    <p:extLst>
      <p:ext uri="{BB962C8B-B14F-4D97-AF65-F5344CB8AC3E}">
        <p14:creationId xmlns:p14="http://schemas.microsoft.com/office/powerpoint/2010/main" val="756337241"/>
      </p:ext>
    </p:extLst>
  </p:cSld>
  <p:clrMapOvr>
    <a:masterClrMapping/>
  </p:clrMapOvr>
  <mc:AlternateContent xmlns:mc="http://schemas.openxmlformats.org/markup-compatibility/2006" xmlns:p14="http://schemas.microsoft.com/office/powerpoint/2010/main">
    <mc:Choice Requires="p14">
      <p:transition spd="slow" p14:dur="2000" advTm="5310"/>
    </mc:Choice>
    <mc:Fallback xmlns="">
      <p:transition spd="slow" advTm="531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788</TotalTime>
  <Words>2089</Words>
  <Application>Microsoft Office PowerPoint</Application>
  <PresentationFormat>Widescreen</PresentationFormat>
  <Paragraphs>121</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   Welcome ALL to First ANMitra lecture 2025</vt:lpstr>
      <vt:lpstr>                        Cartesian Partition</vt:lpstr>
      <vt:lpstr>Relativity and Q Mechanics in 20th century</vt:lpstr>
      <vt:lpstr>Tao of Physics of Capra and resembling Eastern Mysticism</vt:lpstr>
      <vt:lpstr> Distiction between Natural and Social Science and Scientific Temper</vt:lpstr>
      <vt:lpstr>                               References</vt:lpstr>
      <vt:lpstr>                       Black Holes (BH)</vt:lpstr>
      <vt:lpstr>BH  Now with JW telescope and EarlyUniverse</vt:lpstr>
      <vt:lpstr>  BH QNM and Delhi Univ. Physics Deptt. </vt:lpstr>
      <vt:lpstr>           DU Hill Determinant method</vt:lpstr>
      <vt:lpstr>  BH QNM and Delhi Univ. Physics Deptt. </vt:lpstr>
      <vt:lpstr>                              The  End</vt:lpstr>
      <vt:lpstr>PowerPoint Presentation</vt:lpstr>
      <vt:lpstr>            Mitra’s final conclusion and Mine</vt:lpstr>
      <vt:lpstr>     Religion is also, Basis for Values and Ethics</vt:lpstr>
      <vt:lpstr>Wigner and Consciousness for Wave function Collapse</vt:lpstr>
      <vt:lpstr>PowerPoint Presentation</vt:lpstr>
      <vt:lpstr>                Values Ethics and Emotions</vt:lpstr>
      <vt:lpstr>     Religion is also, Basis for Values and Ethics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Panchapakesan</dc:creator>
  <cp:lastModifiedBy>Natarajan Panchapakesan</cp:lastModifiedBy>
  <cp:revision>1</cp:revision>
  <dcterms:created xsi:type="dcterms:W3CDTF">2025-03-20T05:55:37Z</dcterms:created>
  <dcterms:modified xsi:type="dcterms:W3CDTF">2025-04-12T13:51:06Z</dcterms:modified>
</cp:coreProperties>
</file>