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F11-7592-4A02-B3DA-C64EB894215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804777C-1154-4613-8384-CE6786980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0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F11-7592-4A02-B3DA-C64EB894215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04777C-1154-4613-8384-CE6786980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6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F11-7592-4A02-B3DA-C64EB894215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04777C-1154-4613-8384-CE6786980FB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6102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F11-7592-4A02-B3DA-C64EB894215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04777C-1154-4613-8384-CE6786980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31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F11-7592-4A02-B3DA-C64EB894215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04777C-1154-4613-8384-CE6786980FB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8587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F11-7592-4A02-B3DA-C64EB894215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04777C-1154-4613-8384-CE6786980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28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F11-7592-4A02-B3DA-C64EB894215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777C-1154-4613-8384-CE6786980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97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F11-7592-4A02-B3DA-C64EB894215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777C-1154-4613-8384-CE6786980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8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F11-7592-4A02-B3DA-C64EB894215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777C-1154-4613-8384-CE6786980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2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F11-7592-4A02-B3DA-C64EB894215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04777C-1154-4613-8384-CE6786980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6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F11-7592-4A02-B3DA-C64EB894215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04777C-1154-4613-8384-CE6786980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5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F11-7592-4A02-B3DA-C64EB894215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04777C-1154-4613-8384-CE6786980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3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F11-7592-4A02-B3DA-C64EB894215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777C-1154-4613-8384-CE6786980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1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F11-7592-4A02-B3DA-C64EB894215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777C-1154-4613-8384-CE6786980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4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F11-7592-4A02-B3DA-C64EB894215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777C-1154-4613-8384-CE6786980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1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F11-7592-4A02-B3DA-C64EB894215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04777C-1154-4613-8384-CE6786980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5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31F11-7592-4A02-B3DA-C64EB8942152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804777C-1154-4613-8384-CE6786980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1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DD1F-B996-4FF3-88A5-EBBE596BE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Capstone Project </a:t>
            </a:r>
            <a:br>
              <a:rPr lang="en-US" dirty="0"/>
            </a:br>
            <a:r>
              <a:rPr lang="en-US" sz="3200" dirty="0"/>
              <a:t>Daily Energy Utilization Prediction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E2487-6B4C-4710-A2BC-4EF7204A44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Asoke Rathnayake</a:t>
            </a:r>
          </a:p>
        </p:txBody>
      </p:sp>
    </p:spTree>
    <p:extLst>
      <p:ext uri="{BB962C8B-B14F-4D97-AF65-F5344CB8AC3E}">
        <p14:creationId xmlns:p14="http://schemas.microsoft.com/office/powerpoint/2010/main" val="168741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3DDE-7E34-497A-A831-A3C7197E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56BC8-F4F2-4CC7-9BD0-2C48BEF69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ABC Company [</a:t>
            </a:r>
            <a:r>
              <a:rPr lang="en-US" dirty="0" err="1"/>
              <a:t>pvt.</a:t>
            </a:r>
            <a:r>
              <a:rPr lang="en-US" dirty="0"/>
              <a:t>] ltd is a retail supermarket chain. </a:t>
            </a:r>
          </a:p>
          <a:p>
            <a:r>
              <a:rPr lang="en-US" dirty="0"/>
              <a:t>They are spending huge portion on operational cost for power and energy</a:t>
            </a:r>
          </a:p>
          <a:p>
            <a:r>
              <a:rPr lang="en-US" dirty="0"/>
              <a:t>They have provided a 1 year data set of daily energy usage.</a:t>
            </a:r>
          </a:p>
          <a:p>
            <a:r>
              <a:rPr lang="en-US" dirty="0"/>
              <a:t>They are expecting a model to build to forecast their daily energy usage.</a:t>
            </a:r>
          </a:p>
          <a:p>
            <a:endParaRPr lang="en-US" dirty="0"/>
          </a:p>
          <a:p>
            <a:r>
              <a:rPr lang="en-US" dirty="0"/>
              <a:t>This presentation describe how we implementing ML model for daily energy prediction.</a:t>
            </a:r>
          </a:p>
          <a:p>
            <a:r>
              <a:rPr lang="en-US" dirty="0"/>
              <a:t>Solution can be integrated with their energy monitoring solution and offers Realtime energy prediction. </a:t>
            </a:r>
          </a:p>
        </p:txBody>
      </p:sp>
    </p:spTree>
    <p:extLst>
      <p:ext uri="{BB962C8B-B14F-4D97-AF65-F5344CB8AC3E}">
        <p14:creationId xmlns:p14="http://schemas.microsoft.com/office/powerpoint/2010/main" val="314419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7242-9861-4B60-B3D0-24FC0A17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solution built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AE4EF-9C1B-4B48-8DBF-7E68D1C8C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data set and what represent </a:t>
            </a:r>
          </a:p>
          <a:p>
            <a:r>
              <a:rPr lang="en-US" dirty="0"/>
              <a:t>Identify the validity of the data set</a:t>
            </a:r>
          </a:p>
          <a:p>
            <a:r>
              <a:rPr lang="en-US" dirty="0"/>
              <a:t>Clean or cleanse the data set </a:t>
            </a:r>
          </a:p>
          <a:p>
            <a:r>
              <a:rPr lang="en-US" dirty="0"/>
              <a:t>Identify the field / columns data distribution</a:t>
            </a:r>
          </a:p>
          <a:p>
            <a:r>
              <a:rPr lang="en-US" dirty="0"/>
              <a:t>Identify the core relation of the fields with Daily energy usage</a:t>
            </a:r>
          </a:p>
          <a:p>
            <a:r>
              <a:rPr lang="en-US" dirty="0"/>
              <a:t>Build the solution</a:t>
            </a:r>
          </a:p>
          <a:p>
            <a:pPr lvl="1"/>
            <a:r>
              <a:rPr lang="en-US" dirty="0"/>
              <a:t>Define the function to evaluate different models </a:t>
            </a:r>
          </a:p>
          <a:p>
            <a:pPr lvl="1"/>
            <a:r>
              <a:rPr lang="en-US" dirty="0"/>
              <a:t>Check and select the most suitable model</a:t>
            </a:r>
          </a:p>
          <a:p>
            <a:pPr lvl="1"/>
            <a:r>
              <a:rPr lang="en-US" dirty="0"/>
              <a:t>Save, test and publish the model as API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2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3DDE-7E34-497A-A831-A3C7197E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for Analytics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6BF050F-CA15-4C0F-BF73-97A34B7D14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088212"/>
              </p:ext>
            </p:extLst>
          </p:nvPr>
        </p:nvGraphicFramePr>
        <p:xfrm>
          <a:off x="2473264" y="3888835"/>
          <a:ext cx="7512226" cy="2345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4274">
                  <a:extLst>
                    <a:ext uri="{9D8B030D-6E8A-4147-A177-3AD203B41FA5}">
                      <a16:colId xmlns:a16="http://schemas.microsoft.com/office/drawing/2014/main" val="1857494077"/>
                    </a:ext>
                  </a:extLst>
                </a:gridCol>
                <a:gridCol w="4756877">
                  <a:extLst>
                    <a:ext uri="{9D8B030D-6E8A-4147-A177-3AD203B41FA5}">
                      <a16:colId xmlns:a16="http://schemas.microsoft.com/office/drawing/2014/main" val="1628741813"/>
                    </a:ext>
                  </a:extLst>
                </a:gridCol>
                <a:gridCol w="1191075">
                  <a:extLst>
                    <a:ext uri="{9D8B030D-6E8A-4147-A177-3AD203B41FA5}">
                      <a16:colId xmlns:a16="http://schemas.microsoft.com/office/drawing/2014/main" val="198956827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Field 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Description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Sample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35487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RefNo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Record number of the data set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60908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Date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10/28/2020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42674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Year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Year 2020 - 2021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44306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Month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Month 1 to 12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58830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Day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Day of the month 1 t o31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69059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WeekDay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day of the week 1 to 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342191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KWH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Kilo watt hours / number of units consumed in the relevant day- Unit of measure is </a:t>
                      </a:r>
                      <a:r>
                        <a:rPr lang="en-US" sz="1600" u="none" strike="noStrike" dirty="0" err="1">
                          <a:effectLst/>
                        </a:rPr>
                        <a:t>Kwh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1140.169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5679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4784098-F630-4F74-830A-F4170CAB3FA4}"/>
              </a:ext>
            </a:extLst>
          </p:cNvPr>
          <p:cNvSpPr txBox="1"/>
          <p:nvPr/>
        </p:nvSpPr>
        <p:spPr>
          <a:xfrm>
            <a:off x="687388" y="1888760"/>
            <a:ext cx="60036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Field of the data set, definitions and sample data are explained in the below table.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 this data set extracted from energy management solution, there wasn’t any outliers or null values.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CF43C3-8B63-4025-810F-40F6CD138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571" y="1535668"/>
            <a:ext cx="5006640" cy="210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6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3DDE-7E34-497A-A831-A3C7197E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706612-28CF-44A4-88D3-C0DBAAA90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4999"/>
            <a:ext cx="8911687" cy="471150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7514BE-B105-4F10-8FA9-BA74E2BF8EAC}"/>
              </a:ext>
            </a:extLst>
          </p:cNvPr>
          <p:cNvSpPr txBox="1">
            <a:spLocks/>
          </p:cNvSpPr>
          <p:nvPr/>
        </p:nvSpPr>
        <p:spPr>
          <a:xfrm>
            <a:off x="2592925" y="1529028"/>
            <a:ext cx="7146457" cy="1280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Distribution of each data field / column illustrated below </a:t>
            </a:r>
          </a:p>
        </p:txBody>
      </p:sp>
    </p:spTree>
    <p:extLst>
      <p:ext uri="{BB962C8B-B14F-4D97-AF65-F5344CB8AC3E}">
        <p14:creationId xmlns:p14="http://schemas.microsoft.com/office/powerpoint/2010/main" val="137322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3DDE-7E34-497A-A831-A3C7197E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56BC8-F4F2-4CC7-9BD0-2C48BEF69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625" y="2456268"/>
            <a:ext cx="5262861" cy="1280890"/>
          </a:xfrm>
        </p:spPr>
        <p:txBody>
          <a:bodyPr/>
          <a:lstStyle/>
          <a:p>
            <a:r>
              <a:rPr lang="en-US" dirty="0"/>
              <a:t>Core relation of the fields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EC17A-85A7-449E-94C3-EF50E907E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427" y="2318654"/>
            <a:ext cx="5125653" cy="3777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20F2C0-D9E9-4AB1-9E77-EE4090D21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625" y="3784875"/>
            <a:ext cx="5511802" cy="231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0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52F8-35F9-4358-8815-BD57CBFF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A75AD-0A8E-4ED7-917E-76955D4B6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 field related to Year, Month and Date . So Date field had been dropped  </a:t>
            </a:r>
          </a:p>
          <a:p>
            <a:r>
              <a:rPr lang="en-US" dirty="0"/>
              <a:t>Dropping unwanted columns would help to build a  better ML model</a:t>
            </a:r>
          </a:p>
          <a:p>
            <a:r>
              <a:rPr lang="en-US" dirty="0"/>
              <a:t>If the data set is having categorical variable, it would be recommended to convert that to numerical values 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: </a:t>
            </a:r>
            <a:r>
              <a:rPr lang="en-US" dirty="0" err="1"/>
              <a:t>WeedDay</a:t>
            </a:r>
            <a:r>
              <a:rPr lang="en-US" dirty="0"/>
              <a:t> – Sun. Mon , Tue…. Would be better to convert to 1,2,3 so on.</a:t>
            </a:r>
          </a:p>
          <a:p>
            <a:pPr lvl="1"/>
            <a:r>
              <a:rPr lang="en-US" dirty="0"/>
              <a:t>However, this data set already having </a:t>
            </a:r>
            <a:r>
              <a:rPr lang="en-US" dirty="0" err="1"/>
              <a:t>WeekDay</a:t>
            </a:r>
            <a:r>
              <a:rPr lang="en-US" dirty="0"/>
              <a:t> and it was already consisting with numerical values. 1,2,… 7</a:t>
            </a:r>
          </a:p>
        </p:txBody>
      </p:sp>
    </p:spTree>
    <p:extLst>
      <p:ext uri="{BB962C8B-B14F-4D97-AF65-F5344CB8AC3E}">
        <p14:creationId xmlns:p14="http://schemas.microsoft.com/office/powerpoint/2010/main" val="186065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5BB9-13B8-48E0-819B-ED697E4F5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9C56C-5407-4128-999A-14971A345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9878" y="1648178"/>
            <a:ext cx="8915400" cy="2217926"/>
          </a:xfrm>
        </p:spPr>
        <p:txBody>
          <a:bodyPr>
            <a:normAutofit/>
          </a:bodyPr>
          <a:lstStyle/>
          <a:p>
            <a:r>
              <a:rPr lang="en-US" sz="2000" dirty="0"/>
              <a:t>Create a function for model evaluations</a:t>
            </a:r>
          </a:p>
          <a:p>
            <a:r>
              <a:rPr lang="en-US" sz="2000" dirty="0"/>
              <a:t>Added those evaluation result and select the best model </a:t>
            </a:r>
          </a:p>
          <a:p>
            <a:endParaRPr lang="en-US" sz="2000" dirty="0"/>
          </a:p>
          <a:p>
            <a:r>
              <a:rPr lang="en-US" sz="2000" dirty="0"/>
              <a:t>Liner Regression MSE, RMSE and R2 result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B9E3D-FB46-4B42-8F28-7DD9554FEF1D}"/>
              </a:ext>
            </a:extLst>
          </p:cNvPr>
          <p:cNvSpPr txBox="1"/>
          <p:nvPr/>
        </p:nvSpPr>
        <p:spPr>
          <a:xfrm>
            <a:off x="1456266" y="5988203"/>
            <a:ext cx="101825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Noe : Due to some errors I couldn’t evaluate modes from the function which built for model evaluation.</a:t>
            </a:r>
          </a:p>
          <a:p>
            <a:r>
              <a:rPr lang="en-US" sz="1400" dirty="0"/>
              <a:t>So assuming the best model is Liner Regression which I tested without the function.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07BE14-61F3-471C-803D-447D1BBEB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878" y="3429000"/>
            <a:ext cx="5825398" cy="221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428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2047</TotalTime>
  <Words>428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Wisp</vt:lpstr>
      <vt:lpstr>Capstone Project  Daily Energy Utilization Prediction</vt:lpstr>
      <vt:lpstr>Introduction</vt:lpstr>
      <vt:lpstr>How the solution built </vt:lpstr>
      <vt:lpstr>Dataset for Analytics</vt:lpstr>
      <vt:lpstr>Exploratory Data Analysis </vt:lpstr>
      <vt:lpstr>Exploratory Data Analysis </vt:lpstr>
      <vt:lpstr>Feature Engineering</vt:lpstr>
      <vt:lpstr>Model Evaluation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Hourly Energy Utilization Prediction</dc:title>
  <dc:creator>Asoke Rathnayake</dc:creator>
  <cp:lastModifiedBy>Asoke Rathnayake</cp:lastModifiedBy>
  <cp:revision>19</cp:revision>
  <dcterms:created xsi:type="dcterms:W3CDTF">2022-05-08T05:12:44Z</dcterms:created>
  <dcterms:modified xsi:type="dcterms:W3CDTF">2022-05-15T17:06:13Z</dcterms:modified>
</cp:coreProperties>
</file>