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8"/>
  </p:notesMasterIdLst>
  <p:sldIdLst>
    <p:sldId id="256" r:id="rId6"/>
    <p:sldId id="272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73" r:id="rId16"/>
    <p:sldId id="274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2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B54B3-BBE5-4000-BB61-8044639ABB1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EBAFC8-4DD5-418D-9E3F-60114BC4CFB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 err="1"/>
            <a:t>Medical</a:t>
          </a:r>
          <a:r>
            <a:rPr lang="pl-PL" b="1" dirty="0"/>
            <a:t> </a:t>
          </a:r>
          <a:r>
            <a:rPr lang="pl-PL" b="1" dirty="0" err="1"/>
            <a:t>Oncology</a:t>
          </a:r>
          <a:r>
            <a:rPr lang="pl-PL" b="1" dirty="0"/>
            <a:t> AI Assistant</a:t>
          </a:r>
          <a:endParaRPr lang="en-US" dirty="0"/>
        </a:p>
      </dgm:t>
    </dgm:pt>
    <dgm:pt modelId="{46BE5921-F932-4DBB-943E-102009B1293C}" type="parTrans" cxnId="{715F7C46-4CBF-4C6A-A90B-55CE759473C8}">
      <dgm:prSet/>
      <dgm:spPr/>
      <dgm:t>
        <a:bodyPr/>
        <a:lstStyle/>
        <a:p>
          <a:endParaRPr lang="en-US"/>
        </a:p>
      </dgm:t>
    </dgm:pt>
    <dgm:pt modelId="{D8B36459-25A2-4E51-A346-EC43DC1C4E2F}" type="sibTrans" cxnId="{715F7C46-4CBF-4C6A-A90B-55CE759473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648850-1CB9-469B-A250-4A83941972C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Projekt makiety UX/UI dla systemu multimodalnego LLM/</a:t>
          </a:r>
          <a:r>
            <a:rPr lang="pl-PL" b="1" dirty="0" err="1"/>
            <a:t>GenAI</a:t>
          </a:r>
          <a:r>
            <a:rPr lang="pl-PL" b="1" dirty="0"/>
            <a:t> do wspierania diagnostyki onkologicznej</a:t>
          </a:r>
          <a:endParaRPr lang="en-US" dirty="0"/>
        </a:p>
      </dgm:t>
    </dgm:pt>
    <dgm:pt modelId="{3CD1DEDA-7B29-4CFC-881F-51408B1D8BFE}" type="parTrans" cxnId="{3094C091-3C83-442B-8835-62F89DE3698C}">
      <dgm:prSet/>
      <dgm:spPr/>
      <dgm:t>
        <a:bodyPr/>
        <a:lstStyle/>
        <a:p>
          <a:endParaRPr lang="en-US"/>
        </a:p>
      </dgm:t>
    </dgm:pt>
    <dgm:pt modelId="{1D3145EB-EB9D-4FE0-8E31-EEA13E170B9B}" type="sibTrans" cxnId="{3094C091-3C83-442B-8835-62F89DE3698C}">
      <dgm:prSet/>
      <dgm:spPr/>
      <dgm:t>
        <a:bodyPr/>
        <a:lstStyle/>
        <a:p>
          <a:endParaRPr lang="en-US"/>
        </a:p>
      </dgm:t>
    </dgm:pt>
    <dgm:pt modelId="{3330CBBD-7C52-4D74-B08B-BB2F962C6C9C}" type="pres">
      <dgm:prSet presAssocID="{703B54B3-BBE5-4000-BB61-8044639ABB16}" presName="root" presStyleCnt="0">
        <dgm:presLayoutVars>
          <dgm:dir/>
          <dgm:resizeHandles val="exact"/>
        </dgm:presLayoutVars>
      </dgm:prSet>
      <dgm:spPr/>
    </dgm:pt>
    <dgm:pt modelId="{C916C12F-EEA2-41B8-A63A-745A8B504B4F}" type="pres">
      <dgm:prSet presAssocID="{703B54B3-BBE5-4000-BB61-8044639ABB16}" presName="container" presStyleCnt="0">
        <dgm:presLayoutVars>
          <dgm:dir/>
          <dgm:resizeHandles val="exact"/>
        </dgm:presLayoutVars>
      </dgm:prSet>
      <dgm:spPr/>
    </dgm:pt>
    <dgm:pt modelId="{C7482593-26D6-4A72-A7D5-91DC2702F529}" type="pres">
      <dgm:prSet presAssocID="{45EBAFC8-4DD5-418D-9E3F-60114BC4CFB1}" presName="compNode" presStyleCnt="0"/>
      <dgm:spPr/>
    </dgm:pt>
    <dgm:pt modelId="{319C0685-896E-4C53-BDA1-A1FF611DE82C}" type="pres">
      <dgm:prSet presAssocID="{45EBAFC8-4DD5-418D-9E3F-60114BC4CFB1}" presName="iconBgRect" presStyleLbl="bgShp" presStyleIdx="0" presStyleCnt="2"/>
      <dgm:spPr/>
    </dgm:pt>
    <dgm:pt modelId="{57C5F657-75AC-4372-80E2-0AFE68E4BB91}" type="pres">
      <dgm:prSet presAssocID="{45EBAFC8-4DD5-418D-9E3F-60114BC4CF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1DBBF325-44F6-4942-B37F-8BC10E49A22F}" type="pres">
      <dgm:prSet presAssocID="{45EBAFC8-4DD5-418D-9E3F-60114BC4CFB1}" presName="spaceRect" presStyleCnt="0"/>
      <dgm:spPr/>
    </dgm:pt>
    <dgm:pt modelId="{98134784-E97F-4A8C-895E-38ACB9B9BE01}" type="pres">
      <dgm:prSet presAssocID="{45EBAFC8-4DD5-418D-9E3F-60114BC4CFB1}" presName="textRect" presStyleLbl="revTx" presStyleIdx="0" presStyleCnt="2">
        <dgm:presLayoutVars>
          <dgm:chMax val="1"/>
          <dgm:chPref val="1"/>
        </dgm:presLayoutVars>
      </dgm:prSet>
      <dgm:spPr/>
    </dgm:pt>
    <dgm:pt modelId="{0F543FE9-A583-4020-9A31-E3DB551E89DE}" type="pres">
      <dgm:prSet presAssocID="{D8B36459-25A2-4E51-A346-EC43DC1C4E2F}" presName="sibTrans" presStyleLbl="sibTrans2D1" presStyleIdx="0" presStyleCnt="0"/>
      <dgm:spPr/>
    </dgm:pt>
    <dgm:pt modelId="{2C247BA1-89D3-4324-AF88-37D88F151ADC}" type="pres">
      <dgm:prSet presAssocID="{9A648850-1CB9-469B-A250-4A83941972CC}" presName="compNode" presStyleCnt="0"/>
      <dgm:spPr/>
    </dgm:pt>
    <dgm:pt modelId="{502C6A74-46DD-4610-85B5-F6BCD6BF770E}" type="pres">
      <dgm:prSet presAssocID="{9A648850-1CB9-469B-A250-4A83941972CC}" presName="iconBgRect" presStyleLbl="bgShp" presStyleIdx="1" presStyleCnt="2"/>
      <dgm:spPr/>
    </dgm:pt>
    <dgm:pt modelId="{0324FA51-C7CF-4D82-8439-742E8EA9A4A4}" type="pres">
      <dgm:prSet presAssocID="{9A648850-1CB9-469B-A250-4A83941972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655F3B-2416-426F-BE52-AA27E7491FE1}" type="pres">
      <dgm:prSet presAssocID="{9A648850-1CB9-469B-A250-4A83941972CC}" presName="spaceRect" presStyleCnt="0"/>
      <dgm:spPr/>
    </dgm:pt>
    <dgm:pt modelId="{75F50359-FDF6-4A45-B087-1416943E7FA3}" type="pres">
      <dgm:prSet presAssocID="{9A648850-1CB9-469B-A250-4A83941972C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15F7C46-4CBF-4C6A-A90B-55CE759473C8}" srcId="{703B54B3-BBE5-4000-BB61-8044639ABB16}" destId="{45EBAFC8-4DD5-418D-9E3F-60114BC4CFB1}" srcOrd="0" destOrd="0" parTransId="{46BE5921-F932-4DBB-943E-102009B1293C}" sibTransId="{D8B36459-25A2-4E51-A346-EC43DC1C4E2F}"/>
    <dgm:cxn modelId="{017E2752-F27D-42C8-BDE0-7E99EC17DEAE}" type="presOf" srcId="{45EBAFC8-4DD5-418D-9E3F-60114BC4CFB1}" destId="{98134784-E97F-4A8C-895E-38ACB9B9BE01}" srcOrd="0" destOrd="0" presId="urn:microsoft.com/office/officeart/2018/2/layout/IconCircleList"/>
    <dgm:cxn modelId="{3C34D682-B46D-433A-B078-89155ABAB01D}" type="presOf" srcId="{703B54B3-BBE5-4000-BB61-8044639ABB16}" destId="{3330CBBD-7C52-4D74-B08B-BB2F962C6C9C}" srcOrd="0" destOrd="0" presId="urn:microsoft.com/office/officeart/2018/2/layout/IconCircleList"/>
    <dgm:cxn modelId="{3094C091-3C83-442B-8835-62F89DE3698C}" srcId="{703B54B3-BBE5-4000-BB61-8044639ABB16}" destId="{9A648850-1CB9-469B-A250-4A83941972CC}" srcOrd="1" destOrd="0" parTransId="{3CD1DEDA-7B29-4CFC-881F-51408B1D8BFE}" sibTransId="{1D3145EB-EB9D-4FE0-8E31-EEA13E170B9B}"/>
    <dgm:cxn modelId="{AE637794-AE2E-482A-9BD8-7C1676AF23C1}" type="presOf" srcId="{9A648850-1CB9-469B-A250-4A83941972CC}" destId="{75F50359-FDF6-4A45-B087-1416943E7FA3}" srcOrd="0" destOrd="0" presId="urn:microsoft.com/office/officeart/2018/2/layout/IconCircleList"/>
    <dgm:cxn modelId="{EB4C88A4-1772-4657-A723-B741607BF77E}" type="presOf" srcId="{D8B36459-25A2-4E51-A346-EC43DC1C4E2F}" destId="{0F543FE9-A583-4020-9A31-E3DB551E89DE}" srcOrd="0" destOrd="0" presId="urn:microsoft.com/office/officeart/2018/2/layout/IconCircleList"/>
    <dgm:cxn modelId="{6D2816CE-1841-4A8F-A26B-8E1D4BFED3FA}" type="presParOf" srcId="{3330CBBD-7C52-4D74-B08B-BB2F962C6C9C}" destId="{C916C12F-EEA2-41B8-A63A-745A8B504B4F}" srcOrd="0" destOrd="0" presId="urn:microsoft.com/office/officeart/2018/2/layout/IconCircleList"/>
    <dgm:cxn modelId="{8114A568-AB3D-47C5-9198-0074F4C2D787}" type="presParOf" srcId="{C916C12F-EEA2-41B8-A63A-745A8B504B4F}" destId="{C7482593-26D6-4A72-A7D5-91DC2702F529}" srcOrd="0" destOrd="0" presId="urn:microsoft.com/office/officeart/2018/2/layout/IconCircleList"/>
    <dgm:cxn modelId="{99653C08-1E3B-484E-86A7-70109C578741}" type="presParOf" srcId="{C7482593-26D6-4A72-A7D5-91DC2702F529}" destId="{319C0685-896E-4C53-BDA1-A1FF611DE82C}" srcOrd="0" destOrd="0" presId="urn:microsoft.com/office/officeart/2018/2/layout/IconCircleList"/>
    <dgm:cxn modelId="{779F51BC-51FB-495B-BB0A-EFEEB0D40794}" type="presParOf" srcId="{C7482593-26D6-4A72-A7D5-91DC2702F529}" destId="{57C5F657-75AC-4372-80E2-0AFE68E4BB91}" srcOrd="1" destOrd="0" presId="urn:microsoft.com/office/officeart/2018/2/layout/IconCircleList"/>
    <dgm:cxn modelId="{750EB64E-2CFC-4E56-A4F8-83849A2640A4}" type="presParOf" srcId="{C7482593-26D6-4A72-A7D5-91DC2702F529}" destId="{1DBBF325-44F6-4942-B37F-8BC10E49A22F}" srcOrd="2" destOrd="0" presId="urn:microsoft.com/office/officeart/2018/2/layout/IconCircleList"/>
    <dgm:cxn modelId="{ADB11289-7C3B-483D-8DCF-BDC4F14C4B05}" type="presParOf" srcId="{C7482593-26D6-4A72-A7D5-91DC2702F529}" destId="{98134784-E97F-4A8C-895E-38ACB9B9BE01}" srcOrd="3" destOrd="0" presId="urn:microsoft.com/office/officeart/2018/2/layout/IconCircleList"/>
    <dgm:cxn modelId="{BD24BEFA-0D09-459A-88AA-EA633AF9AC4E}" type="presParOf" srcId="{C916C12F-EEA2-41B8-A63A-745A8B504B4F}" destId="{0F543FE9-A583-4020-9A31-E3DB551E89DE}" srcOrd="1" destOrd="0" presId="urn:microsoft.com/office/officeart/2018/2/layout/IconCircleList"/>
    <dgm:cxn modelId="{99947B4C-E21F-4890-9DF5-FD5A44BD09AC}" type="presParOf" srcId="{C916C12F-EEA2-41B8-A63A-745A8B504B4F}" destId="{2C247BA1-89D3-4324-AF88-37D88F151ADC}" srcOrd="2" destOrd="0" presId="urn:microsoft.com/office/officeart/2018/2/layout/IconCircleList"/>
    <dgm:cxn modelId="{0594E66B-F51A-4A37-8CFD-5F5796F28814}" type="presParOf" srcId="{2C247BA1-89D3-4324-AF88-37D88F151ADC}" destId="{502C6A74-46DD-4610-85B5-F6BCD6BF770E}" srcOrd="0" destOrd="0" presId="urn:microsoft.com/office/officeart/2018/2/layout/IconCircleList"/>
    <dgm:cxn modelId="{570A8B71-83D2-4C44-8C34-A4D1EF7FB111}" type="presParOf" srcId="{2C247BA1-89D3-4324-AF88-37D88F151ADC}" destId="{0324FA51-C7CF-4D82-8439-742E8EA9A4A4}" srcOrd="1" destOrd="0" presId="urn:microsoft.com/office/officeart/2018/2/layout/IconCircleList"/>
    <dgm:cxn modelId="{51A22683-E8B7-43E9-BB8E-72A0D4C60D4B}" type="presParOf" srcId="{2C247BA1-89D3-4324-AF88-37D88F151ADC}" destId="{8B655F3B-2416-426F-BE52-AA27E7491FE1}" srcOrd="2" destOrd="0" presId="urn:microsoft.com/office/officeart/2018/2/layout/IconCircleList"/>
    <dgm:cxn modelId="{A69B675A-6F27-43DB-8844-AE128B3591F4}" type="presParOf" srcId="{2C247BA1-89D3-4324-AF88-37D88F151ADC}" destId="{75F50359-FDF6-4A45-B087-1416943E7F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C0685-896E-4C53-BDA1-A1FF611DE82C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5F657-75AC-4372-80E2-0AFE68E4BB91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34784-E97F-4A8C-895E-38ACB9B9BE01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 err="1"/>
            <a:t>Medical</a:t>
          </a:r>
          <a:r>
            <a:rPr lang="pl-PL" sz="2100" b="1" kern="1200" dirty="0"/>
            <a:t> </a:t>
          </a:r>
          <a:r>
            <a:rPr lang="pl-PL" sz="2100" b="1" kern="1200" dirty="0" err="1"/>
            <a:t>Oncology</a:t>
          </a:r>
          <a:r>
            <a:rPr lang="pl-PL" sz="2100" b="1" kern="1200" dirty="0"/>
            <a:t> AI Assistant</a:t>
          </a:r>
          <a:endParaRPr lang="en-US" sz="2100" kern="1200" dirty="0"/>
        </a:p>
      </dsp:txBody>
      <dsp:txXfrm>
        <a:off x="1948202" y="1410409"/>
        <a:ext cx="3233964" cy="1371985"/>
      </dsp:txXfrm>
    </dsp:sp>
    <dsp:sp modelId="{502C6A74-46DD-4610-85B5-F6BCD6BF770E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4FA51-C7CF-4D82-8439-742E8EA9A4A4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50359-FDF6-4A45-B087-1416943E7FA3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 dirty="0"/>
            <a:t>Projekt makiety UX/UI dla systemu multimodalnego LLM/</a:t>
          </a:r>
          <a:r>
            <a:rPr lang="pl-PL" sz="2100" b="1" kern="1200" dirty="0" err="1"/>
            <a:t>GenAI</a:t>
          </a:r>
          <a:r>
            <a:rPr lang="pl-PL" sz="2100" b="1" kern="1200" dirty="0"/>
            <a:t> do wspierania diagnostyki onkologicznej</a:t>
          </a:r>
          <a:endParaRPr lang="en-US" sz="2100" kern="1200" dirty="0"/>
        </a:p>
      </dsp:txBody>
      <dsp:txXfrm>
        <a:off x="7411643" y="1410409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00631-5AF8-4953-8DF4-03DFBA84ECC6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5304C-7DD7-4931-9DA7-BFD7E7AFCA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135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4E8EBC-D4D0-C5DF-B05D-4B0B89B57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E79538C-2981-65F6-B616-888908D11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8049D3-5975-3362-16E2-D154EEB2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3AFF-D9F3-4F01-8022-9C346346394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0F7811-C692-B067-E677-19521414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1B6CCD-E7D6-E9B9-E7EF-E66BA0F7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E4B-A51E-4E89-92C7-FAD7B1A796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400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2C36FD-845B-EAF1-0587-9F9A125C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36DF86A-76E5-5C85-F6B1-45BF6EAD2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30A56A-0B05-C432-52CF-F427D2FE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3AFF-D9F3-4F01-8022-9C346346394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E3772F-B63E-7502-50BA-7F967D67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B4F3E6A-44C2-16F4-738D-AD7B0BF1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E4B-A51E-4E89-92C7-FAD7B1A796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815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EE4EFA5-AC1A-BBB9-DB80-9DE9206D7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820294F-6BCE-19ED-559C-76A214196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E9E4BB-4EF5-B70D-E51B-5C0E9EFC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3AFF-D9F3-4F01-8022-9C346346394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C98CAB-C581-85FB-6142-FB6A3643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BD3CEA-76DF-C27D-6E0E-5239FF23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E4B-A51E-4E89-92C7-FAD7B1A796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404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9220098" cy="4309053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59410"/>
            <a:ext cx="4800600" cy="52200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4330011-D9C9-DF0F-22AC-664434730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665" y="5981701"/>
            <a:ext cx="4800600" cy="522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48EFA-DE3C-5CB4-BDB1-4848A83A9B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2928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48EFA-DE3C-5CB4-BDB1-4848A83A9B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A2DAE-D1BD-2597-E500-AC42B3699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6180032" cy="4309053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F3A90E62-319E-5DD6-CEEA-238EB0982B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4" y="621773"/>
            <a:ext cx="6180031" cy="522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CCFF322-337B-7F9A-AE08-A2B0041605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664" y="5714228"/>
            <a:ext cx="6180032" cy="52200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E1B1CC1-E877-55CD-033A-E47EFBCB38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48638" y="620713"/>
            <a:ext cx="3404235" cy="5619962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495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48EFA-DE3C-5CB4-BDB1-4848A83A9B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E90DD7B0-CEF7-7BB7-D565-516341FB4719}"/>
              </a:ext>
            </a:extLst>
          </p:cNvPr>
          <p:cNvSpPr/>
          <p:nvPr userDrawn="1"/>
        </p:nvSpPr>
        <p:spPr>
          <a:xfrm rot="16200000">
            <a:off x="4413805" y="-2194669"/>
            <a:ext cx="4309056" cy="11247335"/>
          </a:xfrm>
          <a:prstGeom prst="round2SameRect">
            <a:avLst>
              <a:gd name="adj1" fmla="val 3108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1EEAB8-1AEF-1BED-7DDD-6301E162E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003" y="1552576"/>
            <a:ext cx="10048772" cy="3752850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BEF2E24-1FCA-03A7-8847-670CAEE74A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2002" y="621773"/>
            <a:ext cx="10048770" cy="5220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42DC9B-EAD8-0048-B4A7-5494DF856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2002" y="5714228"/>
            <a:ext cx="10048772" cy="5220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72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15814"/>
            <a:ext cx="9220098" cy="2543386"/>
          </a:xfrm>
        </p:spPr>
        <p:txBody>
          <a:bodyPr lIns="90000" tIns="45720" rIns="91440" bIns="45720" anchor="b">
            <a:noAutofit/>
          </a:bodyPr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70C1AC0-39F4-7FA6-6D4A-51DE6B9724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4666" y="3867201"/>
            <a:ext cx="9220097" cy="1558239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0005B8B-8E06-7D90-12A9-58F35A83B4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4DACDA-80A1-3110-899E-6B2DDEAD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625710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0005B8B-8E06-7D90-12A9-58F35A83B4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4DACDA-80A1-3110-899E-6B2DDEAD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CE5567-0422-B7E9-0648-EA9CBEB15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79457"/>
            <a:ext cx="5472113" cy="2543386"/>
          </a:xfrm>
        </p:spPr>
        <p:txBody>
          <a:bodyPr lIns="90000" tIns="45720" rIns="91440" bIns="45720" anchor="b">
            <a:noAutofit/>
          </a:bodyPr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3320ADD-D05D-143D-144B-4502440A42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59410"/>
            <a:ext cx="4800600" cy="522000"/>
          </a:xfrm>
        </p:spPr>
        <p:txBody>
          <a:bodyPr anchor="t">
            <a:no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ACD9772-FAB0-7395-4A30-056F4FE99D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665" y="5981701"/>
            <a:ext cx="4800600" cy="522000"/>
          </a:xfrm>
        </p:spPr>
        <p:txBody>
          <a:bodyPr anchor="b">
            <a:no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14AEFD5-23FA-2382-BE0F-9C8DE031C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1" y="3730844"/>
            <a:ext cx="5472112" cy="1558239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67019324-9CE1-B240-6584-465CC2BBCD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665" y="1215814"/>
            <a:ext cx="4800600" cy="42096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453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0005B8B-8E06-7D90-12A9-58F35A83B4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4DACDA-80A1-3110-899E-6B2DDEAD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CCE5B3B1-F613-0F14-B74F-8B5A3D6E2837}"/>
              </a:ext>
            </a:extLst>
          </p:cNvPr>
          <p:cNvSpPr/>
          <p:nvPr userDrawn="1"/>
        </p:nvSpPr>
        <p:spPr>
          <a:xfrm rot="5400000" flipH="1">
            <a:off x="5295107" y="-2141566"/>
            <a:ext cx="1592259" cy="9548872"/>
          </a:xfrm>
          <a:prstGeom prst="roundRect">
            <a:avLst>
              <a:gd name="adj" fmla="val 7096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1CB110-B840-0FC3-72FA-A875E32EA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1836738"/>
            <a:ext cx="9537702" cy="1592261"/>
          </a:xfrm>
        </p:spPr>
        <p:txBody>
          <a:bodyPr vert="horz" lIns="90000" tIns="45720" rIns="90000" bIns="45720" rtlCol="0" anchor="b">
            <a:noAutofit/>
          </a:bodyPr>
          <a:lstStyle>
            <a:lvl1pPr algn="ctr"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4BD98484-8B13-3F56-B82B-3CA815035E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5700" y="359410"/>
            <a:ext cx="4800600" cy="522000"/>
          </a:xfrm>
        </p:spPr>
        <p:txBody>
          <a:bodyPr anchor="t">
            <a:noAutofit/>
          </a:bodyPr>
          <a:lstStyle>
            <a:lvl1pPr algn="ctr"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948555F-FA32-209D-C7C5-5AB42B30C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95700" y="5981701"/>
            <a:ext cx="4800600" cy="522000"/>
          </a:xfrm>
        </p:spPr>
        <p:txBody>
          <a:bodyPr anchor="b">
            <a:noAutofit/>
          </a:bodyPr>
          <a:lstStyle>
            <a:lvl1pPr algn="ctr"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CFD7AAF0-8344-E385-F254-817CAF271A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7241" y="3867202"/>
            <a:ext cx="8137522" cy="1153978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800" dirty="0"/>
            </a:lvl1pPr>
          </a:lstStyle>
          <a:p>
            <a:pPr lvl="0">
              <a:lnSpc>
                <a:spcPct val="150000"/>
              </a:lnSpc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028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737074-9BEA-F188-8380-A7BF75A7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8AB931E-2AAB-32F2-7B76-E498E61D5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744842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669FA61-9831-1372-1A61-C18CF3D7BB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9" y="2980689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39E2E74-0E5D-08C3-2ACE-0ADE382EA6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9" y="4216536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6E7ED37-64DE-D527-CE68-BF7F6C350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149" y="5452384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1B52FCB-09C4-4EEE-90EE-E6A1F0A456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28460" y="1744842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5538FE7-963B-0A33-FE47-20EA869B980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28460" y="2980689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EF0169F-28E2-6EE3-7D48-6BB6505E3E3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28460" y="4216536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BBEE820-C99B-C208-169D-7CFE4FADB46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28460" y="5452384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9091-5F4C-1F42-FB1F-E27CB3D78DD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91422C-712A-516E-BC52-7FE06DB6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4038147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9091-5F4C-1F42-FB1F-E27CB3D78DD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91422C-712A-516E-BC52-7FE06DB6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5E1D9-5264-2B9F-F2D8-0EBE48AB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620713"/>
            <a:ext cx="5184774" cy="1124129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600ABB1-4EB9-C925-41B5-F52FE60921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083050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8AE5E00-A514-B9BD-C799-DEFD92FC83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3206162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D8FC7D7-45AD-2E56-9C02-520A15B8D0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329274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E7320CF-400D-08AF-74E5-49B76990BB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5452384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F776D9F0-F64B-AC96-5A37-F5B186B14B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620713"/>
            <a:ext cx="4749401" cy="5619962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0518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CFE357-AE05-8376-FDA2-082857B5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826A13-EDCC-CFB8-F7C5-2E18B007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992634-F0FB-DC3F-DB42-3C1BE38D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3AFF-D9F3-4F01-8022-9C346346394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7D3F9A-FAA3-C636-9DE6-58AB0722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79326C-2069-378C-215C-225A93AB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E4B-A51E-4E89-92C7-FAD7B1A796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6984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AF26D-E3B2-CF9E-D069-7418B4EE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3"/>
            <a:ext cx="6174318" cy="112412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9CE3885-6093-689E-BD45-887741433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90904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F601F5E-1C53-1D14-0DAF-B3835E8949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6149" y="280753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671A3B7-7B6E-FB2A-66AA-AF5AB4DD33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9" y="370602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B15F13-9FE8-8075-D605-2E033A9681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60451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15A26ED-6CEB-9130-8E04-93D9720BBA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9" y="5503005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94A7A253-CE41-D5A6-DB47-B99BA0FDC8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48638" y="620713"/>
            <a:ext cx="3419475" cy="5619962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6166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86D396-4B84-5B9F-FBD2-3CAB3AAD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06466" y="2717759"/>
            <a:ext cx="5616576" cy="1422487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A1415FC-2B8C-5F54-4BB8-F46838F937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35300" y="620713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829B14C-C6D3-9212-6BEC-D1B59CA2CF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35300" y="1840889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597C9BD-1DAF-25C4-C5D3-516C344BA1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35300" y="3061065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4A7E9287-73DC-B5BA-3C0E-F0AD64FBC2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35300" y="4281241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B4DF6D0-46A3-FC0D-A046-8944EDBAEB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35300" y="5501417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314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E36F2-7AD3-C4AB-12E9-4D905099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650CC3E-35C3-F873-8700-95DE9485D0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7631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0DF7FB9-915C-83A4-D3BF-966FEB058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6149" y="26978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BB84BCA-426A-CF29-798E-D796F85ABD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9" y="36325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FAF9672-9DD6-CF16-84A6-495AC19FE8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5672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D72D0DC-4521-8A70-1D20-7FFCC70D66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9" y="55019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249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93AFA-2738-C275-EBFB-EF8F3C27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1944847"/>
            <a:ext cx="5155143" cy="296830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C7CB5D8-52C7-51A2-9A84-A523152A17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1820" y="1614115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0442371-1376-12A8-0ED3-A7FD32217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42688" y="1155807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3EC6FD6-7C97-2269-41BB-5D6DDEAFE1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41820" y="2860408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A82193AA-7249-D2F9-1ACE-6F3C542DC5F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2688" y="2402100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F0F4ED8-C9E3-0744-3E9D-B4E4A65BFA1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41820" y="4106701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9FB95E4-79E8-E5F1-7978-40051D1130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42688" y="3648393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D1E93853-77BB-3369-E4AE-1048A778386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41820" y="5352994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A32D9A1-F3C6-1B1B-E309-B61FDAED288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42688" y="4894686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9072699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93AFA-2738-C275-EBFB-EF8F3C27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1944847"/>
            <a:ext cx="5155143" cy="296830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93">
            <a:extLst>
              <a:ext uri="{FF2B5EF4-FFF2-40B4-BE49-F238E27FC236}">
                <a16:creationId xmlns:a16="http://schemas.microsoft.com/office/drawing/2014/main" id="{6C97D37C-4C8A-7962-1247-E18681F7D98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61567" y="1303206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91">
            <a:extLst>
              <a:ext uri="{FF2B5EF4-FFF2-40B4-BE49-F238E27FC236}">
                <a16:creationId xmlns:a16="http://schemas.microsoft.com/office/drawing/2014/main" id="{9B332BC3-BA69-3127-5EF7-23258851B52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8046" y="2522371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Text Placeholder 89">
            <a:extLst>
              <a:ext uri="{FF2B5EF4-FFF2-40B4-BE49-F238E27FC236}">
                <a16:creationId xmlns:a16="http://schemas.microsoft.com/office/drawing/2014/main" id="{F83220DF-7367-EDFC-8BDE-9179CB32C2C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248387" y="3822665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87">
            <a:extLst>
              <a:ext uri="{FF2B5EF4-FFF2-40B4-BE49-F238E27FC236}">
                <a16:creationId xmlns:a16="http://schemas.microsoft.com/office/drawing/2014/main" id="{AF58F551-6C56-AA67-7E50-E2BC7431C45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76962" y="5069128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65DB154-1CE8-28FC-2E0D-97D74A2E90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42688" y="1155807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519ACB-AD25-A58C-3940-9DD16496A62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942688" y="2402100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C586A22-4B93-0A8C-A131-4DED4EC8FF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42688" y="3648393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DB27EC44-26B3-FC10-230C-0F66FC6D98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42688" y="4894686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9049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C9BB9E-0F33-A37F-4730-313F6F26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8F7B61-EE49-8FCC-3DD4-1F2C80287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9" y="3429000"/>
            <a:ext cx="9540874" cy="1858962"/>
          </a:xfrm>
        </p:spPr>
        <p:txBody>
          <a:bodyPr lIns="90000" tIns="45720" rIns="91440" bIns="45720" anchor="b">
            <a:noAutofit/>
          </a:bodyPr>
          <a:lstStyle>
            <a:lvl1pPr algn="r"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BE423FD-1F9C-F345-12A0-700A52FD97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7240" y="5395963"/>
            <a:ext cx="9540873" cy="841325"/>
          </a:xfrm>
        </p:spPr>
        <p:txBody>
          <a:bodyPr>
            <a:noAutofit/>
          </a:bodyPr>
          <a:lstStyle>
            <a:lvl1pPr algn="r"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238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C9BB9E-0F33-A37F-4730-313F6F26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40605-ABA6-05B3-161C-839C9FFA0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3429000"/>
            <a:ext cx="10356850" cy="1858962"/>
          </a:xfrm>
        </p:spPr>
        <p:txBody>
          <a:bodyPr lIns="90000" tIns="45720" rIns="91440" bIns="45720" anchor="b">
            <a:noAutofit/>
          </a:bodyPr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B1871195-BBA7-76F7-D046-4A3EB10471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3926" y="5395963"/>
            <a:ext cx="10356850" cy="841325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0722468-78AA-6337-726C-FC65FF90DF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925" y="945650"/>
            <a:ext cx="10356850" cy="2160000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1114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C9BB9E-0F33-A37F-4730-313F6F26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7E91F0A5-5C3A-01BF-4BE8-60FCCA951DB6}"/>
              </a:ext>
            </a:extLst>
          </p:cNvPr>
          <p:cNvSpPr/>
          <p:nvPr userDrawn="1"/>
        </p:nvSpPr>
        <p:spPr>
          <a:xfrm rot="5400000" flipH="1">
            <a:off x="4613276" y="-273053"/>
            <a:ext cx="1592259" cy="9529764"/>
          </a:xfrm>
          <a:prstGeom prst="round2SameRect">
            <a:avLst>
              <a:gd name="adj1" fmla="val 3108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00542E-7DA3-96AF-2F95-CA4528827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7" y="3792534"/>
            <a:ext cx="7783511" cy="1398592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BC31A26-A7F8-5638-79C5-270F8E3E3D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7238" y="5395963"/>
            <a:ext cx="7783511" cy="841325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0229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50" y="3536890"/>
            <a:ext cx="4768850" cy="2703785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7585" y="3537001"/>
            <a:ext cx="4377263" cy="270028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6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5300" y="1269000"/>
            <a:ext cx="30607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87585" y="2949000"/>
            <a:ext cx="4377263" cy="4800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448EB3-0D4C-E239-2305-A5260AE310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784946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5999" y="1892512"/>
            <a:ext cx="5184775" cy="434477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036ACB76-52A5-FEBE-516E-F8296B4D8AFE}"/>
              </a:ext>
            </a:extLst>
          </p:cNvPr>
          <p:cNvSpPr/>
          <p:nvPr userDrawn="1"/>
        </p:nvSpPr>
        <p:spPr>
          <a:xfrm>
            <a:off x="940858" y="1699260"/>
            <a:ext cx="4712085" cy="5158740"/>
          </a:xfrm>
          <a:prstGeom prst="round2SameRect">
            <a:avLst>
              <a:gd name="adj1" fmla="val 3108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2711" y="2344221"/>
            <a:ext cx="4250844" cy="389306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accent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463940-7795-D0D0-0A75-972A6A2ED5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1892512"/>
            <a:ext cx="4250267" cy="34371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C0C73A-1439-D64B-0BF6-691B2BDA09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4557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DA0F4-6E4F-B90A-9364-C658F561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3E93B53-CDC9-178E-3853-6DF53B0ED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649F0D-17D2-6070-B0B6-210CE27A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3AFF-D9F3-4F01-8022-9C346346394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A58411-BD6B-77B8-70BF-2AFC4A4D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1BA0E1-B284-4291-DE05-684A3310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E4B-A51E-4E89-92C7-FAD7B1A796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08929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7" y="1534429"/>
            <a:ext cx="3107796" cy="2915651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8" y="5166833"/>
            <a:ext cx="10310285" cy="10704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4CB532-C6BB-6CC4-1CC3-D1E21D8C4E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5568" y="4708525"/>
            <a:ext cx="10320866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8D726F-21E9-1443-329A-495907B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3A7ED48-B815-8444-3002-8C72940C32A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539456" y="1534429"/>
            <a:ext cx="3107796" cy="2915651"/>
          </a:xfrm>
        </p:spPr>
        <p:txBody>
          <a:bodyPr/>
          <a:lstStyle/>
          <a:p>
            <a:endParaRPr lang="en-ID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91A26AD-DBF6-9053-57CE-B5575769C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43345" y="1534429"/>
            <a:ext cx="3137429" cy="2915651"/>
          </a:xfrm>
        </p:spPr>
        <p:txBody>
          <a:bodyPr/>
          <a:lstStyle/>
          <a:p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563C12-6B2C-6D86-A7FA-D38CB522BCA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56712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262" y="620714"/>
            <a:ext cx="5149851" cy="2656023"/>
          </a:xfrm>
        </p:spPr>
        <p:txBody>
          <a:bodyPr lIns="7200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620713"/>
            <a:ext cx="4827591" cy="265602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8262" y="4029921"/>
            <a:ext cx="5149851" cy="22073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18262" y="3581262"/>
            <a:ext cx="5149851" cy="34065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4827591" cy="2656024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FEB7-0C08-50F6-8A27-4E58C3A619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833775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24098"/>
            <a:ext cx="5184775" cy="1916298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620713"/>
            <a:ext cx="4749401" cy="561996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3185857"/>
            <a:ext cx="5184773" cy="305481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692797"/>
            <a:ext cx="518477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DABB4-3A11-7CE4-CB84-BA57CD3BA1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5890208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620710"/>
            <a:ext cx="4296832" cy="2147098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3320999"/>
            <a:ext cx="4296833" cy="29162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874074"/>
            <a:ext cx="4296831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620713"/>
            <a:ext cx="5775636" cy="280828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8" y="3647367"/>
            <a:ext cx="2723551" cy="2589921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6B3DA3C3-F2B0-9F57-D226-9AE48F2D43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44359" y="3647367"/>
            <a:ext cx="2723551" cy="258992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51C60F-F3E4-E495-7E95-1DC309AEF5F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1376563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620713"/>
            <a:ext cx="10345208" cy="259338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33483"/>
            <a:ext cx="10345208" cy="766731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7"/>
            <a:ext cx="10345208" cy="13694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19600"/>
            <a:ext cx="10345208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DB55094-1FB3-EC90-A369-FFEF9C5EC9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55304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857" y="3535266"/>
            <a:ext cx="10339918" cy="270202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7" y="1882499"/>
            <a:ext cx="10339918" cy="154650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857" y="1466026"/>
            <a:ext cx="10339918" cy="305444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3B2CBD9-235B-6598-B119-54521446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1A1EAFE-9FA8-FB94-54DA-8248DF856A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5728091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28887"/>
            <a:ext cx="2850528" cy="285052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28887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5053857"/>
            <a:ext cx="10310284" cy="118343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79055" y="1981250"/>
            <a:ext cx="3777379" cy="23981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44BECA6-9305-F88E-F90F-0C35FF17C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4606931"/>
            <a:ext cx="10303200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028CAA3-FE49-641C-4C7C-6A8643CDAF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9055" y="1528887"/>
            <a:ext cx="3777379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1E53180-FC5B-DA95-DFFD-C35B813D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61FD4A3-A0CF-3B1A-C9E9-AC596B0F28F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261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993" y="620713"/>
            <a:ext cx="4883782" cy="2808287"/>
          </a:xfrm>
        </p:spPr>
        <p:txBody>
          <a:bodyPr lIns="7200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6993" y="4028187"/>
            <a:ext cx="4883783" cy="2209101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6993" y="3581262"/>
            <a:ext cx="4883783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4848860" cy="2654438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2A1B6-89AF-52C8-D197-329C098240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5" y="1069226"/>
            <a:ext cx="4848860" cy="235977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C72FE65-DE48-598F-90D7-439F7295E9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7" y="622300"/>
            <a:ext cx="4848859" cy="34065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8AE0A2E-2263-500A-3357-63CA7135800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227706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620712"/>
            <a:ext cx="4874684" cy="1873144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3047047"/>
            <a:ext cx="4874684" cy="319024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600122"/>
            <a:ext cx="487468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5999" y="620713"/>
            <a:ext cx="5472113" cy="280828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8834F27-9D34-4AFD-BDD3-678D4809F2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9" y="4028187"/>
            <a:ext cx="5472113" cy="22091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9D06244-350E-A942-0379-5798A947A9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3581262"/>
            <a:ext cx="5472113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993D-EB6F-CA84-B394-3A700BE928C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3261538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7628" y="3523628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20306" y="3523628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F05F364-FCB9-C539-905E-F63EDD6284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0306" y="1064146"/>
            <a:ext cx="5747807" cy="227022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510EC84-838F-4411-0430-C0140C1062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0306" y="617221"/>
            <a:ext cx="5747807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410149-DC04-C474-4874-2FEAA7FD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620712"/>
            <a:ext cx="4467012" cy="1873144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FA75FAB-97A3-B77D-81D4-49505959A7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3047047"/>
            <a:ext cx="4467012" cy="319024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2918563-D68F-1EAA-A66C-EEA2414D7D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600122"/>
            <a:ext cx="4467012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D39924B-1A76-B36A-1248-F92225FB3FE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7963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470430-621A-45EC-28B9-D89E2566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24B7BE-30E0-216F-CB42-AFA8647ED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2275ED6-10B6-214C-B582-BAB501513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2711D8-C4CE-5863-3526-1FF2B95E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3AFF-D9F3-4F01-8022-9C346346394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7C4D3B4-2D22-C416-BE46-13947FDD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1640E7-235B-CEEC-1718-25BBAEF0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E4B-A51E-4E89-92C7-FAD7B1A796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52749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1675" y="1534429"/>
            <a:ext cx="3168651" cy="3168651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5F9D6C-F894-DD75-5A90-F0DD42854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6151" y="5315016"/>
            <a:ext cx="10299699" cy="92227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3A207FE-1878-7831-1200-77F80A7CDE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6151" y="4868091"/>
            <a:ext cx="10310283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CD6209-02A2-BF3A-8A0A-72C4F40530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9" y="1913801"/>
            <a:ext cx="3102505" cy="278927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30B0F7A-B70E-51F5-0795-C9E5D1D154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858" y="1466876"/>
            <a:ext cx="3102505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7ABD378-8F9B-F492-BE6D-D0BCC49FE7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43345" y="1913801"/>
            <a:ext cx="3102505" cy="278927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35B3792-013C-B5CD-392F-7FC661EC981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43344" y="1466876"/>
            <a:ext cx="3102505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21A32B-451E-9761-4920-7149D757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2C65AC4-4726-937B-554A-AD60B94CA7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8420553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21A32B-451E-9761-4920-7149D757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549615A-6061-74A7-4DC2-5B2F550E3F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9" y="1913802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FA7C4E4-BBB8-AD2F-950D-4599E34DB5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858" y="1466876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F3CEC7D-E87F-7658-5261-3CF3385D56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25922" y="1913802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74DBF91-7DD7-4102-B4B0-322E5A74D2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5921" y="1466876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C971FD0-14F0-9AF1-A025-434B928282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859" y="4466395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42EEFBA-381D-7C9B-F441-6A7655694E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858" y="4019469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896F1C-0C19-B9B3-9650-0F77443EC2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5922" y="4466395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115BD9C-D47F-DDEE-2F64-058604DE70F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25921" y="4019469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B79C8F-A063-D49A-54D7-F2562E83562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283872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E0F643C-E288-FB3D-08C0-C3EDD923C9A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940859" y="2669981"/>
            <a:ext cx="10310282" cy="3567305"/>
          </a:xfrm>
        </p:spPr>
        <p:txBody>
          <a:bodyPr/>
          <a:lstStyle/>
          <a:p>
            <a:endParaRPr lang="en-UZ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1269A83-EB5A-F97F-787A-A683F27032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0858" y="1466026"/>
            <a:ext cx="10310283" cy="1092927"/>
          </a:xfrm>
        </p:spPr>
        <p:txBody>
          <a:bodyPr anchor="t">
            <a:noAutofit/>
          </a:bodyPr>
          <a:lstStyle>
            <a:lvl1pPr>
              <a:defRPr sz="1600" b="0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marL="0" marR="0" lvl="0" indent="0" algn="l" defTabSz="36001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8997C55-1DC1-6F52-D3F6-C1843AB0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710813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659FDE2-1576-74DD-AD48-DD061641460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2" y="1711314"/>
            <a:ext cx="2400000" cy="5146685"/>
          </a:xfrm>
        </p:spPr>
        <p:txBody>
          <a:bodyPr/>
          <a:lstStyle/>
          <a:p>
            <a:endParaRPr lang="en-U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0AA0A9-DA96-D544-26F2-42179FF0AEB7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64FACD8B-68AF-730E-B7CA-BB8626C5E6E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F7B01CB-E2BF-31B3-E846-05B3A86D29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F411E07-C45A-4691-A726-E97D9FBC2E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4270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3860C39-0A44-80AA-E957-2917099FCD4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68079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A1BB18-F53B-0A9D-2BD7-C412600A958F}"/>
              </a:ext>
            </a:extLst>
          </p:cNvPr>
          <p:cNvSpPr/>
          <p:nvPr userDrawn="1"/>
        </p:nvSpPr>
        <p:spPr>
          <a:xfrm>
            <a:off x="9055962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06FA701-BEC4-CB71-D686-42BD89250C2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55962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E64EA404-6138-D627-9EB1-00E8B04F823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17029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3A8DFA9-280C-C060-AE93-281941EE284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477253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9F9D8C8-2931-B2FC-32E3-323308196C2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481062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D42E3FD-1257-3CED-6628-859FA1B4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42723542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59AB76-0A53-85FE-AAA3-0D278BB077B8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2D3D9C9-44C6-13A5-4DF4-E40E24C7269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10BD521-32D6-0649-1395-6DBCBA7EFA1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1DB42FF-E1FB-66AE-B971-EE85852B3C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4270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00FB00D-92FC-D8DD-B9EA-CCD5B2DDC1D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68079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A0953B-1BB5-847E-3131-BBBE1E6EB41E}"/>
              </a:ext>
            </a:extLst>
          </p:cNvPr>
          <p:cNvSpPr/>
          <p:nvPr userDrawn="1"/>
        </p:nvSpPr>
        <p:spPr>
          <a:xfrm>
            <a:off x="5304657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2A08028-9576-66DB-D80A-BC384A7E64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04657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9CD7245-3E57-E3B3-681B-B129B58ACB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65724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BCA8DFEA-7AB7-3108-ABB3-B7DCF2AFA06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25948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A1F667C-435F-ADB4-8DB5-9490B5C2D4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29757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2387D8-4D59-5A3F-8EAA-1ED539E99C53}"/>
              </a:ext>
            </a:extLst>
          </p:cNvPr>
          <p:cNvSpPr/>
          <p:nvPr userDrawn="1"/>
        </p:nvSpPr>
        <p:spPr>
          <a:xfrm>
            <a:off x="9066335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D98EA48-D056-61CE-9BA9-60C1014B92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66335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ABC992EC-7848-014D-6A8F-B9D937838C0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227402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6F3871-FD52-64D0-A7CC-592A5E0FFBD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487626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9474C90E-CA03-75AE-199D-9201EDE0AFB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491435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86950BD-AA38-9D42-5B92-A54AD39E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3173658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0AA0A9-DA96-D544-26F2-42179FF0AEB7}"/>
              </a:ext>
            </a:extLst>
          </p:cNvPr>
          <p:cNvSpPr/>
          <p:nvPr userDrawn="1"/>
        </p:nvSpPr>
        <p:spPr>
          <a:xfrm>
            <a:off x="1256638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64FACD8B-68AF-730E-B7CA-BB8626C5E6E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56638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F7B01CB-E2BF-31B3-E846-05B3A86D29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17704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3E303E53-E883-F31F-B0EF-9C83E5286FE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7EB1B023-65BE-2121-905E-EA0ADE3AC9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900FFEE-B63D-47F7-ABFA-4E8C94939027}"/>
              </a:ext>
            </a:extLst>
          </p:cNvPr>
          <p:cNvSpPr/>
          <p:nvPr userDrawn="1"/>
        </p:nvSpPr>
        <p:spPr>
          <a:xfrm>
            <a:off x="3965907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49628940-DB64-CDD3-9558-3AF186CEACE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965907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739543A5-8549-22B9-CE98-E46101FDFDB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26973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37178317-7AD7-1793-70C8-DAF2879EF2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650871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719D9874-DD45-5B74-2394-7B25136B8AE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650871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95F80D6-5EF7-5CB9-6F66-88B028DF6879}"/>
              </a:ext>
            </a:extLst>
          </p:cNvPr>
          <p:cNvSpPr/>
          <p:nvPr userDrawn="1"/>
        </p:nvSpPr>
        <p:spPr>
          <a:xfrm>
            <a:off x="6675176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13D8E8DD-5E90-42CF-F933-07E18FCA6C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675176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31F6A87-E06E-D174-ABAA-39FB48EAB1C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836242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A20E8338-51FE-46AC-AE96-F49E349AD08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360140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CD6FDCDC-59FC-F888-2E68-6F06679ACE8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60140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5F241AE-8BF7-31EC-4C22-1CB4EB94C6B9}"/>
              </a:ext>
            </a:extLst>
          </p:cNvPr>
          <p:cNvSpPr/>
          <p:nvPr userDrawn="1"/>
        </p:nvSpPr>
        <p:spPr>
          <a:xfrm>
            <a:off x="9384445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65" name="Text Placeholder 14">
            <a:extLst>
              <a:ext uri="{FF2B5EF4-FFF2-40B4-BE49-F238E27FC236}">
                <a16:creationId xmlns:a16="http://schemas.microsoft.com/office/drawing/2014/main" id="{74D4F959-752A-68C0-5287-871E9F90C75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384445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394EAB9-10E2-55AC-9B98-384F757B19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545511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726CA4D7-F6CD-E8F3-9B1E-8E77D35C94C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069409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381E3FA4-4A4B-B8C8-54E9-0A40FA95EF9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069409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E83858E-2EBC-7E0E-714D-353BB4DE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7052045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E83858E-2EBC-7E0E-714D-353BB4DE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4" name="Chart Placeholder 6">
            <a:extLst>
              <a:ext uri="{FF2B5EF4-FFF2-40B4-BE49-F238E27FC236}">
                <a16:creationId xmlns:a16="http://schemas.microsoft.com/office/drawing/2014/main" id="{621F3F69-4F03-58F5-1875-D7B59D8CB29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940858" y="1466877"/>
            <a:ext cx="4382983" cy="4768824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9AE1736-640F-EFCD-2D00-9BFFA588D5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68160" y="2451884"/>
            <a:ext cx="4412615" cy="37854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24652D7-2683-45CB-02C4-0D24519B38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68159" y="1466877"/>
            <a:ext cx="4412615" cy="87874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marL="0" marR="0" lvl="0" indent="0" algn="l" defTabSz="360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759846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E83858E-2EBC-7E0E-714D-353BB4DE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4" name="Chart Placeholder 6">
            <a:extLst>
              <a:ext uri="{FF2B5EF4-FFF2-40B4-BE49-F238E27FC236}">
                <a16:creationId xmlns:a16="http://schemas.microsoft.com/office/drawing/2014/main" id="{621F3F69-4F03-58F5-1875-D7B59D8CB29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6897791" y="1466877"/>
            <a:ext cx="4382983" cy="476882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9AE1736-640F-EFCD-2D00-9BFFA588D5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7632" y="2451884"/>
            <a:ext cx="4412615" cy="37854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24652D7-2683-45CB-02C4-0D24519B38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7631" y="1466877"/>
            <a:ext cx="4412615" cy="87874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marL="0" marR="0" lvl="0" indent="0" algn="l" defTabSz="360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332709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F8B26D-52AF-42E0-E1EE-202D92BEDB5C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25BF67B9-FAB8-B038-A81F-52D42399C6C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52532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7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305415-C998-3BB3-403A-0BF58CE15A5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4266470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C074160-5B4A-DE15-58AE-7A33E28205E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927423"/>
            <a:ext cx="3101761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AC1AFD14-C0BE-B1B4-C422-17099C3E28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356049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7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AE53C9FD-85C7-B8A6-6193-72A8835029C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45119" y="1528829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DC22A33F-632F-6834-437C-FE431DCA915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45119" y="2189782"/>
            <a:ext cx="3101761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1888C0E6-BB6E-F83E-8524-EFBD351847A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59566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7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012268C-03D9-3BCC-3B4A-4866ACEA836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48636" y="4266470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226AB56-4A78-2DFB-13DF-15520F1F919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48636" y="4927423"/>
            <a:ext cx="3101761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34B8214-1054-D01C-A0E6-F45474AC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3740496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9CDBDF-9FBB-3906-9DD9-0A339AE601B9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4A135845-8569-9798-3557-6C0E72D7D50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79220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lnSpc>
                <a:spcPct val="100000"/>
              </a:lnSpc>
              <a:defRPr lang="en-US" sz="1700" b="1" dirty="0">
                <a:solidFill>
                  <a:srgbClr val="000000"/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1AD3AD-E4AB-F09F-86B5-5BB4ABA744C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98D9993-6029-A94E-5208-D367A2D753A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FB59B2-5535-6EEC-BF10-DB346043F3B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45063" y="152413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D9ED526-3446-A821-405E-0689CF558C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745063" y="218508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61334A7-F23F-BF43-B14C-F3FF3AB10AA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8524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8ECB50-37E7-A26B-FE64-C3C8CCB7C7B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548524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A975569-BE03-566D-ED87-F78B0BC0D9E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351985" y="152413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A37E547-5C7B-DB26-52DB-B3F8ABFD7CF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351985" y="218508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13AD0506-9C1B-914C-7837-6444697132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63070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lnSpc>
                <a:spcPct val="100000"/>
              </a:lnSpc>
              <a:defRPr lang="en-US" sz="1700" b="1" dirty="0">
                <a:solidFill>
                  <a:srgbClr val="000000"/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609EAD00-6AF4-7225-33EE-EB3233686F4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981972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lnSpc>
                <a:spcPct val="100000"/>
              </a:lnSpc>
              <a:defRPr lang="en-US" sz="1700" b="1" dirty="0">
                <a:solidFill>
                  <a:srgbClr val="000000"/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16" name="Text Placeholder 38">
            <a:extLst>
              <a:ext uri="{FF2B5EF4-FFF2-40B4-BE49-F238E27FC236}">
                <a16:creationId xmlns:a16="http://schemas.microsoft.com/office/drawing/2014/main" id="{0629A9D0-ECB3-2DFD-0EAD-F85B7FFADC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800874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lnSpc>
                <a:spcPct val="100000"/>
              </a:lnSpc>
              <a:defRPr lang="en-US" sz="1700" b="1" dirty="0">
                <a:solidFill>
                  <a:srgbClr val="000000"/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2615FF1-1E5C-7619-0847-F89857BA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55221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023576-68FB-FE7D-36DB-3B870C0A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5E84000-52A9-8E31-8153-F89FEB2D2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F25A4E-64E7-C5AD-7263-27DE108D2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36B7EEB-43BD-36CC-A5FF-2A82F2759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463053F-EF5A-4233-4828-6DC689E9A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AD6EB9C-025B-B05A-3CF7-5DEFD4E0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3AFF-D9F3-4F01-8022-9C346346394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CA36D0D-75FE-A852-318A-CF8664D3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10AC151-772D-DE77-17C1-39A1E16A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E4B-A51E-4E89-92C7-FAD7B1A796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67275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54C621-93E8-9942-F849-73CEBFEDD66E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99F79542-06F9-96EE-A12F-231894A92D5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07334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DE97D5E-DE4B-453F-29B9-4683D14797F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2D940B5-E756-8A92-11D2-A2FD268F2A9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8BC1E440-0CBB-8577-9556-184333C6F14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09900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14EB71E5-27EC-C69A-751C-9F9F9B2C994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44168" y="153438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31E8D1B3-964C-B3C2-48B5-5F6139BC7DD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44168" y="2195338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7D8E4664-6851-D1B8-A703-57EBF7C2626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12466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C69C0BDE-ED48-CA08-1DE4-40D1BDF5E3F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146734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B3B1744-FBE5-3A89-5064-B810C81A456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146734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308C3380-3B9C-AE8F-583B-58E73C89A68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5032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92FCB54-BB99-1C72-3BD3-2EC36DC5A73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49300" y="153438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0606044-21D8-FECC-7AE6-C241A581267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249300" y="2195338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EF7E25C-CF61-E165-23F7-FAD54901806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717599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6318629-3807-33D8-5D45-338960210B8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351867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7D8C8726-4128-FF1A-4A66-7592FC5F312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351867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C6EFD0-44A5-5430-C726-F742CF5A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400991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5B580B-D4D0-9C17-3EF3-BBF5BF92A136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35A4017D-5225-0326-4D44-26E28F870B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07334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8050AD2-4022-711B-862C-B4063BDAB29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141819" y="4266470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900F671-08B2-5386-3AED-4A1A8F6350B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141819" y="4927423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4A6A55D2-0774-FF65-2BB1-1525227C6CD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28665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940D6975-7EC3-8AFC-A052-07A88BCCAC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863150" y="1532798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F13D3B4-FC67-1AB5-2B34-A376DF8BBEA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63150" y="2193751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E9E450A5-7879-F2C9-BA2D-E345457DF1A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49996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1B91134-6E60-E780-1D77-2DC18E90DAE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584481" y="4266470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F374C23-B2A2-90FB-3A53-50D86D18562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584481" y="4927423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3F83C766-8900-A87A-405E-FD43A32AA43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471327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74EB128-6CB0-E74D-322F-1110162ECDD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305812" y="1532798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43058E6-AC65-A19C-CE34-60027848CE8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05812" y="2193751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2">
            <a:extLst>
              <a:ext uri="{FF2B5EF4-FFF2-40B4-BE49-F238E27FC236}">
                <a16:creationId xmlns:a16="http://schemas.microsoft.com/office/drawing/2014/main" id="{DB342CD2-43AB-DAFF-6B43-EE6BB3C110E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2658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CED6B2E-C6C5-F862-BD9A-C2A25174830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027143" y="4266470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B4ADCD9-E801-E4BD-10AE-F9BC954977D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027143" y="4927423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21424B98-3297-3A8E-8528-07BB982F98E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913989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4DACE7-16DF-87BC-77CE-08FCC5EDB13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748474" y="1532798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0BE5EE2-D026-904F-6B78-73136532714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748474" y="2193751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DDC4994-BB18-2837-2CC1-EE020748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7817654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34B8214-1054-D01C-A0E6-F45474AC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B99C87-819B-107B-54C1-669B02D0FDCB}"/>
              </a:ext>
            </a:extLst>
          </p:cNvPr>
          <p:cNvGrpSpPr/>
          <p:nvPr userDrawn="1"/>
        </p:nvGrpSpPr>
        <p:grpSpPr>
          <a:xfrm>
            <a:off x="4134283" y="3142237"/>
            <a:ext cx="3923434" cy="1307812"/>
            <a:chOff x="4134283" y="2771991"/>
            <a:chExt cx="392343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C41A67-2863-8020-F7C9-3655B02129A8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1" name="Arc 47">
                <a:extLst>
                  <a:ext uri="{FF2B5EF4-FFF2-40B4-BE49-F238E27FC236}">
                    <a16:creationId xmlns:a16="http://schemas.microsoft.com/office/drawing/2014/main" id="{C0EA0C98-4DFE-8DB1-050A-CBC8465F947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Arc 48">
                <a:extLst>
                  <a:ext uri="{FF2B5EF4-FFF2-40B4-BE49-F238E27FC236}">
                    <a16:creationId xmlns:a16="http://schemas.microsoft.com/office/drawing/2014/main" id="{955C15EE-DFD5-1BEA-6668-B7368348120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Arc 49">
                <a:extLst>
                  <a:ext uri="{FF2B5EF4-FFF2-40B4-BE49-F238E27FC236}">
                    <a16:creationId xmlns:a16="http://schemas.microsoft.com/office/drawing/2014/main" id="{72637351-AC76-EA43-B287-1123650A563C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3A386E-4769-2E8D-DC74-9EEDB25938D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6B4AAEC7-CEFC-CF15-5D83-0FA9B98829BA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00FF70B-33E9-0EE0-1BAD-249736120FBC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3EA663C-DB68-A089-9E61-4B19D80F3942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B5B57B1E-9985-CD51-47BF-CBA607AA8F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58189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33D5703-1142-F958-B2C7-36C8076AB1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1904270"/>
            <a:ext cx="3101761" cy="570251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9A0FB2A-4C00-ED52-D7D1-805436B7925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2565223"/>
            <a:ext cx="3101761" cy="863777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2">
            <a:extLst>
              <a:ext uri="{FF2B5EF4-FFF2-40B4-BE49-F238E27FC236}">
                <a16:creationId xmlns:a16="http://schemas.microsoft.com/office/drawing/2014/main" id="{F2E18E49-276A-F6C0-EF0F-35C9FF06EC9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66000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20EB936-C0B5-D73E-E24C-211EC114E34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45119" y="4711498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AF918F9-39EE-F3AA-BFF3-09E410CEF92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45119" y="5372451"/>
            <a:ext cx="3101761" cy="86377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49CD5620-C3EB-89F1-6EF6-4A6012B0BF8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73811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9ABF7DD2-D4D3-A05E-36F1-92B28D3519C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48636" y="1904270"/>
            <a:ext cx="3101761" cy="57025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915963A-283F-6B68-14CA-16EC62D2E54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48636" y="2565223"/>
            <a:ext cx="3101761" cy="86377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CEDF801-1590-C3B0-85B8-FA24752B8E7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>
            <a:off x="4672873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976F6B3D-F75C-4C9E-8496-806FEF3BA1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7288496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147DE4B1-4321-6C66-3031-D7A327DE7DD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5400000">
            <a:off x="5980685" y="4334732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68327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2615FF1-1E5C-7619-0847-F89857BA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98724-B446-0E58-11F9-91955C1B006C}"/>
              </a:ext>
            </a:extLst>
          </p:cNvPr>
          <p:cNvGrpSpPr/>
          <p:nvPr userDrawn="1"/>
        </p:nvGrpSpPr>
        <p:grpSpPr>
          <a:xfrm>
            <a:off x="3480378" y="3142237"/>
            <a:ext cx="5231244" cy="1307812"/>
            <a:chOff x="4134283" y="3357980"/>
            <a:chExt cx="5231244" cy="13078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DCFB44-74B7-2CA9-C323-128BE569EA64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9" name="Arc 47">
                <a:extLst>
                  <a:ext uri="{FF2B5EF4-FFF2-40B4-BE49-F238E27FC236}">
                    <a16:creationId xmlns:a16="http://schemas.microsoft.com/office/drawing/2014/main" id="{84D9C3B1-BDEF-FB0A-DA72-002B12F186F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Arc 48">
                <a:extLst>
                  <a:ext uri="{FF2B5EF4-FFF2-40B4-BE49-F238E27FC236}">
                    <a16:creationId xmlns:a16="http://schemas.microsoft.com/office/drawing/2014/main" id="{6F7EACC1-A129-B7B6-365B-84C081CAF5B4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C11B18-A947-F82A-7121-4F1F833D4FC7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93F41328-2C4E-7BFE-9F87-6E51E60C3234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D5B706EE-B687-5872-656C-34F4529BD20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840E02-0BCA-F05D-4872-7D1DAF1C4BAC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43536D17-BF63-8A21-2BA9-B91211C92DF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49E7FB1A-50F9-386D-FB51-DAC42E391366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E7353B5-B474-3D02-186D-41BBAED7CD8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E719E3E2-8BB3-9D76-91A1-4CE40A6E5386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8296EEB-B9F7-C603-C59D-9BC107478BE6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409AFD92-5841-E086-4A23-F432B802B9B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98920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2F2FE13-3644-EA9A-E42C-576C5E43414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0857" y="3109474"/>
            <a:ext cx="2211365" cy="570251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224C41CF-431B-CDED-1C44-E7F2D9FDEDE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0857" y="3770427"/>
            <a:ext cx="2211365" cy="870537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9A92E8F6-B806-9728-A93B-C032AE62887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348736" y="4704528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E8E8EB38-88D7-C80D-1684-329093A4F29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48736" y="5365481"/>
            <a:ext cx="2211365" cy="87053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35674BF8-9DB7-CAB1-2923-BCCCDB66A30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640686" y="1482872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5801591-7F20-C390-4136-43CBCC694C7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640686" y="2143825"/>
            <a:ext cx="2211365" cy="87053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965DB20-FFA7-BC75-0951-413FF81834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59080" y="3073491"/>
            <a:ext cx="2211365" cy="57025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AEE6F50-3CDB-C74B-0D50-5F5CE3E51F6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059080" y="3734444"/>
            <a:ext cx="2211365" cy="87053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73B58185-A98B-AA2A-9334-D25032FBD6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808519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A6E657D1-C6AB-BF97-8DD2-079CA55F14D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118118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B96BE57A-5563-0155-9A5B-0649F51D767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427716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DC3C786-A85E-1734-6057-B3A768D312F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>
            <a:off x="4018969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87CA8A2-0C6C-5A1F-FAC8-4E862997133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5400000">
            <a:off x="6626805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B7F071CA-7EDF-4DA3-9D6F-CF3133D79B5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5400000">
            <a:off x="5334565" y="432758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3D9A1BA8-831D-EA25-07AA-834980D9DD3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 rot="5400000">
            <a:off x="7942401" y="432758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9142305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C6EFD0-44A5-5430-C726-F742CF5A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F7F2CB4-C601-6DAC-7506-C87340247EF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377292" y="153438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B7437ADB-B6AD-FCD1-09C3-6FC04884B60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377292" y="2195339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CB6DFAC-61CE-A155-E9D4-2A8AEF92E75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685543" y="460143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DCE8E04-D569-ADFE-5C1A-17A1FA89C32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685543" y="5262389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31AEBDD-A053-7C12-8AEA-9F2DB997B3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93794" y="1515408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FCA950D-F149-15B2-627E-C55039FE0EA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93794" y="2176362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DD5590-3BF0-5B3F-2B74-ED272303083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302045" y="460143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020A5BA-9EB1-DF17-1DBE-5525AE22583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02045" y="5262389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2ADA281-0D27-AF12-784C-45BE6549F3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10297" y="1503568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469782C-164E-3493-AAB5-867DDCF8BEA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610297" y="2164522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C571A7-374D-80C2-6574-AC413AF018EE}"/>
              </a:ext>
            </a:extLst>
          </p:cNvPr>
          <p:cNvGrpSpPr/>
          <p:nvPr userDrawn="1"/>
        </p:nvGrpSpPr>
        <p:grpSpPr>
          <a:xfrm>
            <a:off x="2826473" y="3142237"/>
            <a:ext cx="6539055" cy="1307812"/>
            <a:chOff x="3480378" y="3357980"/>
            <a:chExt cx="6539055" cy="1307812"/>
          </a:xfrm>
        </p:grpSpPr>
        <p:sp>
          <p:nvSpPr>
            <p:cNvPr id="16" name="Arc 47">
              <a:extLst>
                <a:ext uri="{FF2B5EF4-FFF2-40B4-BE49-F238E27FC236}">
                  <a16:creationId xmlns:a16="http://schemas.microsoft.com/office/drawing/2014/main" id="{5D8F59F6-AA97-D6F4-DC68-5BB5E20AB46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Arc 47">
              <a:extLst>
                <a:ext uri="{FF2B5EF4-FFF2-40B4-BE49-F238E27FC236}">
                  <a16:creationId xmlns:a16="http://schemas.microsoft.com/office/drawing/2014/main" id="{8D3361CA-AD09-8EB5-DD6F-9ADD91492402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Arc 48">
              <a:extLst>
                <a:ext uri="{FF2B5EF4-FFF2-40B4-BE49-F238E27FC236}">
                  <a16:creationId xmlns:a16="http://schemas.microsoft.com/office/drawing/2014/main" id="{542A581B-BDE1-501B-E760-51137EF6529B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Arc 47">
              <a:extLst>
                <a:ext uri="{FF2B5EF4-FFF2-40B4-BE49-F238E27FC236}">
                  <a16:creationId xmlns:a16="http://schemas.microsoft.com/office/drawing/2014/main" id="{BE15105C-828F-B4D8-F37D-3EAE3FDFAB9E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Arc 48">
              <a:extLst>
                <a:ext uri="{FF2B5EF4-FFF2-40B4-BE49-F238E27FC236}">
                  <a16:creationId xmlns:a16="http://schemas.microsoft.com/office/drawing/2014/main" id="{D90AA9B2-6A3C-57BC-8468-3D096C7FB1D0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70B6331-9B88-E774-6746-A8F5F9C6B467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9EF0308-2114-1DDB-D620-B91CDA99248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1FCEA67-3E12-F2B1-12CF-2D4F25330967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C2332772-EF9F-C172-FF82-5A786E86C52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21490CE5-C77B-A360-F4BC-95983C405DE6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356BFC70-925A-8B3F-2959-6D54854E3A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851147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53680E47-005A-22AF-07D0-9EF42C37CD7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58766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C61A72F4-58BF-2E1D-E14D-2493C15EC4C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66385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F18AA976-C327-0474-4F17-82F780B5B04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74004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45321709-97CD-696F-2ECE-E04B38C65E4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081622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07B0FBB4-0BF6-A9AC-987D-9188847A503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5400000">
            <a:off x="3365064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531C2BA9-4924-CD58-FEE9-3EB0E0B4B52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5400000">
            <a:off x="5980685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9A6B3798-4B8B-8EFF-AB71-7CA36072BD7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 rot="5400000">
            <a:off x="8596307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50" name="Text Placeholder 32">
            <a:extLst>
              <a:ext uri="{FF2B5EF4-FFF2-40B4-BE49-F238E27FC236}">
                <a16:creationId xmlns:a16="http://schemas.microsoft.com/office/drawing/2014/main" id="{8A366C80-609D-5A7B-D393-0898BBA11A6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5400000">
            <a:off x="4702890" y="4333115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F0D0E0BE-401B-145F-8900-0D31556FB72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5400000">
            <a:off x="7318511" y="4333115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7248858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DDC4994-BB18-2837-2CC1-EE020748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33ED5D-9040-804D-C14A-AF77E98CE7A0}"/>
              </a:ext>
            </a:extLst>
          </p:cNvPr>
          <p:cNvGrpSpPr/>
          <p:nvPr userDrawn="1"/>
        </p:nvGrpSpPr>
        <p:grpSpPr>
          <a:xfrm>
            <a:off x="2172567" y="3142237"/>
            <a:ext cx="7846866" cy="1307812"/>
            <a:chOff x="2105892" y="3357980"/>
            <a:chExt cx="7846866" cy="1307812"/>
          </a:xfrm>
        </p:grpSpPr>
        <p:sp>
          <p:nvSpPr>
            <p:cNvPr id="19" name="Arc 48">
              <a:extLst>
                <a:ext uri="{FF2B5EF4-FFF2-40B4-BE49-F238E27FC236}">
                  <a16:creationId xmlns:a16="http://schemas.microsoft.com/office/drawing/2014/main" id="{5B93B4F7-E0D4-383C-4A53-684F5685ABAF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Arc 47">
              <a:extLst>
                <a:ext uri="{FF2B5EF4-FFF2-40B4-BE49-F238E27FC236}">
                  <a16:creationId xmlns:a16="http://schemas.microsoft.com/office/drawing/2014/main" id="{E14B31CE-F892-CDED-00EF-39C4875E945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683213CF-131B-3586-9D77-4B0D329D6B14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Arc 48">
              <a:extLst>
                <a:ext uri="{FF2B5EF4-FFF2-40B4-BE49-F238E27FC236}">
                  <a16:creationId xmlns:a16="http://schemas.microsoft.com/office/drawing/2014/main" id="{57A8AD08-7C4E-901F-FADE-4C69F8E4BB7C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Arc 47">
              <a:extLst>
                <a:ext uri="{FF2B5EF4-FFF2-40B4-BE49-F238E27FC236}">
                  <a16:creationId xmlns:a16="http://schemas.microsoft.com/office/drawing/2014/main" id="{1D5E9D2D-2B60-AD13-A498-401AB43F977E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Arc 48">
              <a:extLst>
                <a:ext uri="{FF2B5EF4-FFF2-40B4-BE49-F238E27FC236}">
                  <a16:creationId xmlns:a16="http://schemas.microsoft.com/office/drawing/2014/main" id="{820C1630-66CD-D5B2-DA68-2E35D356F727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8FF138E0-8CBE-E117-8C9E-DB6397D24C1C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7055A72A-FE27-7595-93B4-1B6D569487B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C3056452-8275-D25D-E105-72583B2370CF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F186FBE2-1CB4-5AAF-0844-4B14DFE8A327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99B998-2BFF-36D0-F9E8-993F896BEEC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C9323D1-6FEF-1CB3-A504-8CAE9E8A3CD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8412B48D-F655-4773-8581-D91FEBB6D24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196473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89B59BA1-EE8F-22F1-EFBA-7AF262AC587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821180" y="1476741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EEC54F2-F80E-D00B-D418-9A5B1ED5872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821180" y="2137694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74FDF31F-69DC-809B-E2F7-FAF2EEB05DA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504284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3DC4E381-C71F-7C15-7BD2-45D0D96645B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131820" y="4607963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89D7C237-291D-8FE0-470A-FDF28BAD11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131820" y="5268916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E6F4CB6F-B89A-DBFE-AE73-AA5E08FE2D3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812095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03F110A-827A-1E65-FF74-9F37F57483A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42460" y="1476741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C2ED5639-CFD9-F64C-ECD5-3FCDC3C6AFD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442460" y="2137694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77E3C720-E9CB-3AE3-D4E8-A2B0ADB454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19906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CF8B0854-F5C3-D6ED-BF21-76684F6F056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753100" y="4607963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179E577B-E2B3-6B36-A94C-ABC2502AC7E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753100" y="5268916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45FAFFD7-1EB3-8422-D6CE-3E567BEDDEF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27717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AEFC6A8-FE8F-05D1-0592-B6AC9AB25A3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063740" y="1476741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FAD36ED-E08F-B89F-AA45-7B94FC92623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063740" y="2137694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F1F62192-0FD4-D8F9-7CFA-409417E9393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735527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12BB9E6B-BB07-0E7D-5AC9-9CE3633BB3D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374380" y="4607963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9B17B530-D954-4F9C-4955-CC860239777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374380" y="5268916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32">
            <a:extLst>
              <a:ext uri="{FF2B5EF4-FFF2-40B4-BE49-F238E27FC236}">
                <a16:creationId xmlns:a16="http://schemas.microsoft.com/office/drawing/2014/main" id="{7FB87229-60B5-E0A8-3AD0-ECE90D2097B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5400000">
            <a:off x="2711158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56" name="Text Placeholder 32">
            <a:extLst>
              <a:ext uri="{FF2B5EF4-FFF2-40B4-BE49-F238E27FC236}">
                <a16:creationId xmlns:a16="http://schemas.microsoft.com/office/drawing/2014/main" id="{ED6F0DDF-2D7F-7258-AB4F-A56F10349F0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5400000">
            <a:off x="5328317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57" name="Text Placeholder 32">
            <a:extLst>
              <a:ext uri="{FF2B5EF4-FFF2-40B4-BE49-F238E27FC236}">
                <a16:creationId xmlns:a16="http://schemas.microsoft.com/office/drawing/2014/main" id="{84786150-F8A9-ED08-DA95-F22E35E5CC4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 rot="5400000">
            <a:off x="7945476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84F6C776-674F-29C1-CA08-CF7530BA9C6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 rot="5400000">
            <a:off x="4015894" y="4331982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59" name="Text Placeholder 32">
            <a:extLst>
              <a:ext uri="{FF2B5EF4-FFF2-40B4-BE49-F238E27FC236}">
                <a16:creationId xmlns:a16="http://schemas.microsoft.com/office/drawing/2014/main" id="{CC6BA635-1309-BA61-26C8-378DC0BE656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5400000">
            <a:off x="6633053" y="4331982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60" name="Text Placeholder 32">
            <a:extLst>
              <a:ext uri="{FF2B5EF4-FFF2-40B4-BE49-F238E27FC236}">
                <a16:creationId xmlns:a16="http://schemas.microsoft.com/office/drawing/2014/main" id="{94D8AD29-4813-9A7B-CF6A-A6FB88D7A54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 rot="5400000">
            <a:off x="9250212" y="4331982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0868871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46EB137-EFD0-7057-050B-11B92586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0746904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1D4BCA2-42C4-4FDC-E99C-687A210F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625736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B1C3FF-4A94-F57F-FE6E-51C09F53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75391A7-D4D2-130E-2541-C82A86BE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3AFF-D9F3-4F01-8022-9C346346394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EC051D0-1EB3-94F2-8144-C7649561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A11DD6E-59AE-3E96-EF79-7F4FA0FD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E4B-A51E-4E89-92C7-FAD7B1A796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4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41E5E88-B790-86F0-3DDF-26EE1764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3AFF-D9F3-4F01-8022-9C346346394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DFC4996-1CF3-A65F-0ECC-FC3E44D0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40CAC72-DFA2-98FF-4304-0F8B8387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E4B-A51E-4E89-92C7-FAD7B1A796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076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CBBDBD-FFE2-398E-4110-D5A1A83B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8175B9-22C6-2232-DC30-C05514D7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337C242-127E-C07B-7724-5795B339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A11D63-1B28-7C97-AEA1-DBB0F703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3AFF-D9F3-4F01-8022-9C346346394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2484460-9088-038C-F915-74635F7E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06556B2-8E20-458D-4645-75EA90AE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E4B-A51E-4E89-92C7-FAD7B1A796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53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81B3C2-EE35-3F98-35D3-DAF51E84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511F31C-0ADC-B808-F34E-0BDB19694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23B670A-C540-3F25-C6C0-94538A207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1155F8-DD42-77B3-EC48-1DC1A9E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3AFF-D9F3-4F01-8022-9C346346394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38E1768-79B1-5885-94F1-17ED3E9E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010C078-ADCD-2187-989A-B1FC44AC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10E4B-A51E-4E89-92C7-FAD7B1A796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861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CA2AB49-36D4-9583-6F23-201E4C55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34486B-49D8-FC72-0222-2E3D170DC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FF9B29-88B5-BF39-C4C0-FFBCBE60B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E3AFF-D9F3-4F01-8022-9C346346394F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41B377-A16F-85F7-C814-FF10FA59A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0E977A-3D1D-B4BB-3306-AF63F21BD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10E4B-A51E-4E89-92C7-FAD7B1A7965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82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650441-F20F-D86E-35DF-018AB5CD96E2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>
              <a:solidFill>
                <a:schemeClr val="accent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7"/>
            <a:ext cx="10320867" cy="4411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240674"/>
            <a:ext cx="628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>
                <a:solidFill>
                  <a:schemeClr val="accent1"/>
                </a:solidFill>
                <a:latin typeface="+mn-lt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620713"/>
            <a:ext cx="413319" cy="522000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>
              <a:defRPr lang="en-ID" sz="1250" smtClean="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GB" dirty="0"/>
              <a:t>PRESENTATION TITLE</a:t>
            </a:r>
          </a:p>
        </p:txBody>
      </p:sp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4BF19539-7F9C-1152-E75E-E3EAE9BE39C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Group 15" hidden="1">
              <a:extLst>
                <a:ext uri="{FF2B5EF4-FFF2-40B4-BE49-F238E27FC236}">
                  <a16:creationId xmlns:a16="http://schemas.microsoft.com/office/drawing/2014/main" id="{E857EB74-1E11-BAEC-13BB-F7637F951B14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8" name="Rectangle 17" hidden="1">
                <a:extLst>
                  <a:ext uri="{FF2B5EF4-FFF2-40B4-BE49-F238E27FC236}">
                    <a16:creationId xmlns:a16="http://schemas.microsoft.com/office/drawing/2014/main" id="{3FECE11E-F352-007E-8D4A-34C970E82E3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543CCBF1-93B5-FACE-9FB0-60BDE4F096B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AD5FC22C-F119-F8AE-853A-6775E4F1862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1A182F4D-DCA1-E52D-196F-B843383EA55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47E3927D-E4F5-AA3A-0FB8-C9150C17F5C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D67F307-FA8F-5D11-9ECB-6A6F16272E1C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Frame 16" hidden="1">
              <a:extLst>
                <a:ext uri="{FF2B5EF4-FFF2-40B4-BE49-F238E27FC236}">
                  <a16:creationId xmlns:a16="http://schemas.microsoft.com/office/drawing/2014/main" id="{A04D18B3-6B5A-96A9-CCDA-C7FEC7520F5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91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D862AF7C-4E73-4D13-B741-7F846FA81906}"/>
              </a:ext>
            </a:extLst>
          </p:cNvPr>
          <p:cNvSpPr/>
          <p:nvPr userDrawn="1"/>
        </p:nvSpPr>
        <p:spPr>
          <a:xfrm>
            <a:off x="940858" y="-286160"/>
            <a:ext cx="1127760" cy="106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41FD4-7E9F-287E-29D7-3DA8791AA6CE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6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3" r:id="rId2"/>
    <p:sldLayoutId id="2147483704" r:id="rId3"/>
    <p:sldLayoutId id="2147483686" r:id="rId4"/>
    <p:sldLayoutId id="2147483705" r:id="rId5"/>
    <p:sldLayoutId id="2147483706" r:id="rId6"/>
    <p:sldLayoutId id="2147483687" r:id="rId7"/>
    <p:sldLayoutId id="2147483698" r:id="rId8"/>
    <p:sldLayoutId id="2147483692" r:id="rId9"/>
    <p:sldLayoutId id="2147483707" r:id="rId10"/>
    <p:sldLayoutId id="2147483708" r:id="rId11"/>
    <p:sldLayoutId id="2147483696" r:id="rId12"/>
    <p:sldLayoutId id="2147483697" r:id="rId13"/>
    <p:sldLayoutId id="2147483682" r:id="rId14"/>
    <p:sldLayoutId id="2147483709" r:id="rId15"/>
    <p:sldLayoutId id="2147483710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93" r:id="rId30"/>
    <p:sldLayoutId id="2147483679" r:id="rId31"/>
    <p:sldLayoutId id="2147483683" r:id="rId32"/>
    <p:sldLayoutId id="2147483684" r:id="rId33"/>
    <p:sldLayoutId id="2147483685" r:id="rId34"/>
    <p:sldLayoutId id="2147483694" r:id="rId35"/>
    <p:sldLayoutId id="2147483695" r:id="rId36"/>
    <p:sldLayoutId id="2147483688" r:id="rId37"/>
    <p:sldLayoutId id="2147483689" r:id="rId38"/>
    <p:sldLayoutId id="2147483690" r:id="rId39"/>
    <p:sldLayoutId id="2147483691" r:id="rId40"/>
    <p:sldLayoutId id="2147483699" r:id="rId41"/>
    <p:sldLayoutId id="2147483700" r:id="rId42"/>
    <p:sldLayoutId id="2147483701" r:id="rId43"/>
    <p:sldLayoutId id="2147483702" r:id="rId44"/>
    <p:sldLayoutId id="2147483680" r:id="rId45"/>
    <p:sldLayoutId id="2147483681" r:id="rId46"/>
    <p:sldLayoutId id="2147483711" r:id="rId47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393" userDrawn="1">
          <p15:clr>
            <a:srgbClr val="F26B43"/>
          </p15:clr>
        </p15:guide>
        <p15:guide id="7" pos="10636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pos="1277" userDrawn="1">
          <p15:clr>
            <a:srgbClr val="F26B43"/>
          </p15:clr>
        </p15:guide>
        <p15:guide id="10" pos="254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5133" userDrawn="1">
          <p15:clr>
            <a:srgbClr val="F26B43"/>
          </p15:clr>
        </p15:guide>
        <p15:guide id="13" pos="6403" userDrawn="1">
          <p15:clr>
            <a:srgbClr val="F26B43"/>
          </p15:clr>
        </p15:guide>
        <p15:guide id="14" pos="71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tient-appointments-preview-g.vercel.app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tor-trials.vercel.ap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pole tekstowe 2">
            <a:extLst>
              <a:ext uri="{FF2B5EF4-FFF2-40B4-BE49-F238E27FC236}">
                <a16:creationId xmlns:a16="http://schemas.microsoft.com/office/drawing/2014/main" id="{59AB9545-7C81-E376-3CB1-F141CA665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4190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75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01ED50D-7FDD-DF60-709F-B0D9E60F4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09935"/>
            <a:ext cx="10905066" cy="4828736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49504EF5-211B-C2CE-C03A-CBE6842565E9}"/>
              </a:ext>
            </a:extLst>
          </p:cNvPr>
          <p:cNvSpPr txBox="1"/>
          <p:nvPr/>
        </p:nvSpPr>
        <p:spPr>
          <a:xfrm>
            <a:off x="11069620" y="6433304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3"/>
              </a:rPr>
              <a:t>Preview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48751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 descr="Obraz zawierający tekst, zrzut ekranu, numer, oprogramowanie">
            <a:extLst>
              <a:ext uri="{FF2B5EF4-FFF2-40B4-BE49-F238E27FC236}">
                <a16:creationId xmlns:a16="http://schemas.microsoft.com/office/drawing/2014/main" id="{897988D8-45C0-F8B6-2399-31D18F8E8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2"/>
          <a:stretch/>
        </p:blipFill>
        <p:spPr>
          <a:xfrm>
            <a:off x="246895" y="351325"/>
            <a:ext cx="11688795" cy="6160311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8497BED-FC7F-86D9-34A8-712A9ED2C2EB}"/>
              </a:ext>
            </a:extLst>
          </p:cNvPr>
          <p:cNvSpPr txBox="1"/>
          <p:nvPr/>
        </p:nvSpPr>
        <p:spPr>
          <a:xfrm>
            <a:off x="10801186" y="6082890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hlinkClick r:id="rId3"/>
              </a:rPr>
              <a:t>Preview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36561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 descr="Obraz zawierający tekst, oprogramowanie, Ikona komputerowa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CC92334-F56A-4CEB-87E1-E53A13C8A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" y="716180"/>
            <a:ext cx="12003099" cy="54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0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B74D50A-4C32-0A03-E4B8-7CBE4EBDE434}"/>
              </a:ext>
            </a:extLst>
          </p:cNvPr>
          <p:cNvSpPr txBox="1"/>
          <p:nvPr/>
        </p:nvSpPr>
        <p:spPr>
          <a:xfrm>
            <a:off x="5596501" y="489508"/>
            <a:ext cx="5754896" cy="166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 </a:t>
            </a: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prezentacji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Stetoskop">
            <a:extLst>
              <a:ext uri="{FF2B5EF4-FFF2-40B4-BE49-F238E27FC236}">
                <a16:creationId xmlns:a16="http://schemas.microsoft.com/office/drawing/2014/main" id="{84F6EF1A-1DC2-7A6C-2096-6F83451A5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C5752F30-A9C5-DB16-A3FC-46398EB32A2F}"/>
              </a:ext>
            </a:extLst>
          </p:cNvPr>
          <p:cNvSpPr txBox="1"/>
          <p:nvPr/>
        </p:nvSpPr>
        <p:spPr>
          <a:xfrm>
            <a:off x="5596502" y="2405894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Przedstawienie</a:t>
            </a:r>
            <a:r>
              <a:rPr lang="en-US" sz="2000" dirty="0"/>
              <a:t> </a:t>
            </a:r>
            <a:r>
              <a:rPr lang="en-US" sz="2000" dirty="0" err="1"/>
              <a:t>propozycji</a:t>
            </a:r>
            <a:r>
              <a:rPr lang="en-US" sz="2000" dirty="0"/>
              <a:t> </a:t>
            </a:r>
            <a:r>
              <a:rPr lang="en-US" sz="2000" dirty="0" err="1"/>
              <a:t>makiety</a:t>
            </a:r>
            <a:r>
              <a:rPr lang="en-US" sz="2000" dirty="0"/>
              <a:t> UX </a:t>
            </a:r>
            <a:r>
              <a:rPr lang="en-US" sz="2000" dirty="0" err="1"/>
              <a:t>systemu</a:t>
            </a:r>
            <a:r>
              <a:rPr lang="en-US" sz="2000" dirty="0"/>
              <a:t> Medical Oncology AI Assistant – </a:t>
            </a:r>
            <a:r>
              <a:rPr lang="en-US" sz="2000" dirty="0" err="1"/>
              <a:t>zaawansowanego</a:t>
            </a:r>
            <a:r>
              <a:rPr lang="en-US" sz="2000" dirty="0"/>
              <a:t> </a:t>
            </a:r>
            <a:r>
              <a:rPr lang="en-US" sz="2000" dirty="0" err="1"/>
              <a:t>narzędzia</a:t>
            </a:r>
            <a:r>
              <a:rPr lang="en-US" sz="2000" dirty="0"/>
              <a:t> </a:t>
            </a:r>
            <a:r>
              <a:rPr lang="en-US" sz="2000" dirty="0" err="1"/>
              <a:t>wykorzystującego</a:t>
            </a:r>
            <a:r>
              <a:rPr lang="en-US" sz="2000" dirty="0"/>
              <a:t> </a:t>
            </a:r>
            <a:r>
              <a:rPr lang="en-US" sz="2000" dirty="0" err="1"/>
              <a:t>multimodalne</a:t>
            </a:r>
            <a:r>
              <a:rPr lang="en-US" sz="2000" dirty="0"/>
              <a:t> </a:t>
            </a:r>
            <a:r>
              <a:rPr lang="en-US" sz="2000" dirty="0" err="1"/>
              <a:t>modele</a:t>
            </a:r>
            <a:r>
              <a:rPr lang="en-US" sz="2000" dirty="0"/>
              <a:t> </a:t>
            </a:r>
            <a:r>
              <a:rPr lang="en-US" sz="2000" dirty="0" err="1"/>
              <a:t>językowe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generatywne</a:t>
            </a:r>
            <a:r>
              <a:rPr lang="en-US" sz="2000" dirty="0"/>
              <a:t> AI (LLM/GenAI) do </a:t>
            </a:r>
            <a:r>
              <a:rPr lang="en-US" sz="2000" dirty="0" err="1"/>
              <a:t>wsparcia</a:t>
            </a:r>
            <a:r>
              <a:rPr lang="en-US" sz="2000" dirty="0"/>
              <a:t> </a:t>
            </a:r>
            <a:r>
              <a:rPr lang="en-US" sz="2000" dirty="0" err="1"/>
              <a:t>procesów</a:t>
            </a:r>
            <a:r>
              <a:rPr lang="en-US" sz="2000" dirty="0"/>
              <a:t> </a:t>
            </a:r>
            <a:r>
              <a:rPr lang="en-US" sz="2000" dirty="0" err="1"/>
              <a:t>diagnostycznych</a:t>
            </a:r>
            <a:r>
              <a:rPr lang="en-US" sz="2000" dirty="0"/>
              <a:t> </a:t>
            </a:r>
            <a:r>
              <a:rPr lang="en-US" sz="2000" dirty="0" err="1"/>
              <a:t>oraz</a:t>
            </a:r>
            <a:r>
              <a:rPr lang="en-US" sz="2000" dirty="0"/>
              <a:t> </a:t>
            </a:r>
            <a:r>
              <a:rPr lang="en-US" sz="2000" dirty="0" err="1"/>
              <a:t>predykcji</a:t>
            </a:r>
            <a:r>
              <a:rPr lang="en-US" sz="2000" dirty="0"/>
              <a:t> </a:t>
            </a:r>
            <a:r>
              <a:rPr lang="en-US" sz="2000" dirty="0" err="1"/>
              <a:t>efektów</a:t>
            </a:r>
            <a:r>
              <a:rPr lang="en-US" sz="2000" dirty="0"/>
              <a:t> </a:t>
            </a:r>
            <a:r>
              <a:rPr lang="en-US" sz="2000" dirty="0" err="1"/>
              <a:t>terapii</a:t>
            </a:r>
            <a:r>
              <a:rPr lang="en-US" sz="2000" dirty="0"/>
              <a:t> w </a:t>
            </a:r>
            <a:r>
              <a:rPr lang="en-US" sz="2000" dirty="0" err="1"/>
              <a:t>onkologii</a:t>
            </a:r>
            <a:r>
              <a:rPr lang="en-US" sz="2000" dirty="0"/>
              <a:t> </a:t>
            </a:r>
            <a:r>
              <a:rPr lang="en-US" sz="2000" dirty="0" err="1"/>
              <a:t>klinicznej</a:t>
            </a:r>
            <a:r>
              <a:rPr lang="en-US" sz="2000" dirty="0"/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8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żytkownicy">
            <a:extLst>
              <a:ext uri="{FF2B5EF4-FFF2-40B4-BE49-F238E27FC236}">
                <a16:creationId xmlns:a16="http://schemas.microsoft.com/office/drawing/2014/main" id="{72CF0D38-0B76-EE1E-7850-C83D7077C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F373757-D170-A5B3-8020-4F373DFAEC09}"/>
              </a:ext>
            </a:extLst>
          </p:cNvPr>
          <p:cNvSpPr txBox="1"/>
          <p:nvPr/>
        </p:nvSpPr>
        <p:spPr>
          <a:xfrm>
            <a:off x="128764" y="305425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DCF71B6-B431-CA2C-2AE6-6BE40B061D1E}"/>
              </a:ext>
            </a:extLst>
          </p:cNvPr>
          <p:cNvSpPr txBox="1"/>
          <p:nvPr/>
        </p:nvSpPr>
        <p:spPr>
          <a:xfrm>
            <a:off x="5223042" y="3936180"/>
            <a:ext cx="61655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/>
              <a:t>System będzie pełnił rolę </a:t>
            </a:r>
            <a:r>
              <a:rPr lang="pl-PL" sz="2000" b="1" dirty="0"/>
              <a:t>edycyjnego asystenta w dokumentacji medycznej</a:t>
            </a:r>
            <a:r>
              <a:rPr lang="pl-PL" sz="2000" dirty="0"/>
              <a:t> poprzez automatyczne generowanie opisów obrazów medycznych (np. RTG, MRI, CT)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94F2FCF-D0B8-C0E1-19A0-DAD207EE6E2A}"/>
              </a:ext>
            </a:extLst>
          </p:cNvPr>
          <p:cNvSpPr txBox="1"/>
          <p:nvPr/>
        </p:nvSpPr>
        <p:spPr>
          <a:xfrm>
            <a:off x="5223041" y="536406"/>
            <a:ext cx="61655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Celem systemu </a:t>
            </a:r>
            <a:r>
              <a:rPr lang="pl-PL" b="1" dirty="0" err="1"/>
              <a:t>Medical</a:t>
            </a:r>
            <a:r>
              <a:rPr lang="pl-PL" b="1" dirty="0"/>
              <a:t> </a:t>
            </a:r>
            <a:r>
              <a:rPr lang="pl-PL" b="1" dirty="0" err="1"/>
              <a:t>Oncology</a:t>
            </a:r>
            <a:r>
              <a:rPr lang="pl-PL" b="1" dirty="0"/>
              <a:t> AI Assistant</a:t>
            </a:r>
            <a:r>
              <a:rPr lang="pl-PL" dirty="0"/>
              <a:t> jest stworzenie </a:t>
            </a:r>
            <a:r>
              <a:rPr lang="pl-PL" b="1" dirty="0"/>
              <a:t>inteligentnego narzędzia wspomagającego procesy diagnostyczne, terapeutyczne oraz monitorowanie postępów leczenia nowotworów</a:t>
            </a:r>
            <a:r>
              <a:rPr lang="pl-PL" dirty="0"/>
              <a:t>.</a:t>
            </a:r>
          </a:p>
          <a:p>
            <a:r>
              <a:rPr lang="pl-PL" dirty="0"/>
              <a:t> 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3ED2DFE-B556-28B3-5A5B-2CA6D58756E8}"/>
              </a:ext>
            </a:extLst>
          </p:cNvPr>
          <p:cNvSpPr txBox="1"/>
          <p:nvPr/>
        </p:nvSpPr>
        <p:spPr>
          <a:xfrm>
            <a:off x="5223041" y="2158147"/>
            <a:ext cx="6165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System ma na celu </a:t>
            </a:r>
            <a:r>
              <a:rPr lang="pl-PL" b="1" dirty="0"/>
              <a:t>zwiększenie dokładności diagnoz</a:t>
            </a:r>
            <a:r>
              <a:rPr lang="pl-PL" dirty="0"/>
              <a:t>, </a:t>
            </a:r>
            <a:r>
              <a:rPr lang="pl-PL" b="1" dirty="0"/>
              <a:t>wsparcie w doborze najbardziej skutecznych terapii</a:t>
            </a:r>
            <a:r>
              <a:rPr lang="pl-PL" dirty="0"/>
              <a:t> oraz </a:t>
            </a:r>
            <a:r>
              <a:rPr lang="pl-PL" b="1" dirty="0"/>
              <a:t>symulowanie efektów leczenia</a:t>
            </a:r>
            <a:r>
              <a:rPr lang="pl-PL" dirty="0"/>
              <a:t>, oferując spersonalizowane podejście do każdego pacjenta. </a:t>
            </a:r>
          </a:p>
        </p:txBody>
      </p:sp>
    </p:spTree>
    <p:extLst>
      <p:ext uri="{BB962C8B-B14F-4D97-AF65-F5344CB8AC3E}">
        <p14:creationId xmlns:p14="http://schemas.microsoft.com/office/powerpoint/2010/main" val="32636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7205048-EDC1-0D5F-41C0-CB1D158F33B5}"/>
              </a:ext>
            </a:extLst>
          </p:cNvPr>
          <p:cNvSpPr txBox="1"/>
          <p:nvPr/>
        </p:nvSpPr>
        <p:spPr>
          <a:xfrm>
            <a:off x="5596501" y="489508"/>
            <a:ext cx="5754896" cy="166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Prosty i intuicyjny interfejs użytkownika</a:t>
            </a:r>
          </a:p>
        </p:txBody>
      </p:sp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21BF3777-9F98-E520-A7ED-7229268F7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CFD6AE76-A4A0-FF5A-3F15-8A019BC5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501" y="2405893"/>
            <a:ext cx="6431375" cy="38761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l-PL" sz="2000" b="1" i="0" u="none" strike="noStrike" cap="none" normalizeH="0" baseline="0" dirty="0" err="1">
                <a:ln>
                  <a:noFill/>
                </a:ln>
                <a:effectLst/>
              </a:rPr>
              <a:t>Minimalistyczny</a:t>
            </a:r>
            <a:r>
              <a:rPr kumimoji="0" lang="en-US" altLang="pl-PL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1" i="0" u="none" strike="noStrike" cap="none" normalizeH="0" baseline="0" dirty="0" err="1">
                <a:ln>
                  <a:noFill/>
                </a:ln>
                <a:effectLst/>
              </a:rPr>
              <a:t>interfejs</a:t>
            </a:r>
            <a:b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Interfejs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wyświetla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tylko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kluczowe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informacje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eliminując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zbędne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elementy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, co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przyspiesza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podejmowanie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decyzji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l-PL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l-PL" sz="2000" b="1" i="0" u="none" strike="noStrike" cap="none" normalizeH="0" baseline="0" dirty="0" err="1">
                <a:ln>
                  <a:noFill/>
                </a:ln>
                <a:effectLst/>
              </a:rPr>
              <a:t>Wizualizacja</a:t>
            </a:r>
            <a:r>
              <a:rPr kumimoji="0" lang="en-US" altLang="pl-PL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1" i="0" u="none" strike="noStrike" cap="none" normalizeH="0" baseline="0" dirty="0" err="1">
                <a:ln>
                  <a:noFill/>
                </a:ln>
                <a:effectLst/>
              </a:rPr>
              <a:t>wyników</a:t>
            </a:r>
            <a:r>
              <a:rPr kumimoji="0" lang="en-US" altLang="pl-PL" sz="2000" b="1" i="0" u="none" strike="noStrike" cap="none" normalizeH="0" baseline="0" dirty="0">
                <a:ln>
                  <a:noFill/>
                </a:ln>
                <a:effectLst/>
              </a:rPr>
              <a:t> w </a:t>
            </a:r>
            <a:r>
              <a:rPr kumimoji="0" lang="en-US" altLang="pl-PL" sz="2000" b="1" i="0" u="none" strike="noStrike" cap="none" normalizeH="0" baseline="0" dirty="0" err="1">
                <a:ln>
                  <a:noFill/>
                </a:ln>
                <a:effectLst/>
              </a:rPr>
              <a:t>sposób</a:t>
            </a:r>
            <a:r>
              <a:rPr kumimoji="0" lang="en-US" altLang="pl-PL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1" i="0" u="none" strike="noStrike" cap="none" normalizeH="0" baseline="0" dirty="0" err="1">
                <a:ln>
                  <a:noFill/>
                </a:ln>
                <a:effectLst/>
              </a:rPr>
              <a:t>zrozumiały</a:t>
            </a:r>
            <a:b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Obrazy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medyczne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są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wyraźnie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wyróżnione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, a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raporty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są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przejrzyste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prezentując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tylko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istotne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dane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w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prostych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formach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l-PL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l-PL" sz="2000" b="1" i="0" u="none" strike="noStrike" cap="none" normalizeH="0" baseline="0" dirty="0" err="1">
                <a:ln>
                  <a:noFill/>
                </a:ln>
                <a:effectLst/>
              </a:rPr>
              <a:t>Interaktywny</a:t>
            </a:r>
            <a:r>
              <a:rPr kumimoji="0" lang="en-US" altLang="pl-PL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1" i="0" u="none" strike="noStrike" cap="none" normalizeH="0" baseline="0" dirty="0" err="1">
                <a:ln>
                  <a:noFill/>
                </a:ln>
                <a:effectLst/>
              </a:rPr>
              <a:t>sposób</a:t>
            </a:r>
            <a:r>
              <a:rPr kumimoji="0" lang="en-US" altLang="pl-PL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1" i="0" u="none" strike="noStrike" cap="none" normalizeH="0" baseline="0" dirty="0" err="1">
                <a:ln>
                  <a:noFill/>
                </a:ln>
                <a:effectLst/>
              </a:rPr>
              <a:t>działania</a:t>
            </a:r>
            <a:b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System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umożliwia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łatwą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interakcję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, np.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zadawanie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pytań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dostosowywanie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symulacji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zwiększając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elastyczność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w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pracy</a:t>
            </a:r>
            <a:r>
              <a:rPr kumimoji="0" lang="en-US" altLang="pl-PL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pl-PL" sz="2000" b="0" i="0" u="none" strike="noStrike" cap="none" normalizeH="0" baseline="0" dirty="0" err="1">
                <a:ln>
                  <a:noFill/>
                </a:ln>
                <a:effectLst/>
              </a:rPr>
              <a:t>klinicznej</a:t>
            </a:r>
            <a:endParaRPr kumimoji="0" lang="en-US" altLang="pl-PL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7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 descr="Obraz zawierający tekst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4EEFEA9-6D81-6355-C0B8-D834F64F6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91" y="457200"/>
            <a:ext cx="858281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6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703C974-176C-D9D5-08B8-AFD3169B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3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 descr="Obraz zawierający tekst, zrzut ekranu, Czcionka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697F7EB-DBF5-9A97-1DE3-555C4CEE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026814"/>
            <a:ext cx="10905067" cy="47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9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8821F5C-7144-8310-F11E-DCC3B5AB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26814"/>
            <a:ext cx="10879848" cy="47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numer, Czcionka, oprogramowanie">
            <a:extLst>
              <a:ext uri="{FF2B5EF4-FFF2-40B4-BE49-F238E27FC236}">
                <a16:creationId xmlns:a16="http://schemas.microsoft.com/office/drawing/2014/main" id="{264E6F93-00A7-460D-FCE4-E4173B7AE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1" y="1037230"/>
            <a:ext cx="10871684" cy="47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299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anche">
  <a:themeElements>
    <a:clrScheme name="Custom 132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232220"/>
      </a:accent1>
      <a:accent2>
        <a:srgbClr val="5C5A54"/>
      </a:accent2>
      <a:accent3>
        <a:srgbClr val="95918B"/>
      </a:accent3>
      <a:accent4>
        <a:srgbClr val="BFBFBF"/>
      </a:accent4>
      <a:accent5>
        <a:srgbClr val="D8D8D8"/>
      </a:accent5>
      <a:accent6>
        <a:srgbClr val="F2F2F2"/>
      </a:accent6>
      <a:hlink>
        <a:srgbClr val="5B9BD5"/>
      </a:hlink>
      <a:folHlink>
        <a:srgbClr val="70AD47"/>
      </a:folHlink>
    </a:clrScheme>
    <a:fontScheme name="Custom 122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0B2BD30-FCCC-42AB-885E-199F552D610F}">
  <we:reference id="wa200005566" version="3.0.0.2" store="pl-PL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c371023-5351-4a2c-b274-12e7bf1d72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4DC25A874A6A34FA57A1410CFDC29AE" ma:contentTypeVersion="10" ma:contentTypeDescription="Utwórz nowy dokument." ma:contentTypeScope="" ma:versionID="cca8a3b10acc2c1be7c620a5b13899af">
  <xsd:schema xmlns:xsd="http://www.w3.org/2001/XMLSchema" xmlns:xs="http://www.w3.org/2001/XMLSchema" xmlns:p="http://schemas.microsoft.com/office/2006/metadata/properties" xmlns:ns3="5c371023-5351-4a2c-b274-12e7bf1d720d" targetNamespace="http://schemas.microsoft.com/office/2006/metadata/properties" ma:root="true" ma:fieldsID="4e74d525001e51a78d960cb704d83d8a" ns3:_="">
    <xsd:import namespace="5c371023-5351-4a2c-b274-12e7bf1d720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71023-5351-4a2c-b274-12e7bf1d720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67A43E-1DAE-4A16-9B25-5233E629DB48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5c371023-5351-4a2c-b274-12e7bf1d720d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8A061DB-248A-4000-8EA4-0ED5140E48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78A83A-0BA1-4072-928C-2D4694453E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371023-5351-4a2c-b274-12e7bf1d72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201</Words>
  <Application>Microsoft Office PowerPoint</Application>
  <PresentationFormat>Panoramiczny</PresentationFormat>
  <Paragraphs>16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Arial Black</vt:lpstr>
      <vt:lpstr>Calibri</vt:lpstr>
      <vt:lpstr>Motyw pakietu Office</vt:lpstr>
      <vt:lpstr>Blanche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Sokołowski</dc:creator>
  <cp:lastModifiedBy>Adam Sokołowski</cp:lastModifiedBy>
  <cp:revision>6</cp:revision>
  <dcterms:created xsi:type="dcterms:W3CDTF">2025-03-16T12:16:54Z</dcterms:created>
  <dcterms:modified xsi:type="dcterms:W3CDTF">2025-03-18T12:48:30Z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0x01010004DC25A874A6A34FA57A1410CFDC29AE</vt:lpwstr>
  </property>
</Properties>
</file>