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li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t-EE" smtClean="0"/>
              <a:t>Klõpsake tiitlilaadi muutmiseks</a:t>
            </a:r>
            <a:endParaRPr lang="et-EE"/>
          </a:p>
        </p:txBody>
      </p:sp>
      <p:sp>
        <p:nvSpPr>
          <p:cNvPr id="3" name="Alapealkiri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 smtClean="0"/>
              <a:t>Klõpsake juhtslaidi alamtiitli laadi redigeerimiseks</a:t>
            </a:r>
            <a:endParaRPr lang="et-EE"/>
          </a:p>
        </p:txBody>
      </p:sp>
      <p:sp>
        <p:nvSpPr>
          <p:cNvPr id="4" name="Kuupäeva kohatäid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E99A-A1D1-4ABE-8257-4DFE65B69C3F}" type="datetimeFigureOut">
              <a:rPr lang="et-EE" smtClean="0"/>
              <a:t>25.02.2010</a:t>
            </a:fld>
            <a:endParaRPr lang="et-EE"/>
          </a:p>
        </p:txBody>
      </p:sp>
      <p:sp>
        <p:nvSpPr>
          <p:cNvPr id="5" name="Jaluse kohatäid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aidinumbri kohatä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617-0E67-4722-BF70-32AD8983E014}" type="slidenum">
              <a:rPr lang="et-EE" smtClean="0"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Klõpsake tiitlilaadi muutmiseks</a:t>
            </a:r>
            <a:endParaRPr lang="et-EE"/>
          </a:p>
        </p:txBody>
      </p:sp>
      <p:sp>
        <p:nvSpPr>
          <p:cNvPr id="3" name="Vertikaalteksti kohatäid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 smtClean="0"/>
              <a:t>Klõpsake juhtslaidi teksti laadide redigeerimiseks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t-EE"/>
          </a:p>
        </p:txBody>
      </p:sp>
      <p:sp>
        <p:nvSpPr>
          <p:cNvPr id="4" name="Kuupäeva kohatäid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E99A-A1D1-4ABE-8257-4DFE65B69C3F}" type="datetimeFigureOut">
              <a:rPr lang="et-EE" smtClean="0"/>
              <a:t>25.02.2010</a:t>
            </a:fld>
            <a:endParaRPr lang="et-EE"/>
          </a:p>
        </p:txBody>
      </p:sp>
      <p:sp>
        <p:nvSpPr>
          <p:cNvPr id="5" name="Jaluse kohatäid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aidinumbri kohatä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617-0E67-4722-BF70-32AD8983E014}" type="slidenum">
              <a:rPr lang="et-EE" smtClean="0"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alti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t-EE" smtClean="0"/>
              <a:t>Klõpsake tiitlilaadi muutmiseks</a:t>
            </a:r>
            <a:endParaRPr lang="et-EE"/>
          </a:p>
        </p:txBody>
      </p:sp>
      <p:sp>
        <p:nvSpPr>
          <p:cNvPr id="3" name="Vertikaalteksti kohatäid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t-EE" smtClean="0"/>
              <a:t>Klõpsake juhtslaidi teksti laadide redigeerimiseks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t-EE"/>
          </a:p>
        </p:txBody>
      </p:sp>
      <p:sp>
        <p:nvSpPr>
          <p:cNvPr id="4" name="Kuupäeva kohatäid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E99A-A1D1-4ABE-8257-4DFE65B69C3F}" type="datetimeFigureOut">
              <a:rPr lang="et-EE" smtClean="0"/>
              <a:t>25.02.2010</a:t>
            </a:fld>
            <a:endParaRPr lang="et-EE"/>
          </a:p>
        </p:txBody>
      </p:sp>
      <p:sp>
        <p:nvSpPr>
          <p:cNvPr id="5" name="Jaluse kohatäid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aidinumbri kohatä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617-0E67-4722-BF70-32AD8983E014}" type="slidenum">
              <a:rPr lang="et-EE" smtClean="0"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itel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Klõpsake tiitlilaadi muutmiseks</a:t>
            </a:r>
            <a:endParaRPr lang="et-EE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t-EE" smtClean="0"/>
              <a:t>Klõpsake juhtslaidi teksti laadide redigeerimiseks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t-EE"/>
          </a:p>
        </p:txBody>
      </p:sp>
      <p:sp>
        <p:nvSpPr>
          <p:cNvPr id="4" name="Kuupäeva kohatäid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E99A-A1D1-4ABE-8257-4DFE65B69C3F}" type="datetimeFigureOut">
              <a:rPr lang="et-EE" smtClean="0"/>
              <a:t>25.02.2010</a:t>
            </a:fld>
            <a:endParaRPr lang="et-EE"/>
          </a:p>
        </p:txBody>
      </p:sp>
      <p:sp>
        <p:nvSpPr>
          <p:cNvPr id="5" name="Jaluse kohatäid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aidinumbri kohatä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617-0E67-4722-BF70-32AD8983E014}" type="slidenum">
              <a:rPr lang="et-EE" smtClean="0"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t-EE" smtClean="0"/>
              <a:t>Klõpsake tiitlilaadi muutmiseks</a:t>
            </a:r>
            <a:endParaRPr lang="et-EE"/>
          </a:p>
        </p:txBody>
      </p:sp>
      <p:sp>
        <p:nvSpPr>
          <p:cNvPr id="3" name="Teksti kohatäid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smtClean="0"/>
              <a:t>Klõpsake juhtslaidi teksti laadide redigeerimiseks</a:t>
            </a:r>
          </a:p>
        </p:txBody>
      </p:sp>
      <p:sp>
        <p:nvSpPr>
          <p:cNvPr id="4" name="Kuupäeva kohatäid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E99A-A1D1-4ABE-8257-4DFE65B69C3F}" type="datetimeFigureOut">
              <a:rPr lang="et-EE" smtClean="0"/>
              <a:t>25.02.2010</a:t>
            </a:fld>
            <a:endParaRPr lang="et-EE"/>
          </a:p>
        </p:txBody>
      </p:sp>
      <p:sp>
        <p:nvSpPr>
          <p:cNvPr id="5" name="Jaluse kohatäid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aidinumbri kohatä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617-0E67-4722-BF70-32AD8983E014}" type="slidenum">
              <a:rPr lang="et-EE" smtClean="0"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Klõpsake tiitlilaadi muutmiseks</a:t>
            </a:r>
            <a:endParaRPr lang="et-EE"/>
          </a:p>
        </p:txBody>
      </p:sp>
      <p:sp>
        <p:nvSpPr>
          <p:cNvPr id="3" name="Sisu kohatäid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smtClean="0"/>
              <a:t>Klõpsake juhtslaidi teksti laadide redigeerimiseks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t-EE"/>
          </a:p>
        </p:txBody>
      </p:sp>
      <p:sp>
        <p:nvSpPr>
          <p:cNvPr id="4" name="Sisu kohatäid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smtClean="0"/>
              <a:t>Klõpsake juhtslaidi teksti laadide redigeerimiseks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t-EE"/>
          </a:p>
        </p:txBody>
      </p:sp>
      <p:sp>
        <p:nvSpPr>
          <p:cNvPr id="5" name="Kuupäeva kohatäid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E99A-A1D1-4ABE-8257-4DFE65B69C3F}" type="datetimeFigureOut">
              <a:rPr lang="et-EE" smtClean="0"/>
              <a:t>25.02.2010</a:t>
            </a:fld>
            <a:endParaRPr lang="et-EE"/>
          </a:p>
        </p:txBody>
      </p:sp>
      <p:sp>
        <p:nvSpPr>
          <p:cNvPr id="6" name="Jaluse kohatäid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aidinumbri kohatä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617-0E67-4722-BF70-32AD8983E014}" type="slidenum">
              <a:rPr lang="et-EE" smtClean="0"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 smtClean="0"/>
              <a:t>Klõpsake tiitlilaadi muutmiseks</a:t>
            </a:r>
            <a:endParaRPr lang="et-EE"/>
          </a:p>
        </p:txBody>
      </p:sp>
      <p:sp>
        <p:nvSpPr>
          <p:cNvPr id="3" name="Teksti kohatäid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 smtClean="0"/>
              <a:t>Klõpsake juhtslaidi teksti laadide redigeerimiseks</a:t>
            </a:r>
          </a:p>
        </p:txBody>
      </p:sp>
      <p:sp>
        <p:nvSpPr>
          <p:cNvPr id="4" name="Sisu kohatäid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smtClean="0"/>
              <a:t>Klõpsake juhtslaidi teksti laadide redigeerimiseks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t-EE"/>
          </a:p>
        </p:txBody>
      </p:sp>
      <p:sp>
        <p:nvSpPr>
          <p:cNvPr id="5" name="Teksti kohatäid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 smtClean="0"/>
              <a:t>Klõpsake juhtslaidi teksti laadide redigeerimiseks</a:t>
            </a:r>
          </a:p>
        </p:txBody>
      </p:sp>
      <p:sp>
        <p:nvSpPr>
          <p:cNvPr id="6" name="Sisu kohatäid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smtClean="0"/>
              <a:t>Klõpsake juhtslaidi teksti laadide redigeerimiseks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t-EE"/>
          </a:p>
        </p:txBody>
      </p:sp>
      <p:sp>
        <p:nvSpPr>
          <p:cNvPr id="7" name="Kuupäeva kohatäid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E99A-A1D1-4ABE-8257-4DFE65B69C3F}" type="datetimeFigureOut">
              <a:rPr lang="et-EE" smtClean="0"/>
              <a:t>25.02.2010</a:t>
            </a:fld>
            <a:endParaRPr lang="et-EE"/>
          </a:p>
        </p:txBody>
      </p:sp>
      <p:sp>
        <p:nvSpPr>
          <p:cNvPr id="8" name="Jaluse kohatäid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aidinumbri kohatä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617-0E67-4722-BF70-32AD8983E014}" type="slidenum">
              <a:rPr lang="et-EE" smtClean="0"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ti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Klõpsake tiitlilaadi muutmiseks</a:t>
            </a:r>
            <a:endParaRPr lang="et-EE"/>
          </a:p>
        </p:txBody>
      </p:sp>
      <p:sp>
        <p:nvSpPr>
          <p:cNvPr id="3" name="Kuupäeva kohatäid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E99A-A1D1-4ABE-8257-4DFE65B69C3F}" type="datetimeFigureOut">
              <a:rPr lang="et-EE" smtClean="0"/>
              <a:t>25.02.2010</a:t>
            </a:fld>
            <a:endParaRPr lang="et-EE"/>
          </a:p>
        </p:txBody>
      </p:sp>
      <p:sp>
        <p:nvSpPr>
          <p:cNvPr id="4" name="Jaluse kohatäid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aidinumbri kohatä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617-0E67-4722-BF70-32AD8983E014}" type="slidenum">
              <a:rPr lang="et-EE" smtClean="0"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uupäeva kohatäid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E99A-A1D1-4ABE-8257-4DFE65B69C3F}" type="datetimeFigureOut">
              <a:rPr lang="et-EE" smtClean="0"/>
              <a:t>25.02.2010</a:t>
            </a:fld>
            <a:endParaRPr lang="et-EE"/>
          </a:p>
        </p:txBody>
      </p:sp>
      <p:sp>
        <p:nvSpPr>
          <p:cNvPr id="3" name="Jaluse kohatäid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617-0E67-4722-BF70-32AD8983E014}" type="slidenum">
              <a:rPr lang="et-EE" smtClean="0"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 smtClean="0"/>
              <a:t>Klõpsake tiitlilaadi muutmiseks</a:t>
            </a:r>
            <a:endParaRPr lang="et-EE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 smtClean="0"/>
              <a:t>Klõpsake juhtslaidi teksti laadide redigeerimiseks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t-EE"/>
          </a:p>
        </p:txBody>
      </p:sp>
      <p:sp>
        <p:nvSpPr>
          <p:cNvPr id="4" name="Teksti kohatäid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 smtClean="0"/>
              <a:t>Klõpsake juhtslaidi teksti laadide redigeerimiseks</a:t>
            </a:r>
          </a:p>
        </p:txBody>
      </p:sp>
      <p:sp>
        <p:nvSpPr>
          <p:cNvPr id="5" name="Kuupäeva kohatäid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E99A-A1D1-4ABE-8257-4DFE65B69C3F}" type="datetimeFigureOut">
              <a:rPr lang="et-EE" smtClean="0"/>
              <a:t>25.02.2010</a:t>
            </a:fld>
            <a:endParaRPr lang="et-EE"/>
          </a:p>
        </p:txBody>
      </p:sp>
      <p:sp>
        <p:nvSpPr>
          <p:cNvPr id="6" name="Jaluse kohatäid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aidinumbri kohatä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617-0E67-4722-BF70-32AD8983E014}" type="slidenum">
              <a:rPr lang="et-EE" smtClean="0"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 smtClean="0"/>
              <a:t>Klõpsake tiitlilaadi muutmiseks</a:t>
            </a:r>
            <a:endParaRPr lang="et-EE"/>
          </a:p>
        </p:txBody>
      </p:sp>
      <p:sp>
        <p:nvSpPr>
          <p:cNvPr id="3" name="Pildi kohatäi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ksti kohatäid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 smtClean="0"/>
              <a:t>Klõpsake juhtslaidi teksti laadide redigeerimiseks</a:t>
            </a:r>
          </a:p>
        </p:txBody>
      </p:sp>
      <p:sp>
        <p:nvSpPr>
          <p:cNvPr id="5" name="Kuupäeva kohatäid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E99A-A1D1-4ABE-8257-4DFE65B69C3F}" type="datetimeFigureOut">
              <a:rPr lang="et-EE" smtClean="0"/>
              <a:t>25.02.2010</a:t>
            </a:fld>
            <a:endParaRPr lang="et-EE"/>
          </a:p>
        </p:txBody>
      </p:sp>
      <p:sp>
        <p:nvSpPr>
          <p:cNvPr id="6" name="Jaluse kohatäid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aidinumbri kohatä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617-0E67-4722-BF70-32AD8983E014}" type="slidenum">
              <a:rPr lang="et-EE" smtClean="0"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ja kohatäid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smtClean="0"/>
              <a:t>Klõpsake tiitlilaadi muutmiseks</a:t>
            </a:r>
            <a:endParaRPr lang="et-EE"/>
          </a:p>
        </p:txBody>
      </p:sp>
      <p:sp>
        <p:nvSpPr>
          <p:cNvPr id="3" name="Teksti kohatäid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 smtClean="0"/>
              <a:t>Klõpsake juhtslaidi teksti laadide redigeerimiseks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t-EE"/>
          </a:p>
        </p:txBody>
      </p:sp>
      <p:sp>
        <p:nvSpPr>
          <p:cNvPr id="4" name="Kuupäeva kohatäid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AE99A-A1D1-4ABE-8257-4DFE65B69C3F}" type="datetimeFigureOut">
              <a:rPr lang="et-EE" smtClean="0"/>
              <a:t>25.02.2010</a:t>
            </a:fld>
            <a:endParaRPr lang="et-EE"/>
          </a:p>
        </p:txBody>
      </p:sp>
      <p:sp>
        <p:nvSpPr>
          <p:cNvPr id="5" name="Jaluse kohatäid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aidinumbri kohatä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D0617-0E67-4722-BF70-32AD8983E014}" type="slidenum">
              <a:rPr lang="et-EE" smtClean="0"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Veronika Kramarenko</dc:creator>
  <dcterms:created xsi:type="dcterms:W3CDTF">2018-06-29T06:33:05Z</dcterms:created>
</cp:coreProperties>
</file>