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1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218305" y="2825750"/>
            <a:ext cx="2176780" cy="2005330"/>
            <a:chOff x="6177" y="4346"/>
            <a:chExt cx="3428" cy="3158"/>
          </a:xfrm>
        </p:grpSpPr>
        <p:sp>
          <p:nvSpPr>
            <p:cNvPr id="6" name="圆角右箭头 5"/>
            <p:cNvSpPr/>
            <p:nvPr/>
          </p:nvSpPr>
          <p:spPr>
            <a:xfrm rot="7980000" flipH="1">
              <a:off x="6312" y="4211"/>
              <a:ext cx="3158" cy="3429"/>
            </a:xfrm>
            <a:prstGeom prst="bentArrow">
              <a:avLst>
                <a:gd name="adj1" fmla="val 8640"/>
                <a:gd name="adj2" fmla="val 17860"/>
                <a:gd name="adj3" fmla="val 32270"/>
                <a:gd name="adj4" fmla="val 5059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315" y="4461"/>
              <a:ext cx="3228" cy="235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7200"/>
                <a:t>360</a:t>
              </a:r>
              <a:endParaRPr lang="en-US" altLang="zh-CN" sz="7200"/>
            </a:p>
          </p:txBody>
        </p:sp>
        <p:sp>
          <p:nvSpPr>
            <p:cNvPr id="8" name="同心圆 7"/>
            <p:cNvSpPr/>
            <p:nvPr/>
          </p:nvSpPr>
          <p:spPr>
            <a:xfrm>
              <a:off x="8720" y="4502"/>
              <a:ext cx="403" cy="404"/>
            </a:xfrm>
            <a:prstGeom prst="donut">
              <a:avLst>
                <a:gd name="adj" fmla="val 2068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WPS 演示</Application>
  <PresentationFormat>宽屏</PresentationFormat>
  <Paragraphs>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?????</cp:lastModifiedBy>
  <cp:revision>155</cp:revision>
  <dcterms:created xsi:type="dcterms:W3CDTF">2019-06-19T02:08:00Z</dcterms:created>
  <dcterms:modified xsi:type="dcterms:W3CDTF">2024-12-12T12:28:18Z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A63EF8D816E84B70AF5DD5B29B103769_11</vt:lpwstr>
  </property>
</Properties>
</file>